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</p:sldIdLst>
  <p:sldSz cy="5143500" cx="9144000"/>
  <p:notesSz cx="6858000" cy="9144000"/>
  <p:embeddedFontLst>
    <p:embeddedFont>
      <p:font typeface="Raleway"/>
      <p:regular r:id="rId128"/>
      <p:bold r:id="rId129"/>
      <p:italic r:id="rId130"/>
      <p:boldItalic r:id="rId131"/>
    </p:embeddedFont>
    <p:embeddedFont>
      <p:font typeface="Lato"/>
      <p:regular r:id="rId132"/>
      <p:bold r:id="rId133"/>
      <p:italic r:id="rId134"/>
      <p:boldItalic r:id="rId1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4F21B5-0947-4C6B-BD6C-F2790804BDA9}">
  <a:tblStyle styleId="{F94F21B5-0947-4C6B-BD6C-F2790804BD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Raleway-bold.fntdata"/><Relationship Id="rId128" Type="http://schemas.openxmlformats.org/officeDocument/2006/relationships/font" Target="fonts/Raleway-regular.fntdata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2" Type="http://schemas.openxmlformats.org/officeDocument/2006/relationships/font" Target="fonts/Lato-regular.fntdata"/><Relationship Id="rId131" Type="http://schemas.openxmlformats.org/officeDocument/2006/relationships/font" Target="fonts/Raleway-boldItalic.fntdata"/><Relationship Id="rId130" Type="http://schemas.openxmlformats.org/officeDocument/2006/relationships/font" Target="fonts/Raleway-italic.fntdata"/><Relationship Id="rId135" Type="http://schemas.openxmlformats.org/officeDocument/2006/relationships/font" Target="fonts/Lato-boldItalic.fntdata"/><Relationship Id="rId134" Type="http://schemas.openxmlformats.org/officeDocument/2006/relationships/font" Target="fonts/Lato-italic.fntdata"/><Relationship Id="rId133" Type="http://schemas.openxmlformats.org/officeDocument/2006/relationships/font" Target="fonts/Lato-bold.fntdata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4021fa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4021fa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b4021fac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b4021fac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b4021fac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b4021fac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cb4021fac0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cb4021fac0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cb4021fac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cb4021fac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b4021fac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b4021fac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cb4021fac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cb4021fac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cb4021fac0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cb4021fac0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cb4021fac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cb4021fac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cb4021fac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cb4021fac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b4021fac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b4021fac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4021fa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4021fa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b4021fac0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b4021fac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b4021fac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b4021fac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cb4021fac0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cb4021fac0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cb4021fac0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cb4021fac0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cb4021fac0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cb4021fac0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b4021fac0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b4021fac0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cb4021fac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cb4021fac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b4021fac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b4021fac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cb4021fac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cb4021fac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5a4e9fa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5a4e9fa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25222c32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25222c32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f25222c32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f25222c32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5a4e9fa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5a4e9fa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5a4e9fa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5a4e9fa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5a4e9fa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5a4e9fa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5a4e9fac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5a4e9fa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5a4e9fa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5a4e9fa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4021f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4021f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b4021fac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b4021fac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25222c32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25222c32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b4021fac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b4021fac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b4021fac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b4021fac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b4021fac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b4021fac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5a4e9fac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5a4e9fa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b4021fa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b4021fa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b4021fac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b4021fac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b4021fac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b4021fac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b4021fac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b4021fac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b4021fac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b4021fac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b4021fac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b4021fac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5222c32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25222c32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b4021fac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b4021fac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b4021fa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b4021fa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b4021fac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b4021fac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b4021fac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b4021fac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b4021fac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b4021fac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b4021fac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b4021fac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b4021fac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b4021fac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b4021fac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b4021fac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b4021fac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b4021fac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5a4e9fa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5a4e9fa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5222c32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25222c32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b4021fac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b4021fac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b4021fac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b4021fac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b4021fac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b4021fac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b4021fac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b4021fac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b4021fac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b4021fac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5a4e9fac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5a4e9fac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b4021fac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b4021fa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b4021fac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b4021fac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b4021fac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b4021fac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b4021fac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b4021fac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5222c32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5222c32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b4021fac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b4021fac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b4021fac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b4021fac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b4021fac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cb4021fac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b4021fac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b4021fac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b4021fac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b4021fac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5a4e9fa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5a4e9fa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b4021fac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b4021fac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b4021fac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b4021fac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b4021fac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b4021fac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b4021fac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b4021fac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5222c32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5222c32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f5a4e9fa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f5a4e9fa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b4021fac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b4021fac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b4021fac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b4021fac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b4021fac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b4021fac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b4021fac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b4021fac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b4021fac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b4021fac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b4021fac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b4021fac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b4021fac0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b4021fac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b4021fac0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b4021fac0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b4021fac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b4021fac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a4e9f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a4e9f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5a4e9fa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f5a4e9fa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b4021fac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b4021fac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cb4021fac0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cb4021fac0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b4021fac0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b4021fac0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b4021fac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cb4021fac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b4021fac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b4021fac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b4021fac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b4021fac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b4021fac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b4021fac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b4021fac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b4021fac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cb4021fac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cb4021fac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5a4e9fa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5a4e9fa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b4021fac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b4021fac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5a4e9fa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5a4e9fa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cb4021fac0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cb4021fac0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cb4021fac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cb4021fac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b4021fa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b4021fa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b4021fac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b4021fac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b4021fac0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b4021fac0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b4021fac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cb4021fac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b4021fac0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b4021fac0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cb4021fac0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cb4021fac0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a4e9fa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5a4e9fa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cb4021fac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cb4021fac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b4021fac0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b4021fac0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b4021fac0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b4021fac0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cb4021fac0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cb4021fac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cb4021fac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cb4021fac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cb4021fac0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cb4021fac0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b4021fac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b4021fac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cb4021fac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cb4021fac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b4021fac0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b4021fac0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cb4021fac0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cb4021fac0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developer.mozilla.org/en-US/docs/Web/API/Node/nodeType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0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7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developer.mozilla.org/en-US/docs/Web/API/HTMLElement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9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Relationship Id="rId3" Type="http://schemas.openxmlformats.org/officeDocument/2006/relationships/hyperlink" Target="https://developer.mozilla.org/en-US/docs/Web/API/HTMLFormElement" TargetMode="External"/><Relationship Id="rId4" Type="http://schemas.openxmlformats.org/officeDocument/2006/relationships/hyperlink" Target="https://developer.mozilla.org/en-US/docs/Web/API/HTMLInputElement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4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0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s://developer.mozilla.org/en-US/docs/Web/API/HTMLTableElement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1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s://developer.mozilla.org/en-US/docs/Web/API#interfaces" TargetMode="Externa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API/Documen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API/Document#propert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API/Document#method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mozilla.org/en-US/docs/Web/API/No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API/Node#properti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API/Node#propertie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mozilla.org/en-US/docs/Web/API/Elemen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n-US/docs/Web/API/Element#propertie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API/Element#method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mozilla.org/en-US/docs/Web/API/Document/createElemen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mozilla.org/en-US/docs/Web/API/NodeLis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mozilla.org/en-US/docs/Web/API/Attr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eveloper.mozilla.org/en-US/docs/Web/API/NamedNodeMap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mozilla.org/en-US/docs/Web/API/Text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eveloper.mozilla.org/en-US/docs/Web/API/EventTarget" TargetMode="External"/><Relationship Id="rId4" Type="http://schemas.openxmlformats.org/officeDocument/2006/relationships/hyperlink" Target="https://developer.mozilla.org/en-US/docs/Web/API/GlobalEventHandlers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API/EventTarget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eveloper.mozilla.org/en-US/docs/Web/API/GlobalEventHandlers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developer.mozilla.org/en-US/docs/Web/Events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API/Event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developer.mozilla.org/en-US/docs/Web/API/HTMLElement/style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eveloper.mozilla.org/en-US/docs/Web/API/Window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developer.mozilla.org/en-US/docs/Web/CSS/CSS_Selectors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developer.mozilla.org/en-US/docs/Web/CSS/Universal_selectors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developer.mozilla.org/en-US/docs/Web/CSS/Type_selecto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developer.mozilla.org/en-US/docs/Web/CSS/Class_selectors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CSS/ID_selectors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developer.mozilla.org/en-US/docs/Web/CSS/Attribute_selectors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developer.mozilla.org/en-US/docs/Web/CSS/Attribute_selectors#syntax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8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developer.mozilla.org/en-US/docs/Web/CSS/CSS_Select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 Model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Type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Type</a:t>
            </a:r>
            <a:endParaRPr/>
          </a:p>
        </p:txBody>
      </p:sp>
      <p:sp>
        <p:nvSpPr>
          <p:cNvPr id="747" name="Google Shape;747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menyeleksi Node menjadi NodeList, kadang kita ingin tahu tipe Node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Apakah Element, TextElement atau yang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sendiri memiliki property bernama nodeType, dimana kita bisa melihat tipe dari node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https://developer.mozilla.org/en-US/docs/Web/API/Node/nodeType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" y="152400"/>
            <a:ext cx="850614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 Type</a:t>
            </a:r>
            <a:endParaRPr/>
          </a:p>
        </p:txBody>
      </p:sp>
      <p:pic>
        <p:nvPicPr>
          <p:cNvPr id="758" name="Google Shape;758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949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</a:t>
            </a:r>
            <a:endParaRPr/>
          </a:p>
        </p:txBody>
      </p:sp>
      <p:sp>
        <p:nvSpPr>
          <p:cNvPr id="769" name="Google Shape;769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merupakan representasi dalam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saat menggunakan HTML, implementasi detail nya sebenarnya adalah HTML Element, yaitu turunan dari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Element memiliki banyak sekali property dan method tambahan selain dari Element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Kebanyakan HTML Element memiliki property yang sesuai dengan attribute yang ada pada tag html tersebut, oleh karena itu, kadang kita tidak butuh lagi menggunakan method setAttribute dan getAttribute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Element</a:t>
            </a:r>
            <a:endParaRPr/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1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Form Element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Form Element</a:t>
            </a:r>
            <a:endParaRPr/>
          </a:p>
        </p:txBody>
      </p:sp>
      <p:sp>
        <p:nvSpPr>
          <p:cNvPr id="786" name="Google Shape;786;p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 adalah salah satu element yang memiliki banyak sekali fitur diluar dari Element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karena penggunaan Form memang lebih kompleks dibandingkan element HTML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property, method dan juga event yang terdapat pada HTML form element atau input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https://developer.mozilla.org/en-US/docs/Web/API/HTMLFormElement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https://developer.mozilla.org/en-US/docs/Web/API/HTMLInputElement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</a:t>
            </a:r>
            <a:endParaRPr/>
          </a:p>
        </p:txBody>
      </p:sp>
      <p:pic>
        <p:nvPicPr>
          <p:cNvPr id="792" name="Google Shape;792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1426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 folder kosong belajar-javascript-dom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 JavaScript</a:t>
            </a:r>
            <a:endParaRPr/>
          </a:p>
        </p:txBody>
      </p:sp>
      <p:pic>
        <p:nvPicPr>
          <p:cNvPr id="798" name="Google Shape;798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907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Akses Form Via Name</a:t>
            </a:r>
            <a:endParaRPr/>
          </a:p>
        </p:txBody>
      </p:sp>
      <p:sp>
        <p:nvSpPr>
          <p:cNvPr id="804" name="Google Shape;804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kelebihan Form adalah, kita bisa mengakses form hanya dengan menggunakan form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document.forms[name]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kita ingin mengakses input nya, kita juga bisa menggunakan name nya document.forms[name][inputName]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 JavaScript</a:t>
            </a:r>
            <a:endParaRPr/>
          </a:p>
        </p:txBody>
      </p:sp>
      <p:pic>
        <p:nvPicPr>
          <p:cNvPr id="810" name="Google Shape;810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30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Table Element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Table Element</a:t>
            </a:r>
            <a:endParaRPr/>
          </a:p>
        </p:txBody>
      </p:sp>
      <p:sp>
        <p:nvSpPr>
          <p:cNvPr id="821" name="Google Shape;821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HTML Element yang kompleks selain Form adalah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Table Element juga memiliki banyak sekali property, method dan event yang khusus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https://developer.mozilla.org/en-US/docs/Web/API/HTMLTableElement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Table Element</a:t>
            </a:r>
            <a:endParaRPr/>
          </a:p>
        </p:txBody>
      </p:sp>
      <p:pic>
        <p:nvPicPr>
          <p:cNvPr id="827" name="Google Shape;82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14391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717" y="2006250"/>
            <a:ext cx="278652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Table Element JavaScript</a:t>
            </a:r>
            <a:endParaRPr/>
          </a:p>
        </p:txBody>
      </p:sp>
      <p:pic>
        <p:nvPicPr>
          <p:cNvPr id="834" name="Google Shape;834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32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 Lainnya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 Lainnya</a:t>
            </a:r>
            <a:endParaRPr/>
          </a:p>
        </p:txBody>
      </p:sp>
      <p:sp>
        <p:nvSpPr>
          <p:cNvPr id="845" name="Google Shape;845;p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element-element HTML lainnya yang terdapat dalam Standard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akan terlalu banyak jika dibahas satu per-satu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 saya sarankan teman-teman eksplore HTML element yang memang ingin dipelajari di halaman documentation resminya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https://developer.mozilla.org/en-US/docs/Web/API#interfaces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56" name="Google Shape;856;p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Decorator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memiliki representasi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terlalu banyak tipe data yang terdapat di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sebenarnya DOM sangat sederhana, namun penggunaannya sangat bermanfaat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38"/>
          <p:cNvGraphicFramePr/>
          <p:nvPr/>
        </p:nvGraphicFramePr>
        <p:xfrm>
          <a:off x="952500" y="137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{F94F21B5-0947-4C6B-BD6C-F2790804BDA9}</a:tableStyleId>
              </a:tblPr>
              <a:tblGrid>
                <a:gridCol w="1886450"/>
                <a:gridCol w="535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Tipe 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Document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representasi dari halaman web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base class untuk semua tipe data di DOM, seperti Document, Element, dan Attr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representasi object element di halaman web, misal head, body, form, input, dan lain-lain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NodeList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array/collection yang berisikan Node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Atau attribute, merupakan representasi object attribute dalam element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NamedNodeMap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collection yang berisikan Attr dalam bentuk Map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merupakan representasi object dari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satu halaman web, terdapat satu document, dan kita tidak perlu membuatnya secara manual, karena otomatis akan ada di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mengakses Document, kita bisa gunakan object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secara otomatis dibuat dalam browser ketika membuka halaman web, sehingga kita tidak perlu membuat objek Document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langsung menggunakan kata kunci document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</a:t>
            </a: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58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Property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dalam Document bisa kita gunakan untuk melihat semua data yang terdapat dalam document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 Property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47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Method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method yang terdapat di document digunakan untuk memanipulasi data DOM, misal membuat Node, Element, Attribute atau mengambil dan </a:t>
            </a:r>
            <a:r>
              <a:rPr lang="id"/>
              <a:t>menyeleksi</a:t>
            </a:r>
            <a:r>
              <a:rPr lang="id"/>
              <a:t> Node di dalam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https://developer.mozilla.org/en-US/docs/Web/API/Document#methods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 Method</a:t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4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adalah base class dari Document, Element dan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semua fitur yang dimiliki di Node dimiliki diturunannya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dalam DOM itu bentuknya adalah Tree (pohon), artinya dengan Node, kita bisa melihat Parent (node diatas nya), Children (node dibawahnya), Sibling (node disebelahnya)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</a:t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0851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Property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</a:t>
            </a:r>
            <a:r>
              <a:rPr lang="id"/>
              <a:t>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di Node banyak berisi informasi reference ke Node lain nya, seperti ke node parent nya, node children nya atau node sebelahnya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1644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Method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di Node bisa digunakan untuk memanipulasi data Node di dalam Node tersebut, misal menambah/menghapus Node children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 Method</a:t>
            </a:r>
            <a:endParaRPr/>
          </a:p>
        </p:txBody>
      </p:sp>
      <p:pic>
        <p:nvPicPr>
          <p:cNvPr id="327" name="Google Shape;3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90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merupakan Node yang berbentuk element, biasanya adalah element HTML, misal &lt;html&gt;, &lt;head&gt;, &lt;body&gt;, &lt;div&gt;, &lt;table&gt;,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</a:t>
            </a:r>
            <a:endParaRPr/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352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 Property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Element adalah turunan dari Node, semua property Node pun bisa digunakan di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 Property</a:t>
            </a:r>
            <a:endParaRPr/>
          </a:p>
        </p:txBody>
      </p:sp>
      <p:pic>
        <p:nvPicPr>
          <p:cNvPr id="356" name="Google Shape;3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740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 Method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Element adalah turunan dari Node, semua method Node pun bisa digunakan di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https://developer.mozilla.org/en-US/docs/Web/API/Element#methods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 Method</a:t>
            </a:r>
            <a:endParaRPr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2066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Element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hanya mengambil element menggunakan id, artinya kita perlu buat dulu element nya di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membuat object element baru, dan menambahkannya ke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method createElement(tag) pada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https://developer.mozilla.org/en-US/docs/Web/API/Document/createElement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Element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398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NodeList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Standard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NodeList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NodeList adalah kumpulan dari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NodeList digunakan ketika kita menyeleksi banyak Node sekaligus, misal ketika kita ingin mengambil semua children di Node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https://developer.mozilla.org/en-US/docs/Web/API/NodeList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</a:t>
            </a:r>
            <a:endParaRPr/>
          </a:p>
        </p:txBody>
      </p:sp>
      <p:pic>
        <p:nvPicPr>
          <p:cNvPr id="397" name="Google Shape;3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300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Live vs Static NodeList</a:t>
            </a:r>
            <a:endParaRPr/>
          </a:p>
        </p:txBody>
      </p:sp>
      <p:sp>
        <p:nvSpPr>
          <p:cNvPr id="403" name="Google Shape;403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NodeList memiliki 2 tipe, yaitu Live dan Static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Live artinya perubahan yang terjadi pada NodeList nya, akan merubah semua NodeList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Static artinya perubahan yang terjadi pada NodeList nya, tidak akan merubah semua NodeList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element.childNodes, NodeList tersebut bersifat Live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document.querySelectorAll(), NodeList tersebut bersifat Static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 Live</a:t>
            </a:r>
            <a:endParaRPr/>
          </a:p>
        </p:txBody>
      </p:sp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11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 Static</a:t>
            </a:r>
            <a:endParaRPr/>
          </a:p>
        </p:txBody>
      </p:sp>
      <p:pic>
        <p:nvPicPr>
          <p:cNvPr id="415" name="Google Shape;41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1212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</a:t>
            </a:r>
            <a:endParaRPr/>
          </a:p>
        </p:txBody>
      </p:sp>
      <p:sp>
        <p:nvSpPr>
          <p:cNvPr id="426" name="Google Shape;426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 atau attribute merupakan representasi dari attribute sebuah element, atau singkatnya key-value, key nya adalah nama attribute, dan value nya adalah value 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https://developer.mozilla.org/en-US/docs/Web/API/Attr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Attr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 Value</a:t>
            </a:r>
            <a:endParaRPr/>
          </a:p>
        </p:txBody>
      </p:sp>
      <p:sp>
        <p:nvSpPr>
          <p:cNvPr id="438" name="Google Shape;438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kebanyakan programmer ingin langsung mendapatkan value Attr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Jarang sekali menggunakan object Attr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value secara langsung, kita bisa menggunakan method getAttribute(name) di Element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Attr Value</a:t>
            </a:r>
            <a:endParaRPr/>
          </a:p>
        </p:txBody>
      </p:sp>
      <p:pic>
        <p:nvPicPr>
          <p:cNvPr id="444" name="Google Shape;44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4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Document Object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Attr</a:t>
            </a:r>
            <a:endParaRPr/>
          </a:p>
        </p:txBody>
      </p:sp>
      <p:sp>
        <p:nvSpPr>
          <p:cNvPr id="450" name="Google Shape;450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Attr, kita bisa menggunakan document.createAttribute(name)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untuk menambahkannya ke Element, kita bisa gunakan element.setAttributeNode(attr)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juga bisa langsung membuat Attr langsung dengan name dan value nya menggunakan element.setAttribute(name, value)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Membuat Attr</a:t>
            </a:r>
            <a:endParaRPr/>
          </a:p>
        </p:txBody>
      </p:sp>
      <p:pic>
        <p:nvPicPr>
          <p:cNvPr id="456" name="Google Shape;45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6799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NamedNodeMap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NamedNodeMap</a:t>
            </a:r>
            <a:endParaRPr/>
          </a:p>
        </p:txBody>
      </p:sp>
      <p:sp>
        <p:nvSpPr>
          <p:cNvPr id="467" name="Google Shape;467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NamedNodeMap merupakan kumpulan dari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Mirip seperti NodeList, namun isinya adalah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https://developer.mozilla.org/en-US/docs/Web/API/NamedNodeMap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NamedNodeMap</a:t>
            </a:r>
            <a:endParaRPr/>
          </a:p>
        </p:txBody>
      </p:sp>
      <p:pic>
        <p:nvPicPr>
          <p:cNvPr id="473" name="Google Shape;47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0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Node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r>
              <a:rPr lang="id"/>
              <a:t> Node</a:t>
            </a:r>
            <a:endParaRPr/>
          </a:p>
        </p:txBody>
      </p:sp>
      <p:sp>
        <p:nvSpPr>
          <p:cNvPr id="484" name="Google Shape;484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HTML, kadang kita membuat teks tanpa 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halaman web tersebut direpresentasikan dalam DOM, text tanpa tag bukanlah merupakan Element, melainkan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Lebih tepatnya adalah Text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https://developer.mozilla.org/en-US/docs/Web/API/Text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Text Node</a:t>
            </a:r>
            <a:endParaRPr/>
          </a:p>
        </p:txBody>
      </p:sp>
      <p:pic>
        <p:nvPicPr>
          <p:cNvPr id="490" name="Google Shape;4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82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Text Node</a:t>
            </a:r>
            <a:endParaRPr/>
          </a:p>
        </p:txBody>
      </p:sp>
      <p:sp>
        <p:nvSpPr>
          <p:cNvPr id="496" name="Google Shape;496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membuat Text Node menggunakan method document.createTextNode(string)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Hasilnya berupa Text yang bisa kita tambahkan ke Node lain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Membuat Text Node</a:t>
            </a:r>
            <a:endParaRPr/>
          </a:p>
        </p:txBody>
      </p:sp>
      <p:pic>
        <p:nvPicPr>
          <p:cNvPr id="502" name="Google Shape;50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1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 Model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Handler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Handler</a:t>
            </a:r>
            <a:endParaRPr/>
          </a:p>
        </p:txBody>
      </p:sp>
      <p:sp>
        <p:nvSpPr>
          <p:cNvPr id="513" name="Google Shape;513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memiliki kemampuan bereaksi terhadap suatu kejadian, misal kejadian di klik, mouse di atas node tersebut,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jenis kejadian yang bisa kita buatkan aksinya ketika kejadian tersebut terjadi, atau dikenal dengan nama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dua cara kita menambahkan Event Handler ke Node, menggunakan Event Target atau </a:t>
            </a:r>
            <a:r>
              <a:rPr lang="id"/>
              <a:t>Global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https://developer.mozilla.org/en-US/docs/Web/API/EventTarget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https://developer.mozilla.org/en-US/docs/Web/API/GlobalEventHandlers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Target</a:t>
            </a:r>
            <a:endParaRPr/>
          </a:p>
        </p:txBody>
      </p:sp>
      <p:sp>
        <p:nvSpPr>
          <p:cNvPr id="519" name="Google Shape;519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 Target merupakan parent class dari Node, artinya semua Node memiliki kemampuan dari Event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Event Target, kita bisa menggunakan method addEventListener(type, callback) untuk menambahkan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https://developer.mozilla.org/en-US/docs/Web/API/EventTarget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Event Listener</a:t>
            </a:r>
            <a:endParaRPr/>
          </a:p>
        </p:txBody>
      </p:sp>
      <p:pic>
        <p:nvPicPr>
          <p:cNvPr id="525" name="Google Shape;5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05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Global Event Handler</a:t>
            </a:r>
            <a:endParaRPr/>
          </a:p>
        </p:txBody>
      </p:sp>
      <p:sp>
        <p:nvSpPr>
          <p:cNvPr id="531" name="Google Shape;531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Event Target, untuk menambahkan Event Handler, kita juga bisa menggunakan Global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Global Event Handler bukanlah sebuah super class, hanya kontrak yang bisa kita gunakan untuk menambah event handler sesuai dengan type event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https://developer.mozilla.org/en-US/docs/Web/API/GlobalEventHandlers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Global Event Handler</a:t>
            </a:r>
            <a:endParaRPr/>
          </a:p>
        </p:txBody>
      </p:sp>
      <p:pic>
        <p:nvPicPr>
          <p:cNvPr id="537" name="Google Shape;53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8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 Event</a:t>
            </a:r>
            <a:endParaRPr/>
          </a:p>
        </p:txBody>
      </p:sp>
      <p:sp>
        <p:nvSpPr>
          <p:cNvPr id="548" name="Google Shape;548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memiliki banyak sekali jenis event, tidak hanya click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Jenis event yang bisa kita gunakan biasanya disesuaikan dengan target event nya, misal pada element video, ada event play, pause, sedangkan pada element button, tidak ada event play atau pause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lebih detailnya, ada apa saja jenis event nya, kita bisa lihat pada halaman berikut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https://developer.mozilla.org/en-US/docs/Web/Events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</a:t>
            </a:r>
            <a:endParaRPr/>
          </a:p>
        </p:txBody>
      </p:sp>
      <p:sp>
        <p:nvSpPr>
          <p:cNvPr id="554" name="Google Shape;554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callback function untuk Event Handler, kita juga bisa menerima data event yang memicu event itu terjadi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Data Event tersebut bisa berbeda-beda, tergantung jenis Event nya, contohnya untuk Click, data event nya berupa Mouse Event (yang berisi lokasi mouse dan lain-lain)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detail dari data tiap event di halaman documentation nya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Event</a:t>
            </a:r>
            <a:endParaRPr/>
          </a:p>
        </p:txBody>
      </p:sp>
      <p:pic>
        <p:nvPicPr>
          <p:cNvPr id="560" name="Google Shape;5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8431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DOM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sebuah website di load oleh Browser, maka Browser akan membuat Document Object Model untuk halaman website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dibuat dalam bentuk tree / pohon yang tiap cabang nya berisikan object dari jenis elemen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memiliki kemampuan untuk memanipulasi DOM, artinya dengan JavaScript, kita bisa mengakses tiap object di DOM bahkan memanipulasi object nya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</a:t>
            </a:r>
            <a:endParaRPr/>
          </a:p>
        </p:txBody>
      </p:sp>
      <p:sp>
        <p:nvSpPr>
          <p:cNvPr id="571" name="Google Shape;571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juga bisa digunakan untuk memanipulasi attribute style pada element dengan lebih mudah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tidak perlu menggunakan setAttribute(“style”, “value”) setiap ingin mengubah style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langsung gunakan element.style.name =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https://developer.mozilla.org/en-US/docs/Web/API/HTMLElement/style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 Style</a:t>
            </a:r>
            <a:endParaRPr/>
          </a:p>
        </p:txBody>
      </p:sp>
      <p:sp>
        <p:nvSpPr>
          <p:cNvPr id="577" name="Google Shape;577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mengubah sebuah style, penamaan style menjadi berubah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style css, rata-rata menggunakan format lowercase dan -, misal background-color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pada DOM Style, menggunakan format pascalCase, misal backgroundColor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Style</a:t>
            </a:r>
            <a:endParaRPr/>
          </a:p>
        </p:txBody>
      </p:sp>
      <p:pic>
        <p:nvPicPr>
          <p:cNvPr id="583" name="Google Shape;5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799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InnerText dan InnerHTML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Content dan Inner Text</a:t>
            </a:r>
            <a:endParaRPr/>
          </a:p>
        </p:txBody>
      </p:sp>
      <p:sp>
        <p:nvSpPr>
          <p:cNvPr id="594" name="Google Shape;594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textContent, terdapat property lain bernama innerText untuk mendapatkan isi text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Tujuan nya sama, untuk mengambil atau mengubah isi text konten sebuah element, namun ada perbedaannya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textContent akan mengembalikan semua isi dari konten text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innerText bisa tahu, bagian text mana yang ditampilkan, dan dia hanya akan mengambil text yang ditampilkan saja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Text Content dan Inner Text</a:t>
            </a:r>
            <a:endParaRPr/>
          </a:p>
        </p:txBody>
      </p:sp>
      <p:pic>
        <p:nvPicPr>
          <p:cNvPr id="600" name="Google Shape;60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0095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Inner HTML</a:t>
            </a:r>
            <a:endParaRPr/>
          </a:p>
        </p:txBody>
      </p:sp>
      <p:sp>
        <p:nvSpPr>
          <p:cNvPr id="606" name="Google Shape;606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Text Content dan Inner Text hanya mengambil text saja, Inner HTML akan mengambil seluruh element HTML nya sebagai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juga cocok jika kita ingin mengubah isi dari element menggunakan text yang berisi tag HTML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Inner HTML</a:t>
            </a:r>
            <a:endParaRPr/>
          </a:p>
        </p:txBody>
      </p:sp>
      <p:pic>
        <p:nvPicPr>
          <p:cNvPr id="612" name="Google Shape;61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3870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Mengubah Element dengan Inner HTML</a:t>
            </a:r>
            <a:endParaRPr/>
          </a:p>
        </p:txBody>
      </p:sp>
      <p:sp>
        <p:nvSpPr>
          <p:cNvPr id="618" name="Google Shape;618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kemampuan dari innerHTML adalah, kita bisa mengubah isi dari children sebuah element hanya dengan string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Tag yang terdapat di dalam String secara otomatis akan menjadi child element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DOM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2006250"/>
            <a:ext cx="46291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Mengubah Element dengan Inner HTML</a:t>
            </a:r>
            <a:endParaRPr/>
          </a:p>
        </p:txBody>
      </p:sp>
      <p:pic>
        <p:nvPicPr>
          <p:cNvPr id="624" name="Google Shape;62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53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Window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Window</a:t>
            </a:r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Window merupakan representasi window yang berisikan DOM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Beberapa JavaScript function sebenarnya berasal dari object Window, seperti alert(), confirm() dan prompt()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property, method  dan event yang bisa kita gunakan pada window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Window, kita tidak perlu membuat objectnya, cukup gunakan kata kunci window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https://developer.mozilla.org/en-US/docs/Web/API/Window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Window</a:t>
            </a:r>
            <a:endParaRPr/>
          </a:p>
        </p:txBody>
      </p:sp>
      <p:pic>
        <p:nvPicPr>
          <p:cNvPr id="641" name="Google Shape;641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Selector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Selector</a:t>
            </a:r>
            <a:endParaRPr/>
          </a:p>
        </p:txBody>
      </p:sp>
      <p:sp>
        <p:nvSpPr>
          <p:cNvPr id="652" name="Google Shape;652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menggunakan method querySelectorAll() pada Document, sekarang kita akan bahas lebih lengkap tentang Query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Query Selector merupakan method untuk menseleksi node sesuai dengan pola yang kita ingin cari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dua method untuk Query Selector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Document.querySelector(pola) digunakan menyeleksi node pertama yang sesuai dengan pola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Document.querySelectorAll(pola) digunakan untuk menyeleksi semua node yang sesuai dengan pola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Pola Query Selector</a:t>
            </a:r>
            <a:endParaRPr/>
          </a:p>
        </p:txBody>
      </p:sp>
      <p:sp>
        <p:nvSpPr>
          <p:cNvPr id="658" name="Google Shape;658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Pola untuk Query Selector adalah menggunakan CSS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Penggunakan Pola nya mirip ketika kita membuat Selector di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belum tahu tentang CSS Selector, disarankan untuk dipelajari ulang tentang materi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Universal Selector</a:t>
            </a:r>
            <a:endParaRPr/>
          </a:p>
        </p:txBody>
      </p:sp>
      <p:sp>
        <p:nvSpPr>
          <p:cNvPr id="664" name="Google Shape;664;p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Universal Selector merupakan selector untuk menyeleksi semua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karakter 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https://developer.mozilla.org/en-US/docs/Web/CSS/Universal_selectors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Universal Selector</a:t>
            </a:r>
            <a:endParaRPr/>
          </a:p>
        </p:txBody>
      </p:sp>
      <p:pic>
        <p:nvPicPr>
          <p:cNvPr id="670" name="Google Shape;67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9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Selector</a:t>
            </a:r>
            <a:endParaRPr/>
          </a:p>
        </p:txBody>
      </p:sp>
      <p:sp>
        <p:nvSpPr>
          <p:cNvPr id="676" name="Google Shape;676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Selector adalah selector yang digunakan untuk menyeleksi  tag type HTML yang kita 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langsung sebutkan nama tag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https://developer.mozilla.org/en-US/docs/Web/CSS/Type_selectors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DOM dan JavaScript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bukanlah fitur atau bahasa pemrograman, DOM sebenarnya hanyalah representasi Object dari Struktur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sebenarnya bukanlah bagian dari bahasa pemrograman JavaScript, melainkan bagian dari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di desain secara agnostik, artinya sebenarnya bisa digunakan menggunakan bahasa pemrograman apapun, karena memang untuk membuat Web, kita tidak hanya bisa menggunakan bahasa pemrograman JavaScript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Type Selector</a:t>
            </a:r>
            <a:endParaRPr/>
          </a:p>
        </p:txBody>
      </p:sp>
      <p:pic>
        <p:nvPicPr>
          <p:cNvPr id="682" name="Google Shape;68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944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 Selector</a:t>
            </a:r>
            <a:endParaRPr/>
          </a:p>
        </p:txBody>
      </p:sp>
      <p:sp>
        <p:nvSpPr>
          <p:cNvPr id="688" name="Google Shape;688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Selector merupakan selector untuk menyeleksi semua element yang memiliki class yang sesuai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sebutkan nama class nya diawali dengan titik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https://developer.mozilla.org/en-US/docs/Web/CSS/Class_selectors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 Selector</a:t>
            </a:r>
            <a:endParaRPr/>
          </a:p>
        </p:txBody>
      </p:sp>
      <p:pic>
        <p:nvPicPr>
          <p:cNvPr id="694" name="Google Shape;694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0908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 Selector</a:t>
            </a:r>
            <a:endParaRPr/>
          </a:p>
        </p:txBody>
      </p:sp>
      <p:sp>
        <p:nvSpPr>
          <p:cNvPr id="700" name="Google Shape;700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ID Selector merupakan selector yang digunakan untuk menyeleksi id yang sesuai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gunakan nama id diawali dengan karakter 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https://developer.mozilla.org/en-US/docs/Web/CSS/ID_selectors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ID Selector</a:t>
            </a:r>
            <a:endParaRPr/>
          </a:p>
        </p:txBody>
      </p:sp>
      <p:pic>
        <p:nvPicPr>
          <p:cNvPr id="706" name="Google Shape;706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88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</a:t>
            </a:r>
            <a:endParaRPr/>
          </a:p>
        </p:txBody>
      </p:sp>
      <p:sp>
        <p:nvSpPr>
          <p:cNvPr id="712" name="Google Shape;712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Selector merupakan selector yang bisa digunakan untuk menyeleksi element berdasarkan attribute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selector </a:t>
            </a:r>
            <a:r>
              <a:rPr lang="id"/>
              <a:t>[attribute]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bisa juga untuk tag tertentu, misal menggunakan selector div[attribute]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https://developer.mozilla.org/en-US/docs/Web/CSS/Attribute_selectors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Attribute Selector</a:t>
            </a:r>
            <a:endParaRPr/>
          </a:p>
        </p:txBody>
      </p:sp>
      <p:pic>
        <p:nvPicPr>
          <p:cNvPr id="718" name="Google Shape;71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153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Operator di </a:t>
            </a:r>
            <a:r>
              <a:rPr lang="id"/>
              <a:t>Attribute Selector</a:t>
            </a:r>
            <a:endParaRPr/>
          </a:p>
        </p:txBody>
      </p:sp>
      <p:sp>
        <p:nvSpPr>
          <p:cNvPr id="724" name="Google Shape;72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operator pada attribut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[attribute=value], [attribute^=value]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https://developer.mozilla.org/en-US/docs/Web/CSS/Attribute_selectors#syntax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Operator Attribute Selector</a:t>
            </a:r>
            <a:endParaRPr/>
          </a:p>
        </p:txBody>
      </p:sp>
      <p:pic>
        <p:nvPicPr>
          <p:cNvPr id="730" name="Google Shape;73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3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Selector Lainnya</a:t>
            </a:r>
            <a:endParaRPr/>
          </a:p>
        </p:txBody>
      </p:sp>
      <p:sp>
        <p:nvSpPr>
          <p:cNvPr id="736" name="Google Shape;736;p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