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57" r:id="rId2"/>
    <p:sldId id="293" r:id="rId3"/>
    <p:sldId id="330" r:id="rId4"/>
    <p:sldId id="273" r:id="rId5"/>
    <p:sldId id="301" r:id="rId6"/>
    <p:sldId id="275" r:id="rId7"/>
    <p:sldId id="335" r:id="rId8"/>
    <p:sldId id="306" r:id="rId9"/>
    <p:sldId id="326" r:id="rId10"/>
    <p:sldId id="325" r:id="rId11"/>
    <p:sldId id="305" r:id="rId12"/>
    <p:sldId id="304" r:id="rId13"/>
    <p:sldId id="307" r:id="rId14"/>
    <p:sldId id="339" r:id="rId15"/>
    <p:sldId id="277" r:id="rId16"/>
    <p:sldId id="286" r:id="rId17"/>
    <p:sldId id="279" r:id="rId18"/>
    <p:sldId id="309" r:id="rId19"/>
    <p:sldId id="299" r:id="rId20"/>
    <p:sldId id="294" r:id="rId21"/>
    <p:sldId id="295" r:id="rId22"/>
    <p:sldId id="296" r:id="rId23"/>
    <p:sldId id="300" r:id="rId24"/>
    <p:sldId id="298" r:id="rId25"/>
    <p:sldId id="310" r:id="rId26"/>
    <p:sldId id="311" r:id="rId27"/>
    <p:sldId id="337" r:id="rId28"/>
    <p:sldId id="312" r:id="rId29"/>
    <p:sldId id="313" r:id="rId30"/>
    <p:sldId id="314" r:id="rId31"/>
    <p:sldId id="338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40" r:id="rId41"/>
    <p:sldId id="327" r:id="rId42"/>
    <p:sldId id="328" r:id="rId43"/>
    <p:sldId id="282" r:id="rId44"/>
    <p:sldId id="323" r:id="rId45"/>
    <p:sldId id="324" r:id="rId46"/>
    <p:sldId id="283" r:id="rId47"/>
    <p:sldId id="28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5CF28-B7F5-45C5-933E-48B70CFF3C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864C13-3962-4258-B78A-6D5A36240498}">
      <dgm:prSet phldrT="[Text]" custT="1"/>
      <dgm:spPr/>
      <dgm:t>
        <a:bodyPr/>
        <a:lstStyle/>
        <a:p>
          <a:r>
            <a:rPr lang="en-US" sz="2000" dirty="0" smtClean="0"/>
            <a:t>2011</a:t>
          </a:r>
          <a:endParaRPr lang="en-US" sz="2000" dirty="0"/>
        </a:p>
      </dgm:t>
    </dgm:pt>
    <dgm:pt modelId="{EAF580A7-D698-4E6F-980D-DB30248AC1F2}" type="parTrans" cxnId="{D49409A3-15E3-4C44-AB16-A249A38FB835}">
      <dgm:prSet/>
      <dgm:spPr/>
      <dgm:t>
        <a:bodyPr/>
        <a:lstStyle/>
        <a:p>
          <a:endParaRPr lang="en-US" sz="2800"/>
        </a:p>
      </dgm:t>
    </dgm:pt>
    <dgm:pt modelId="{23B9D9AA-ADF4-499F-8880-CD2B9A8CF65D}" type="sibTrans" cxnId="{D49409A3-15E3-4C44-AB16-A249A38FB835}">
      <dgm:prSet/>
      <dgm:spPr/>
      <dgm:t>
        <a:bodyPr/>
        <a:lstStyle/>
        <a:p>
          <a:endParaRPr lang="en-US" sz="2800"/>
        </a:p>
      </dgm:t>
    </dgm:pt>
    <dgm:pt modelId="{774AFA20-1252-4D87-89F0-1336F41F2AD2}">
      <dgm:prSet phldrT="[Text]" custT="1"/>
      <dgm:spPr/>
      <dgm:t>
        <a:bodyPr/>
        <a:lstStyle/>
        <a:p>
          <a:r>
            <a:rPr lang="en-US" sz="2000" b="1" dirty="0" smtClean="0"/>
            <a:t>First major release (focus on Course)</a:t>
          </a:r>
          <a:endParaRPr lang="en-US" sz="2000" b="1" dirty="0"/>
        </a:p>
      </dgm:t>
    </dgm:pt>
    <dgm:pt modelId="{F73A81E4-FD8F-4D27-9D8A-9AAD5456C25B}" type="parTrans" cxnId="{ED2DFC56-7DA2-4907-A34C-2E91C79F2CBE}">
      <dgm:prSet/>
      <dgm:spPr/>
      <dgm:t>
        <a:bodyPr/>
        <a:lstStyle/>
        <a:p>
          <a:endParaRPr lang="en-US" sz="2800"/>
        </a:p>
      </dgm:t>
    </dgm:pt>
    <dgm:pt modelId="{E742389B-45D9-4FCF-8BE4-64116421B6C7}" type="sibTrans" cxnId="{ED2DFC56-7DA2-4907-A34C-2E91C79F2CBE}">
      <dgm:prSet/>
      <dgm:spPr/>
      <dgm:t>
        <a:bodyPr/>
        <a:lstStyle/>
        <a:p>
          <a:endParaRPr lang="en-US" sz="2800"/>
        </a:p>
      </dgm:t>
    </dgm:pt>
    <dgm:pt modelId="{37CF58DC-6A3F-456D-B292-384760480231}">
      <dgm:prSet phldrT="[Text]" custT="1"/>
      <dgm:spPr/>
      <dgm:t>
        <a:bodyPr/>
        <a:lstStyle/>
        <a:p>
          <a:r>
            <a:rPr lang="en-US" sz="2000" dirty="0" smtClean="0"/>
            <a:t>2012 - 2013</a:t>
          </a:r>
          <a:endParaRPr lang="en-US" sz="2000" dirty="0"/>
        </a:p>
      </dgm:t>
    </dgm:pt>
    <dgm:pt modelId="{D6D71EF0-D80D-481A-A964-5DDAD7E6F12F}" type="parTrans" cxnId="{D1D18D23-809A-4811-B2B5-5A09C267FEA7}">
      <dgm:prSet/>
      <dgm:spPr/>
      <dgm:t>
        <a:bodyPr/>
        <a:lstStyle/>
        <a:p>
          <a:endParaRPr lang="en-US" sz="2800"/>
        </a:p>
      </dgm:t>
    </dgm:pt>
    <dgm:pt modelId="{9A8E4B58-66CE-4FD4-BD58-D8B00745B790}" type="sibTrans" cxnId="{D1D18D23-809A-4811-B2B5-5A09C267FEA7}">
      <dgm:prSet/>
      <dgm:spPr/>
      <dgm:t>
        <a:bodyPr/>
        <a:lstStyle/>
        <a:p>
          <a:endParaRPr lang="en-US" sz="2800"/>
        </a:p>
      </dgm:t>
    </dgm:pt>
    <dgm:pt modelId="{60ABFDAD-F7D8-4D07-8A1A-5409F9BB11A5}">
      <dgm:prSet phldrT="[Text]" custT="1"/>
      <dgm:spPr/>
      <dgm:t>
        <a:bodyPr/>
        <a:lstStyle/>
        <a:p>
          <a:r>
            <a:rPr lang="en-US" sz="2000" b="1" dirty="0" smtClean="0"/>
            <a:t>3 Patch releases</a:t>
          </a:r>
          <a:endParaRPr lang="en-US" sz="2000" b="1" dirty="0"/>
        </a:p>
      </dgm:t>
    </dgm:pt>
    <dgm:pt modelId="{53B15B65-EFA7-4B94-BFE8-A078A05C304C}" type="parTrans" cxnId="{AE3BCF70-E324-4D1B-BC78-93FBB2ED79FC}">
      <dgm:prSet/>
      <dgm:spPr/>
      <dgm:t>
        <a:bodyPr/>
        <a:lstStyle/>
        <a:p>
          <a:endParaRPr lang="en-US" sz="2800"/>
        </a:p>
      </dgm:t>
    </dgm:pt>
    <dgm:pt modelId="{C8D8C84F-735B-4A34-ACA6-735EA09C0060}" type="sibTrans" cxnId="{AE3BCF70-E324-4D1B-BC78-93FBB2ED79FC}">
      <dgm:prSet/>
      <dgm:spPr/>
      <dgm:t>
        <a:bodyPr/>
        <a:lstStyle/>
        <a:p>
          <a:endParaRPr lang="en-US" sz="2800"/>
        </a:p>
      </dgm:t>
    </dgm:pt>
    <dgm:pt modelId="{085A6243-FF0A-4C33-B9BA-190F68877205}">
      <dgm:prSet phldrT="[Text]" custT="1"/>
      <dgm:spPr/>
      <dgm:t>
        <a:bodyPr/>
        <a:lstStyle/>
        <a:p>
          <a:r>
            <a:rPr lang="en-US" sz="2000" b="1" dirty="0" smtClean="0"/>
            <a:t>Live at UMD</a:t>
          </a:r>
          <a:endParaRPr lang="en-US" sz="2000" b="1" dirty="0"/>
        </a:p>
      </dgm:t>
    </dgm:pt>
    <dgm:pt modelId="{34EC56D5-4703-4028-825D-16015A0491EA}" type="parTrans" cxnId="{E7EA293A-7057-4CC7-9F3D-9FC8E2DDA6AC}">
      <dgm:prSet/>
      <dgm:spPr/>
      <dgm:t>
        <a:bodyPr/>
        <a:lstStyle/>
        <a:p>
          <a:endParaRPr lang="en-US"/>
        </a:p>
      </dgm:t>
    </dgm:pt>
    <dgm:pt modelId="{47493B79-C4CE-4A29-A875-24A3C3EE4E7F}" type="sibTrans" cxnId="{E7EA293A-7057-4CC7-9F3D-9FC8E2DDA6AC}">
      <dgm:prSet/>
      <dgm:spPr/>
      <dgm:t>
        <a:bodyPr/>
        <a:lstStyle/>
        <a:p>
          <a:endParaRPr lang="en-US"/>
        </a:p>
      </dgm:t>
    </dgm:pt>
    <dgm:pt modelId="{2050D53F-D6DE-4669-956E-9AC125873A02}">
      <dgm:prSet phldrT="[Text]" custT="1"/>
      <dgm:spPr/>
      <dgm:t>
        <a:bodyPr/>
        <a:lstStyle/>
        <a:p>
          <a:r>
            <a:rPr lang="en-US" sz="2000" b="1" dirty="0" smtClean="0"/>
            <a:t>Live at</a:t>
          </a:r>
          <a:endParaRPr lang="en-US" sz="2000" b="1" dirty="0"/>
        </a:p>
      </dgm:t>
    </dgm:pt>
    <dgm:pt modelId="{D8AE93FF-CF57-4A4C-A44D-9CB17EBE62E0}" type="parTrans" cxnId="{5CC65DB4-BA90-40AF-A353-1FFACB718A9F}">
      <dgm:prSet/>
      <dgm:spPr/>
      <dgm:t>
        <a:bodyPr/>
        <a:lstStyle/>
        <a:p>
          <a:endParaRPr lang="en-US"/>
        </a:p>
      </dgm:t>
    </dgm:pt>
    <dgm:pt modelId="{953F22EE-A5DC-4ADE-AB39-23AC88E9CE67}" type="sibTrans" cxnId="{5CC65DB4-BA90-40AF-A353-1FFACB718A9F}">
      <dgm:prSet/>
      <dgm:spPr/>
      <dgm:t>
        <a:bodyPr/>
        <a:lstStyle/>
        <a:p>
          <a:endParaRPr lang="en-US"/>
        </a:p>
      </dgm:t>
    </dgm:pt>
    <dgm:pt modelId="{009CDB46-A280-47E6-A1BC-D7698D048A0E}">
      <dgm:prSet phldrT="[Text]" custT="1"/>
      <dgm:spPr/>
      <dgm:t>
        <a:bodyPr/>
        <a:lstStyle/>
        <a:p>
          <a:r>
            <a:rPr lang="en-US" sz="2000" b="1" dirty="0" smtClean="0"/>
            <a:t>UMD</a:t>
          </a:r>
          <a:endParaRPr lang="en-US" sz="2000" b="1" dirty="0"/>
        </a:p>
      </dgm:t>
    </dgm:pt>
    <dgm:pt modelId="{0EE2F273-2754-4242-8A35-8D9D4D848C17}" type="parTrans" cxnId="{1B7ED8BE-1DF6-44B8-A239-0B35E35CD72C}">
      <dgm:prSet/>
      <dgm:spPr/>
      <dgm:t>
        <a:bodyPr/>
        <a:lstStyle/>
        <a:p>
          <a:endParaRPr lang="en-US"/>
        </a:p>
      </dgm:t>
    </dgm:pt>
    <dgm:pt modelId="{7F0036F4-04FE-494E-A397-CBAE85B766A2}" type="sibTrans" cxnId="{1B7ED8BE-1DF6-44B8-A239-0B35E35CD72C}">
      <dgm:prSet/>
      <dgm:spPr/>
      <dgm:t>
        <a:bodyPr/>
        <a:lstStyle/>
        <a:p>
          <a:endParaRPr lang="en-US"/>
        </a:p>
      </dgm:t>
    </dgm:pt>
    <dgm:pt modelId="{8A5AA972-CC37-4B2D-9D11-9A7997A40EEA}">
      <dgm:prSet phldrT="[Text]" custT="1"/>
      <dgm:spPr/>
      <dgm:t>
        <a:bodyPr/>
        <a:lstStyle/>
        <a:p>
          <a:r>
            <a:rPr lang="en-US" sz="2000" b="1" dirty="0" smtClean="0"/>
            <a:t>BC</a:t>
          </a:r>
          <a:endParaRPr lang="en-US" sz="2000" b="1" dirty="0"/>
        </a:p>
      </dgm:t>
    </dgm:pt>
    <dgm:pt modelId="{0F704FDF-867F-45C6-8266-83F0C185994C}" type="parTrans" cxnId="{E47F1272-C585-4999-B09A-27A0DA3BA91B}">
      <dgm:prSet/>
      <dgm:spPr/>
      <dgm:t>
        <a:bodyPr/>
        <a:lstStyle/>
        <a:p>
          <a:endParaRPr lang="en-US"/>
        </a:p>
      </dgm:t>
    </dgm:pt>
    <dgm:pt modelId="{04464B3E-55E0-4404-8F68-FDAFE59F8AC8}" type="sibTrans" cxnId="{E47F1272-C585-4999-B09A-27A0DA3BA91B}">
      <dgm:prSet/>
      <dgm:spPr/>
      <dgm:t>
        <a:bodyPr/>
        <a:lstStyle/>
        <a:p>
          <a:endParaRPr lang="en-US"/>
        </a:p>
      </dgm:t>
    </dgm:pt>
    <dgm:pt modelId="{B85FCAC4-6EEE-4087-A005-C01B16268A96}">
      <dgm:prSet phldrT="[Text]" custT="1"/>
      <dgm:spPr/>
      <dgm:t>
        <a:bodyPr/>
        <a:lstStyle/>
        <a:p>
          <a:r>
            <a:rPr lang="en-US" sz="2000" b="1" dirty="0" smtClean="0"/>
            <a:t>UW</a:t>
          </a:r>
          <a:endParaRPr lang="en-US" sz="2000" b="1" dirty="0"/>
        </a:p>
      </dgm:t>
    </dgm:pt>
    <dgm:pt modelId="{802466FE-70CE-4A49-9E8C-4DE894E07311}" type="parTrans" cxnId="{38C43C01-CFE4-4976-9EA8-FBA09C8CFC7F}">
      <dgm:prSet/>
      <dgm:spPr/>
      <dgm:t>
        <a:bodyPr/>
        <a:lstStyle/>
        <a:p>
          <a:endParaRPr lang="en-US"/>
        </a:p>
      </dgm:t>
    </dgm:pt>
    <dgm:pt modelId="{E2EEAE41-7A85-4FBC-A6ED-C526DAF379F7}" type="sibTrans" cxnId="{38C43C01-CFE4-4976-9EA8-FBA09C8CFC7F}">
      <dgm:prSet/>
      <dgm:spPr/>
      <dgm:t>
        <a:bodyPr/>
        <a:lstStyle/>
        <a:p>
          <a:endParaRPr lang="en-US"/>
        </a:p>
      </dgm:t>
    </dgm:pt>
    <dgm:pt modelId="{5A8DBCCD-B67C-41C0-A57F-B17392926988}">
      <dgm:prSet phldrT="[Text]" custT="1"/>
      <dgm:spPr/>
      <dgm:t>
        <a:bodyPr/>
        <a:lstStyle/>
        <a:p>
          <a:r>
            <a:rPr lang="en-US" sz="2000" b="0" dirty="0" smtClean="0"/>
            <a:t>UI upgrade started</a:t>
          </a:r>
          <a:endParaRPr lang="en-US" sz="2000" b="0" dirty="0"/>
        </a:p>
      </dgm:t>
    </dgm:pt>
    <dgm:pt modelId="{110D97D0-D7EF-41DB-A2DA-D79385AB202C}" type="parTrans" cxnId="{774383FB-8DF1-44F9-98E5-0E47D4980562}">
      <dgm:prSet/>
      <dgm:spPr/>
      <dgm:t>
        <a:bodyPr/>
        <a:lstStyle/>
        <a:p>
          <a:endParaRPr lang="en-US"/>
        </a:p>
      </dgm:t>
    </dgm:pt>
    <dgm:pt modelId="{6576FA44-48D4-43A0-B510-39C2575CC41F}" type="sibTrans" cxnId="{774383FB-8DF1-44F9-98E5-0E47D4980562}">
      <dgm:prSet/>
      <dgm:spPr/>
      <dgm:t>
        <a:bodyPr/>
        <a:lstStyle/>
        <a:p>
          <a:endParaRPr lang="en-US"/>
        </a:p>
      </dgm:t>
    </dgm:pt>
    <dgm:pt modelId="{5F87E78A-F071-4951-ADA6-427E53C55443}" type="pres">
      <dgm:prSet presAssocID="{7F15CF28-B7F5-45C5-933E-48B70CFF3C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015D92-51A1-4D01-8D19-FA8C1693ED9F}" type="pres">
      <dgm:prSet presAssocID="{46864C13-3962-4258-B78A-6D5A36240498}" presName="composite" presStyleCnt="0"/>
      <dgm:spPr/>
    </dgm:pt>
    <dgm:pt modelId="{8F80F38F-325F-4A82-AD5D-C55BFC489FEC}" type="pres">
      <dgm:prSet presAssocID="{46864C13-3962-4258-B78A-6D5A3624049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0379-28ED-4D4C-8EA3-488669326B3E}" type="pres">
      <dgm:prSet presAssocID="{46864C13-3962-4258-B78A-6D5A3624049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3DB40-E6D9-41F9-A0D8-44C2C32EEC74}" type="pres">
      <dgm:prSet presAssocID="{23B9D9AA-ADF4-499F-8880-CD2B9A8CF65D}" presName="space" presStyleCnt="0"/>
      <dgm:spPr/>
    </dgm:pt>
    <dgm:pt modelId="{F237D450-27D6-49BB-8076-DBA8DD09C179}" type="pres">
      <dgm:prSet presAssocID="{37CF58DC-6A3F-456D-B292-384760480231}" presName="composite" presStyleCnt="0"/>
      <dgm:spPr/>
    </dgm:pt>
    <dgm:pt modelId="{4E4E1BB4-4AB3-40B1-AE28-BBD40F9D9EA8}" type="pres">
      <dgm:prSet presAssocID="{37CF58DC-6A3F-456D-B292-38476048023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CC549-89C8-488E-BD6E-AFFE63BA0235}" type="pres">
      <dgm:prSet presAssocID="{37CF58DC-6A3F-456D-B292-38476048023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D7DEC-3197-4318-9649-F54028950798}" type="presOf" srcId="{7F15CF28-B7F5-45C5-933E-48B70CFF3CDA}" destId="{5F87E78A-F071-4951-ADA6-427E53C55443}" srcOrd="0" destOrd="0" presId="urn:microsoft.com/office/officeart/2005/8/layout/hList1"/>
    <dgm:cxn modelId="{4E76D08B-FEC1-4A3A-9EA1-6649E39CBB6C}" type="presOf" srcId="{60ABFDAD-F7D8-4D07-8A1A-5409F9BB11A5}" destId="{451CC549-89C8-488E-BD6E-AFFE63BA0235}" srcOrd="0" destOrd="0" presId="urn:microsoft.com/office/officeart/2005/8/layout/hList1"/>
    <dgm:cxn modelId="{38C43C01-CFE4-4976-9EA8-FBA09C8CFC7F}" srcId="{2050D53F-D6DE-4669-956E-9AC125873A02}" destId="{B85FCAC4-6EEE-4087-A005-C01B16268A96}" srcOrd="2" destOrd="0" parTransId="{802466FE-70CE-4A49-9E8C-4DE894E07311}" sibTransId="{E2EEAE41-7A85-4FBC-A6ED-C526DAF379F7}"/>
    <dgm:cxn modelId="{1B7ED8BE-1DF6-44B8-A239-0B35E35CD72C}" srcId="{2050D53F-D6DE-4669-956E-9AC125873A02}" destId="{009CDB46-A280-47E6-A1BC-D7698D048A0E}" srcOrd="0" destOrd="0" parTransId="{0EE2F273-2754-4242-8A35-8D9D4D848C17}" sibTransId="{7F0036F4-04FE-494E-A397-CBAE85B766A2}"/>
    <dgm:cxn modelId="{AE3BCF70-E324-4D1B-BC78-93FBB2ED79FC}" srcId="{37CF58DC-6A3F-456D-B292-384760480231}" destId="{60ABFDAD-F7D8-4D07-8A1A-5409F9BB11A5}" srcOrd="0" destOrd="0" parTransId="{53B15B65-EFA7-4B94-BFE8-A078A05C304C}" sibTransId="{C8D8C84F-735B-4A34-ACA6-735EA09C0060}"/>
    <dgm:cxn modelId="{5CC65DB4-BA90-40AF-A353-1FFACB718A9F}" srcId="{37CF58DC-6A3F-456D-B292-384760480231}" destId="{2050D53F-D6DE-4669-956E-9AC125873A02}" srcOrd="1" destOrd="0" parTransId="{D8AE93FF-CF57-4A4C-A44D-9CB17EBE62E0}" sibTransId="{953F22EE-A5DC-4ADE-AB39-23AC88E9CE67}"/>
    <dgm:cxn modelId="{9274A9E9-E3F3-4F90-91CB-EA999BAD3B0C}" type="presOf" srcId="{46864C13-3962-4258-B78A-6D5A36240498}" destId="{8F80F38F-325F-4A82-AD5D-C55BFC489FEC}" srcOrd="0" destOrd="0" presId="urn:microsoft.com/office/officeart/2005/8/layout/hList1"/>
    <dgm:cxn modelId="{7ADA057B-6D42-44EE-BDC4-4EEE6B857743}" type="presOf" srcId="{37CF58DC-6A3F-456D-B292-384760480231}" destId="{4E4E1BB4-4AB3-40B1-AE28-BBD40F9D9EA8}" srcOrd="0" destOrd="0" presId="urn:microsoft.com/office/officeart/2005/8/layout/hList1"/>
    <dgm:cxn modelId="{E47F1272-C585-4999-B09A-27A0DA3BA91B}" srcId="{2050D53F-D6DE-4669-956E-9AC125873A02}" destId="{8A5AA972-CC37-4B2D-9D11-9A7997A40EEA}" srcOrd="1" destOrd="0" parTransId="{0F704FDF-867F-45C6-8266-83F0C185994C}" sibTransId="{04464B3E-55E0-4404-8F68-FDAFE59F8AC8}"/>
    <dgm:cxn modelId="{E7EA293A-7057-4CC7-9F3D-9FC8E2DDA6AC}" srcId="{46864C13-3962-4258-B78A-6D5A36240498}" destId="{085A6243-FF0A-4C33-B9BA-190F68877205}" srcOrd="1" destOrd="0" parTransId="{34EC56D5-4703-4028-825D-16015A0491EA}" sibTransId="{47493B79-C4CE-4A29-A875-24A3C3EE4E7F}"/>
    <dgm:cxn modelId="{3781A083-1A3D-4013-979B-8AE30ECEC994}" type="presOf" srcId="{5A8DBCCD-B67C-41C0-A57F-B17392926988}" destId="{451CC549-89C8-488E-BD6E-AFFE63BA0235}" srcOrd="0" destOrd="5" presId="urn:microsoft.com/office/officeart/2005/8/layout/hList1"/>
    <dgm:cxn modelId="{ED2DFC56-7DA2-4907-A34C-2E91C79F2CBE}" srcId="{46864C13-3962-4258-B78A-6D5A36240498}" destId="{774AFA20-1252-4D87-89F0-1336F41F2AD2}" srcOrd="0" destOrd="0" parTransId="{F73A81E4-FD8F-4D27-9D8A-9AAD5456C25B}" sibTransId="{E742389B-45D9-4FCF-8BE4-64116421B6C7}"/>
    <dgm:cxn modelId="{5EE0D65A-82E4-4BFB-ACDF-927ACD152D01}" type="presOf" srcId="{8A5AA972-CC37-4B2D-9D11-9A7997A40EEA}" destId="{451CC549-89C8-488E-BD6E-AFFE63BA0235}" srcOrd="0" destOrd="3" presId="urn:microsoft.com/office/officeart/2005/8/layout/hList1"/>
    <dgm:cxn modelId="{138BAC0B-8D16-450D-81B4-45DFE3FFC1A2}" type="presOf" srcId="{2050D53F-D6DE-4669-956E-9AC125873A02}" destId="{451CC549-89C8-488E-BD6E-AFFE63BA0235}" srcOrd="0" destOrd="1" presId="urn:microsoft.com/office/officeart/2005/8/layout/hList1"/>
    <dgm:cxn modelId="{D49409A3-15E3-4C44-AB16-A249A38FB835}" srcId="{7F15CF28-B7F5-45C5-933E-48B70CFF3CDA}" destId="{46864C13-3962-4258-B78A-6D5A36240498}" srcOrd="0" destOrd="0" parTransId="{EAF580A7-D698-4E6F-980D-DB30248AC1F2}" sibTransId="{23B9D9AA-ADF4-499F-8880-CD2B9A8CF65D}"/>
    <dgm:cxn modelId="{929A83C9-D3E8-4247-8536-55F347820617}" type="presOf" srcId="{009CDB46-A280-47E6-A1BC-D7698D048A0E}" destId="{451CC549-89C8-488E-BD6E-AFFE63BA0235}" srcOrd="0" destOrd="2" presId="urn:microsoft.com/office/officeart/2005/8/layout/hList1"/>
    <dgm:cxn modelId="{44D1D552-AA76-4255-8C4A-0BEF5A768557}" type="presOf" srcId="{774AFA20-1252-4D87-89F0-1336F41F2AD2}" destId="{68050379-28ED-4D4C-8EA3-488669326B3E}" srcOrd="0" destOrd="0" presId="urn:microsoft.com/office/officeart/2005/8/layout/hList1"/>
    <dgm:cxn modelId="{E8883BD9-C18F-4B03-B76A-30E9F67D7602}" type="presOf" srcId="{085A6243-FF0A-4C33-B9BA-190F68877205}" destId="{68050379-28ED-4D4C-8EA3-488669326B3E}" srcOrd="0" destOrd="1" presId="urn:microsoft.com/office/officeart/2005/8/layout/hList1"/>
    <dgm:cxn modelId="{D1D18D23-809A-4811-B2B5-5A09C267FEA7}" srcId="{7F15CF28-B7F5-45C5-933E-48B70CFF3CDA}" destId="{37CF58DC-6A3F-456D-B292-384760480231}" srcOrd="1" destOrd="0" parTransId="{D6D71EF0-D80D-481A-A964-5DDAD7E6F12F}" sibTransId="{9A8E4B58-66CE-4FD4-BD58-D8B00745B790}"/>
    <dgm:cxn modelId="{DC2CF936-255C-4F17-B7DA-E5E0D0C73310}" type="presOf" srcId="{B85FCAC4-6EEE-4087-A005-C01B16268A96}" destId="{451CC549-89C8-488E-BD6E-AFFE63BA0235}" srcOrd="0" destOrd="4" presId="urn:microsoft.com/office/officeart/2005/8/layout/hList1"/>
    <dgm:cxn modelId="{774383FB-8DF1-44F9-98E5-0E47D4980562}" srcId="{37CF58DC-6A3F-456D-B292-384760480231}" destId="{5A8DBCCD-B67C-41C0-A57F-B17392926988}" srcOrd="2" destOrd="0" parTransId="{110D97D0-D7EF-41DB-A2DA-D79385AB202C}" sibTransId="{6576FA44-48D4-43A0-B510-39C2575CC41F}"/>
    <dgm:cxn modelId="{DF9FAB77-8558-431E-81BB-25A913576F1C}" type="presParOf" srcId="{5F87E78A-F071-4951-ADA6-427E53C55443}" destId="{5B015D92-51A1-4D01-8D19-FA8C1693ED9F}" srcOrd="0" destOrd="0" presId="urn:microsoft.com/office/officeart/2005/8/layout/hList1"/>
    <dgm:cxn modelId="{E5D124EE-DC05-4D36-A3E8-71D372F4BD4F}" type="presParOf" srcId="{5B015D92-51A1-4D01-8D19-FA8C1693ED9F}" destId="{8F80F38F-325F-4A82-AD5D-C55BFC489FEC}" srcOrd="0" destOrd="0" presId="urn:microsoft.com/office/officeart/2005/8/layout/hList1"/>
    <dgm:cxn modelId="{E847640F-7926-44C2-B7CA-80E9C67B353B}" type="presParOf" srcId="{5B015D92-51A1-4D01-8D19-FA8C1693ED9F}" destId="{68050379-28ED-4D4C-8EA3-488669326B3E}" srcOrd="1" destOrd="0" presId="urn:microsoft.com/office/officeart/2005/8/layout/hList1"/>
    <dgm:cxn modelId="{50BA6D5B-5EA2-4FD1-8557-AC1EF22FDFD8}" type="presParOf" srcId="{5F87E78A-F071-4951-ADA6-427E53C55443}" destId="{5233DB40-E6D9-41F9-A0D8-44C2C32EEC74}" srcOrd="1" destOrd="0" presId="urn:microsoft.com/office/officeart/2005/8/layout/hList1"/>
    <dgm:cxn modelId="{6DEDD70A-048E-4B93-892C-9A5446443643}" type="presParOf" srcId="{5F87E78A-F071-4951-ADA6-427E53C55443}" destId="{F237D450-27D6-49BB-8076-DBA8DD09C179}" srcOrd="2" destOrd="0" presId="urn:microsoft.com/office/officeart/2005/8/layout/hList1"/>
    <dgm:cxn modelId="{967AD39E-1697-43FE-9E3E-3E3899295BF1}" type="presParOf" srcId="{F237D450-27D6-49BB-8076-DBA8DD09C179}" destId="{4E4E1BB4-4AB3-40B1-AE28-BBD40F9D9EA8}" srcOrd="0" destOrd="0" presId="urn:microsoft.com/office/officeart/2005/8/layout/hList1"/>
    <dgm:cxn modelId="{0168986B-E4B5-4CED-8A90-D9639FAA92C1}" type="presParOf" srcId="{F237D450-27D6-49BB-8076-DBA8DD09C179}" destId="{451CC549-89C8-488E-BD6E-AFFE63BA02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5CF28-B7F5-45C5-933E-48B70CFF3C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F58DC-6A3F-456D-B292-384760480231}">
      <dgm:prSet phldrT="[Text]" custT="1"/>
      <dgm:spPr/>
      <dgm:t>
        <a:bodyPr/>
        <a:lstStyle/>
        <a:p>
          <a:r>
            <a:rPr lang="en-US" sz="2000" dirty="0" smtClean="0"/>
            <a:t>2014</a:t>
          </a:r>
          <a:endParaRPr lang="en-US" sz="2000" dirty="0"/>
        </a:p>
      </dgm:t>
    </dgm:pt>
    <dgm:pt modelId="{D6D71EF0-D80D-481A-A964-5DDAD7E6F12F}" type="parTrans" cxnId="{D1D18D23-809A-4811-B2B5-5A09C267FEA7}">
      <dgm:prSet/>
      <dgm:spPr/>
      <dgm:t>
        <a:bodyPr/>
        <a:lstStyle/>
        <a:p>
          <a:endParaRPr lang="en-US" sz="2800"/>
        </a:p>
      </dgm:t>
    </dgm:pt>
    <dgm:pt modelId="{9A8E4B58-66CE-4FD4-BD58-D8B00745B790}" type="sibTrans" cxnId="{D1D18D23-809A-4811-B2B5-5A09C267FEA7}">
      <dgm:prSet/>
      <dgm:spPr/>
      <dgm:t>
        <a:bodyPr/>
        <a:lstStyle/>
        <a:p>
          <a:endParaRPr lang="en-US" sz="2800"/>
        </a:p>
      </dgm:t>
    </dgm:pt>
    <dgm:pt modelId="{628FB256-399F-4192-89CF-26A707FBE82C}">
      <dgm:prSet phldrT="[Text]" custT="1"/>
      <dgm:spPr/>
      <dgm:t>
        <a:bodyPr/>
        <a:lstStyle/>
        <a:p>
          <a:r>
            <a:rPr lang="en-US" sz="2000" dirty="0" smtClean="0"/>
            <a:t>Upgraded UI</a:t>
          </a:r>
          <a:endParaRPr lang="en-US" sz="2000" dirty="0"/>
        </a:p>
      </dgm:t>
    </dgm:pt>
    <dgm:pt modelId="{B48A0DB7-26CA-49E7-986C-E5F95D3F1688}" type="parTrans" cxnId="{CA63B346-91D6-41DD-AF1F-4E17B4AFE219}">
      <dgm:prSet/>
      <dgm:spPr/>
      <dgm:t>
        <a:bodyPr/>
        <a:lstStyle/>
        <a:p>
          <a:endParaRPr lang="en-US" sz="2800"/>
        </a:p>
      </dgm:t>
    </dgm:pt>
    <dgm:pt modelId="{806D16A6-2E54-4B2C-8418-8A7AC6A8637B}" type="sibTrans" cxnId="{CA63B346-91D6-41DD-AF1F-4E17B4AFE219}">
      <dgm:prSet/>
      <dgm:spPr/>
      <dgm:t>
        <a:bodyPr/>
        <a:lstStyle/>
        <a:p>
          <a:endParaRPr lang="en-US" sz="2800"/>
        </a:p>
      </dgm:t>
    </dgm:pt>
    <dgm:pt modelId="{F0A8D811-C3F5-4086-9986-1BE7C22C602E}">
      <dgm:prSet phldrT="[Text]" custT="1"/>
      <dgm:spPr/>
      <dgm:t>
        <a:bodyPr/>
        <a:lstStyle/>
        <a:p>
          <a:r>
            <a:rPr lang="en-US" sz="2000" dirty="0" smtClean="0"/>
            <a:t>2 new Program types</a:t>
          </a:r>
          <a:endParaRPr lang="en-US" sz="2000" dirty="0"/>
        </a:p>
      </dgm:t>
    </dgm:pt>
    <dgm:pt modelId="{4D8FD298-CD47-4E61-99B4-1F7ECEF53B2D}" type="parTrans" cxnId="{CD70DA1F-C104-4D26-BF4C-722BD4C82946}">
      <dgm:prSet/>
      <dgm:spPr/>
      <dgm:t>
        <a:bodyPr/>
        <a:lstStyle/>
        <a:p>
          <a:endParaRPr lang="en-US" sz="2800"/>
        </a:p>
      </dgm:t>
    </dgm:pt>
    <dgm:pt modelId="{8599BE21-9501-4FB7-BF65-54AD2C6002B2}" type="sibTrans" cxnId="{CD70DA1F-C104-4D26-BF4C-722BD4C82946}">
      <dgm:prSet/>
      <dgm:spPr/>
      <dgm:t>
        <a:bodyPr/>
        <a:lstStyle/>
        <a:p>
          <a:endParaRPr lang="en-US" sz="2800"/>
        </a:p>
      </dgm:t>
    </dgm:pt>
    <dgm:pt modelId="{2C1531F1-FCE0-4197-A8AE-0BAEE193591C}">
      <dgm:prSet phldrT="[Text]" custT="1"/>
      <dgm:spPr/>
      <dgm:t>
        <a:bodyPr/>
        <a:lstStyle/>
        <a:p>
          <a:r>
            <a:rPr lang="en-US" sz="2000" b="1" dirty="0" smtClean="0"/>
            <a:t>CM 3.0 Release</a:t>
          </a:r>
          <a:endParaRPr lang="en-US" sz="2000" dirty="0"/>
        </a:p>
      </dgm:t>
    </dgm:pt>
    <dgm:pt modelId="{53BCE7E8-9D04-45CF-9908-EE7B80AC5D60}" type="parTrans" cxnId="{052005CA-E493-4ABD-BCD2-8E8DE76EBC95}">
      <dgm:prSet/>
      <dgm:spPr/>
      <dgm:t>
        <a:bodyPr/>
        <a:lstStyle/>
        <a:p>
          <a:endParaRPr lang="en-US"/>
        </a:p>
      </dgm:t>
    </dgm:pt>
    <dgm:pt modelId="{C3CF4407-3F45-4393-A074-65AB2D81A861}" type="sibTrans" cxnId="{052005CA-E493-4ABD-BCD2-8E8DE76EBC95}">
      <dgm:prSet/>
      <dgm:spPr/>
      <dgm:t>
        <a:bodyPr/>
        <a:lstStyle/>
        <a:p>
          <a:endParaRPr lang="en-US"/>
        </a:p>
      </dgm:t>
    </dgm:pt>
    <dgm:pt modelId="{14A07A96-0D61-427D-A56D-728B615A551F}">
      <dgm:prSet phldrT="[Text]" custT="1"/>
      <dgm:spPr/>
      <dgm:t>
        <a:bodyPr/>
        <a:lstStyle/>
        <a:p>
          <a:r>
            <a:rPr lang="en-US" sz="2000" dirty="0" smtClean="0"/>
            <a:t>2015</a:t>
          </a:r>
          <a:endParaRPr lang="en-US" sz="2000" dirty="0"/>
        </a:p>
      </dgm:t>
    </dgm:pt>
    <dgm:pt modelId="{2C9FEB01-72BE-4454-9EF0-FDB753CA7A9B}" type="parTrans" cxnId="{051ED532-22F7-4CAA-9132-77FE1DCA80DB}">
      <dgm:prSet/>
      <dgm:spPr/>
      <dgm:t>
        <a:bodyPr/>
        <a:lstStyle/>
        <a:p>
          <a:endParaRPr lang="en-US"/>
        </a:p>
      </dgm:t>
    </dgm:pt>
    <dgm:pt modelId="{633854A0-4954-46EC-B1DC-4505B4BC030C}" type="sibTrans" cxnId="{051ED532-22F7-4CAA-9132-77FE1DCA80DB}">
      <dgm:prSet/>
      <dgm:spPr/>
      <dgm:t>
        <a:bodyPr/>
        <a:lstStyle/>
        <a:p>
          <a:endParaRPr lang="en-US"/>
        </a:p>
      </dgm:t>
    </dgm:pt>
    <dgm:pt modelId="{E1986A63-2127-474C-9CC4-0AD50B435DEB}">
      <dgm:prSet phldrT="[Text]" custT="1"/>
      <dgm:spPr/>
      <dgm:t>
        <a:bodyPr/>
        <a:lstStyle/>
        <a:p>
          <a:r>
            <a:rPr lang="en-US" sz="2000" dirty="0" smtClean="0"/>
            <a:t>Remaining Program types</a:t>
          </a:r>
          <a:endParaRPr lang="en-US" sz="2000" dirty="0"/>
        </a:p>
      </dgm:t>
    </dgm:pt>
    <dgm:pt modelId="{675E72D7-4895-438D-B09A-D36222F224C8}" type="parTrans" cxnId="{6971FA4C-B3B2-47CE-99C6-BEE5D36AA3F6}">
      <dgm:prSet/>
      <dgm:spPr/>
      <dgm:t>
        <a:bodyPr/>
        <a:lstStyle/>
        <a:p>
          <a:endParaRPr lang="en-US"/>
        </a:p>
      </dgm:t>
    </dgm:pt>
    <dgm:pt modelId="{497D9F30-F15A-4A43-AA75-A470BDC20A00}" type="sibTrans" cxnId="{6971FA4C-B3B2-47CE-99C6-BEE5D36AA3F6}">
      <dgm:prSet/>
      <dgm:spPr/>
      <dgm:t>
        <a:bodyPr/>
        <a:lstStyle/>
        <a:p>
          <a:endParaRPr lang="en-US"/>
        </a:p>
      </dgm:t>
    </dgm:pt>
    <dgm:pt modelId="{E9B187D9-7E89-483F-88DB-04C042762C22}">
      <dgm:prSet phldrT="[Text]" custT="1"/>
      <dgm:spPr/>
      <dgm:t>
        <a:bodyPr/>
        <a:lstStyle/>
        <a:p>
          <a:r>
            <a:rPr lang="en-US" sz="2000" b="1" dirty="0" smtClean="0"/>
            <a:t>CM 3.1 Release</a:t>
          </a:r>
          <a:endParaRPr lang="en-US" sz="2000" b="1" dirty="0"/>
        </a:p>
      </dgm:t>
    </dgm:pt>
    <dgm:pt modelId="{F6FE6A21-EB47-4EFF-9B3C-38842A20812D}" type="parTrans" cxnId="{C4A12629-9397-40C7-833C-0CAA1F440842}">
      <dgm:prSet/>
      <dgm:spPr/>
      <dgm:t>
        <a:bodyPr/>
        <a:lstStyle/>
        <a:p>
          <a:endParaRPr lang="en-US"/>
        </a:p>
      </dgm:t>
    </dgm:pt>
    <dgm:pt modelId="{A7009AFB-ACC9-4915-8319-21848DA12ED9}" type="sibTrans" cxnId="{C4A12629-9397-40C7-833C-0CAA1F440842}">
      <dgm:prSet/>
      <dgm:spPr/>
      <dgm:t>
        <a:bodyPr/>
        <a:lstStyle/>
        <a:p>
          <a:endParaRPr lang="en-US"/>
        </a:p>
      </dgm:t>
    </dgm:pt>
    <dgm:pt modelId="{F635C344-C00A-41EC-9080-661B8ED03EF4}">
      <dgm:prSet phldrT="[Text]" custT="1"/>
      <dgm:spPr/>
      <dgm:t>
        <a:bodyPr/>
        <a:lstStyle/>
        <a:p>
          <a:r>
            <a:rPr lang="en-US" sz="2000" dirty="0" smtClean="0"/>
            <a:t>Planned go-live at U of  T</a:t>
          </a:r>
          <a:endParaRPr lang="en-US" sz="2000" dirty="0"/>
        </a:p>
      </dgm:t>
    </dgm:pt>
    <dgm:pt modelId="{2545318B-1511-4CEC-A2E1-595DD8FD6B19}" type="sibTrans" cxnId="{EE1D3A8B-84D0-4F3C-8EC1-65CC7054DC45}">
      <dgm:prSet/>
      <dgm:spPr/>
      <dgm:t>
        <a:bodyPr/>
        <a:lstStyle/>
        <a:p>
          <a:endParaRPr lang="en-US"/>
        </a:p>
      </dgm:t>
    </dgm:pt>
    <dgm:pt modelId="{5F19EFE2-0492-4D23-BED1-462D31F3E696}" type="parTrans" cxnId="{EE1D3A8B-84D0-4F3C-8EC1-65CC7054DC45}">
      <dgm:prSet/>
      <dgm:spPr/>
      <dgm:t>
        <a:bodyPr/>
        <a:lstStyle/>
        <a:p>
          <a:endParaRPr lang="en-US"/>
        </a:p>
      </dgm:t>
    </dgm:pt>
    <dgm:pt modelId="{5F87E78A-F071-4951-ADA6-427E53C55443}" type="pres">
      <dgm:prSet presAssocID="{7F15CF28-B7F5-45C5-933E-48B70CFF3C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7D450-27D6-49BB-8076-DBA8DD09C179}" type="pres">
      <dgm:prSet presAssocID="{37CF58DC-6A3F-456D-B292-384760480231}" presName="composite" presStyleCnt="0"/>
      <dgm:spPr/>
    </dgm:pt>
    <dgm:pt modelId="{4E4E1BB4-4AB3-40B1-AE28-BBD40F9D9EA8}" type="pres">
      <dgm:prSet presAssocID="{37CF58DC-6A3F-456D-B292-38476048023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CC549-89C8-488E-BD6E-AFFE63BA0235}" type="pres">
      <dgm:prSet presAssocID="{37CF58DC-6A3F-456D-B292-38476048023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DD010-7756-4EC2-9B3E-64A48A23E5D1}" type="pres">
      <dgm:prSet presAssocID="{9A8E4B58-66CE-4FD4-BD58-D8B00745B790}" presName="space" presStyleCnt="0"/>
      <dgm:spPr/>
    </dgm:pt>
    <dgm:pt modelId="{CD045C64-FE7E-4EB6-AC93-3A5A50651602}" type="pres">
      <dgm:prSet presAssocID="{14A07A96-0D61-427D-A56D-728B615A551F}" presName="composite" presStyleCnt="0"/>
      <dgm:spPr/>
    </dgm:pt>
    <dgm:pt modelId="{15FF940C-7ED5-4EC7-989A-74798751ACA9}" type="pres">
      <dgm:prSet presAssocID="{14A07A96-0D61-427D-A56D-728B615A551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F9BEA-280E-4314-A797-DF27B0C2FBC0}" type="pres">
      <dgm:prSet presAssocID="{14A07A96-0D61-427D-A56D-728B615A551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7159AA-3406-4DFD-B603-B46ACC9BBDB2}" type="presOf" srcId="{F0A8D811-C3F5-4086-9986-1BE7C22C602E}" destId="{451CC549-89C8-488E-BD6E-AFFE63BA0235}" srcOrd="0" destOrd="1" presId="urn:microsoft.com/office/officeart/2005/8/layout/hList1"/>
    <dgm:cxn modelId="{AAC47780-4829-4DCE-887C-3F44ADFFD634}" type="presOf" srcId="{2C1531F1-FCE0-4197-A8AE-0BAEE193591C}" destId="{451CC549-89C8-488E-BD6E-AFFE63BA0235}" srcOrd="0" destOrd="2" presId="urn:microsoft.com/office/officeart/2005/8/layout/hList1"/>
    <dgm:cxn modelId="{051ED532-22F7-4CAA-9132-77FE1DCA80DB}" srcId="{7F15CF28-B7F5-45C5-933E-48B70CFF3CDA}" destId="{14A07A96-0D61-427D-A56D-728B615A551F}" srcOrd="1" destOrd="0" parTransId="{2C9FEB01-72BE-4454-9EF0-FDB753CA7A9B}" sibTransId="{633854A0-4954-46EC-B1DC-4505B4BC030C}"/>
    <dgm:cxn modelId="{6971FA4C-B3B2-47CE-99C6-BEE5D36AA3F6}" srcId="{14A07A96-0D61-427D-A56D-728B615A551F}" destId="{E1986A63-2127-474C-9CC4-0AD50B435DEB}" srcOrd="0" destOrd="0" parTransId="{675E72D7-4895-438D-B09A-D36222F224C8}" sibTransId="{497D9F30-F15A-4A43-AA75-A470BDC20A00}"/>
    <dgm:cxn modelId="{95C3ED51-79AB-4101-AF0C-BFD8F7FEE4BC}" type="presOf" srcId="{14A07A96-0D61-427D-A56D-728B615A551F}" destId="{15FF940C-7ED5-4EC7-989A-74798751ACA9}" srcOrd="0" destOrd="0" presId="urn:microsoft.com/office/officeart/2005/8/layout/hList1"/>
    <dgm:cxn modelId="{BC9A213F-D989-48A4-862B-EADB7CA03413}" type="presOf" srcId="{E9B187D9-7E89-483F-88DB-04C042762C22}" destId="{692F9BEA-280E-4314-A797-DF27B0C2FBC0}" srcOrd="0" destOrd="1" presId="urn:microsoft.com/office/officeart/2005/8/layout/hList1"/>
    <dgm:cxn modelId="{9078CF9B-551C-4432-822D-A900723958C9}" type="presOf" srcId="{7F15CF28-B7F5-45C5-933E-48B70CFF3CDA}" destId="{5F87E78A-F071-4951-ADA6-427E53C55443}" srcOrd="0" destOrd="0" presId="urn:microsoft.com/office/officeart/2005/8/layout/hList1"/>
    <dgm:cxn modelId="{1E1A6E9C-1115-421B-9FCE-CFA6352088C9}" type="presOf" srcId="{F635C344-C00A-41EC-9080-661B8ED03EF4}" destId="{451CC549-89C8-488E-BD6E-AFFE63BA0235}" srcOrd="0" destOrd="3" presId="urn:microsoft.com/office/officeart/2005/8/layout/hList1"/>
    <dgm:cxn modelId="{40CA2CC4-2F72-4D12-9131-79147C991C9B}" type="presOf" srcId="{37CF58DC-6A3F-456D-B292-384760480231}" destId="{4E4E1BB4-4AB3-40B1-AE28-BBD40F9D9EA8}" srcOrd="0" destOrd="0" presId="urn:microsoft.com/office/officeart/2005/8/layout/hList1"/>
    <dgm:cxn modelId="{91C3C6BF-F488-4D18-9112-B049DB20CAD7}" type="presOf" srcId="{E1986A63-2127-474C-9CC4-0AD50B435DEB}" destId="{692F9BEA-280E-4314-A797-DF27B0C2FBC0}" srcOrd="0" destOrd="0" presId="urn:microsoft.com/office/officeart/2005/8/layout/hList1"/>
    <dgm:cxn modelId="{052005CA-E493-4ABD-BCD2-8E8DE76EBC95}" srcId="{37CF58DC-6A3F-456D-B292-384760480231}" destId="{2C1531F1-FCE0-4197-A8AE-0BAEE193591C}" srcOrd="2" destOrd="0" parTransId="{53BCE7E8-9D04-45CF-9908-EE7B80AC5D60}" sibTransId="{C3CF4407-3F45-4393-A074-65AB2D81A861}"/>
    <dgm:cxn modelId="{7AD5645B-0ED8-4FFE-A8F8-5D749C4124A2}" type="presOf" srcId="{628FB256-399F-4192-89CF-26A707FBE82C}" destId="{451CC549-89C8-488E-BD6E-AFFE63BA0235}" srcOrd="0" destOrd="0" presId="urn:microsoft.com/office/officeart/2005/8/layout/hList1"/>
    <dgm:cxn modelId="{C4A12629-9397-40C7-833C-0CAA1F440842}" srcId="{14A07A96-0D61-427D-A56D-728B615A551F}" destId="{E9B187D9-7E89-483F-88DB-04C042762C22}" srcOrd="1" destOrd="0" parTransId="{F6FE6A21-EB47-4EFF-9B3C-38842A20812D}" sibTransId="{A7009AFB-ACC9-4915-8319-21848DA12ED9}"/>
    <dgm:cxn modelId="{D1D18D23-809A-4811-B2B5-5A09C267FEA7}" srcId="{7F15CF28-B7F5-45C5-933E-48B70CFF3CDA}" destId="{37CF58DC-6A3F-456D-B292-384760480231}" srcOrd="0" destOrd="0" parTransId="{D6D71EF0-D80D-481A-A964-5DDAD7E6F12F}" sibTransId="{9A8E4B58-66CE-4FD4-BD58-D8B00745B790}"/>
    <dgm:cxn modelId="{CD70DA1F-C104-4D26-BF4C-722BD4C82946}" srcId="{37CF58DC-6A3F-456D-B292-384760480231}" destId="{F0A8D811-C3F5-4086-9986-1BE7C22C602E}" srcOrd="1" destOrd="0" parTransId="{4D8FD298-CD47-4E61-99B4-1F7ECEF53B2D}" sibTransId="{8599BE21-9501-4FB7-BF65-54AD2C6002B2}"/>
    <dgm:cxn modelId="{CA63B346-91D6-41DD-AF1F-4E17B4AFE219}" srcId="{37CF58DC-6A3F-456D-B292-384760480231}" destId="{628FB256-399F-4192-89CF-26A707FBE82C}" srcOrd="0" destOrd="0" parTransId="{B48A0DB7-26CA-49E7-986C-E5F95D3F1688}" sibTransId="{806D16A6-2E54-4B2C-8418-8A7AC6A8637B}"/>
    <dgm:cxn modelId="{EE1D3A8B-84D0-4F3C-8EC1-65CC7054DC45}" srcId="{37CF58DC-6A3F-456D-B292-384760480231}" destId="{F635C344-C00A-41EC-9080-661B8ED03EF4}" srcOrd="3" destOrd="0" parTransId="{5F19EFE2-0492-4D23-BED1-462D31F3E696}" sibTransId="{2545318B-1511-4CEC-A2E1-595DD8FD6B19}"/>
    <dgm:cxn modelId="{CF1C4DD4-025D-4F08-A5CC-EF96C023203B}" type="presParOf" srcId="{5F87E78A-F071-4951-ADA6-427E53C55443}" destId="{F237D450-27D6-49BB-8076-DBA8DD09C179}" srcOrd="0" destOrd="0" presId="urn:microsoft.com/office/officeart/2005/8/layout/hList1"/>
    <dgm:cxn modelId="{0AC3010B-2D73-40CE-B330-BCC9562E1A84}" type="presParOf" srcId="{F237D450-27D6-49BB-8076-DBA8DD09C179}" destId="{4E4E1BB4-4AB3-40B1-AE28-BBD40F9D9EA8}" srcOrd="0" destOrd="0" presId="urn:microsoft.com/office/officeart/2005/8/layout/hList1"/>
    <dgm:cxn modelId="{173F65D2-F6A8-45AE-B47D-E0F3091A7B6F}" type="presParOf" srcId="{F237D450-27D6-49BB-8076-DBA8DD09C179}" destId="{451CC549-89C8-488E-BD6E-AFFE63BA0235}" srcOrd="1" destOrd="0" presId="urn:microsoft.com/office/officeart/2005/8/layout/hList1"/>
    <dgm:cxn modelId="{2071E675-9AA3-47E5-A1FE-3A2286010E2A}" type="presParOf" srcId="{5F87E78A-F071-4951-ADA6-427E53C55443}" destId="{704DD010-7756-4EC2-9B3E-64A48A23E5D1}" srcOrd="1" destOrd="0" presId="urn:microsoft.com/office/officeart/2005/8/layout/hList1"/>
    <dgm:cxn modelId="{5A4D6770-6465-46EB-8419-962AF89E354B}" type="presParOf" srcId="{5F87E78A-F071-4951-ADA6-427E53C55443}" destId="{CD045C64-FE7E-4EB6-AC93-3A5A50651602}" srcOrd="2" destOrd="0" presId="urn:microsoft.com/office/officeart/2005/8/layout/hList1"/>
    <dgm:cxn modelId="{F04614B3-7882-4C6B-96B9-DBF9847031A2}" type="presParOf" srcId="{CD045C64-FE7E-4EB6-AC93-3A5A50651602}" destId="{15FF940C-7ED5-4EC7-989A-74798751ACA9}" srcOrd="0" destOrd="0" presId="urn:microsoft.com/office/officeart/2005/8/layout/hList1"/>
    <dgm:cxn modelId="{C7D352AC-5D9C-48F8-A2EB-C32322548224}" type="presParOf" srcId="{CD045C64-FE7E-4EB6-AC93-3A5A50651602}" destId="{692F9BEA-280E-4314-A797-DF27B0C2FB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5CF28-B7F5-45C5-933E-48B70CFF3C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864C13-3962-4258-B78A-6D5A36240498}">
      <dgm:prSet phldrT="[Text]" custT="1"/>
      <dgm:spPr/>
      <dgm:t>
        <a:bodyPr/>
        <a:lstStyle/>
        <a:p>
          <a:r>
            <a:rPr lang="en-US" sz="2000" dirty="0" smtClean="0"/>
            <a:t>2012</a:t>
          </a:r>
          <a:endParaRPr lang="en-US" sz="2000" dirty="0"/>
        </a:p>
      </dgm:t>
    </dgm:pt>
    <dgm:pt modelId="{EAF580A7-D698-4E6F-980D-DB30248AC1F2}" type="parTrans" cxnId="{D49409A3-15E3-4C44-AB16-A249A38FB835}">
      <dgm:prSet/>
      <dgm:spPr/>
      <dgm:t>
        <a:bodyPr/>
        <a:lstStyle/>
        <a:p>
          <a:endParaRPr lang="en-US" sz="2800"/>
        </a:p>
      </dgm:t>
    </dgm:pt>
    <dgm:pt modelId="{23B9D9AA-ADF4-499F-8880-CD2B9A8CF65D}" type="sibTrans" cxnId="{D49409A3-15E3-4C44-AB16-A249A38FB835}">
      <dgm:prSet/>
      <dgm:spPr/>
      <dgm:t>
        <a:bodyPr/>
        <a:lstStyle/>
        <a:p>
          <a:endParaRPr lang="en-US" sz="2800"/>
        </a:p>
      </dgm:t>
    </dgm:pt>
    <dgm:pt modelId="{774AFA20-1252-4D87-89F0-1336F41F2AD2}">
      <dgm:prSet phldrT="[Text]" custT="1"/>
      <dgm:spPr/>
      <dgm:t>
        <a:bodyPr/>
        <a:lstStyle/>
        <a:p>
          <a:r>
            <a:rPr lang="en-US" sz="2000" b="0" dirty="0" smtClean="0"/>
            <a:t>Developed as </a:t>
          </a:r>
          <a:r>
            <a:rPr lang="en-US" sz="2000" b="0" dirty="0" err="1" smtClean="0"/>
            <a:t>MyPlan</a:t>
          </a:r>
          <a:r>
            <a:rPr lang="en-US" sz="2000" b="0" dirty="0" smtClean="0"/>
            <a:t> by the UW</a:t>
          </a:r>
          <a:endParaRPr lang="en-US" sz="2000" b="0" dirty="0"/>
        </a:p>
      </dgm:t>
    </dgm:pt>
    <dgm:pt modelId="{F73A81E4-FD8F-4D27-9D8A-9AAD5456C25B}" type="parTrans" cxnId="{ED2DFC56-7DA2-4907-A34C-2E91C79F2CBE}">
      <dgm:prSet/>
      <dgm:spPr/>
      <dgm:t>
        <a:bodyPr/>
        <a:lstStyle/>
        <a:p>
          <a:endParaRPr lang="en-US" sz="2800"/>
        </a:p>
      </dgm:t>
    </dgm:pt>
    <dgm:pt modelId="{E742389B-45D9-4FCF-8BE4-64116421B6C7}" type="sibTrans" cxnId="{ED2DFC56-7DA2-4907-A34C-2E91C79F2CBE}">
      <dgm:prSet/>
      <dgm:spPr/>
      <dgm:t>
        <a:bodyPr/>
        <a:lstStyle/>
        <a:p>
          <a:endParaRPr lang="en-US" sz="2800"/>
        </a:p>
      </dgm:t>
    </dgm:pt>
    <dgm:pt modelId="{37CF58DC-6A3F-456D-B292-384760480231}">
      <dgm:prSet phldrT="[Text]" custT="1"/>
      <dgm:spPr/>
      <dgm:t>
        <a:bodyPr/>
        <a:lstStyle/>
        <a:p>
          <a:r>
            <a:rPr lang="en-US" sz="2000" dirty="0" smtClean="0"/>
            <a:t>2013</a:t>
          </a:r>
          <a:endParaRPr lang="en-US" sz="2000" dirty="0"/>
        </a:p>
      </dgm:t>
    </dgm:pt>
    <dgm:pt modelId="{D6D71EF0-D80D-481A-A964-5DDAD7E6F12F}" type="parTrans" cxnId="{D1D18D23-809A-4811-B2B5-5A09C267FEA7}">
      <dgm:prSet/>
      <dgm:spPr/>
      <dgm:t>
        <a:bodyPr/>
        <a:lstStyle/>
        <a:p>
          <a:endParaRPr lang="en-US" sz="2800"/>
        </a:p>
      </dgm:t>
    </dgm:pt>
    <dgm:pt modelId="{9A8E4B58-66CE-4FD4-BD58-D8B00745B790}" type="sibTrans" cxnId="{D1D18D23-809A-4811-B2B5-5A09C267FEA7}">
      <dgm:prSet/>
      <dgm:spPr/>
      <dgm:t>
        <a:bodyPr/>
        <a:lstStyle/>
        <a:p>
          <a:endParaRPr lang="en-US" sz="2800"/>
        </a:p>
      </dgm:t>
    </dgm:pt>
    <dgm:pt modelId="{60ABFDAD-F7D8-4D07-8A1A-5409F9BB11A5}">
      <dgm:prSet phldrT="[Text]" custT="1"/>
      <dgm:spPr/>
      <dgm:t>
        <a:bodyPr/>
        <a:lstStyle/>
        <a:p>
          <a:r>
            <a:rPr lang="en-US" sz="2000" b="0" dirty="0" err="1" smtClean="0"/>
            <a:t>MyPlan</a:t>
          </a:r>
          <a:r>
            <a:rPr lang="en-US" sz="2000" b="0" dirty="0" smtClean="0"/>
            <a:t> enhanced by UW and IU</a:t>
          </a:r>
          <a:endParaRPr lang="en-US" sz="2000" b="0" dirty="0"/>
        </a:p>
      </dgm:t>
    </dgm:pt>
    <dgm:pt modelId="{53B15B65-EFA7-4B94-BFE8-A078A05C304C}" type="parTrans" cxnId="{AE3BCF70-E324-4D1B-BC78-93FBB2ED79FC}">
      <dgm:prSet/>
      <dgm:spPr/>
      <dgm:t>
        <a:bodyPr/>
        <a:lstStyle/>
        <a:p>
          <a:endParaRPr lang="en-US" sz="2800"/>
        </a:p>
      </dgm:t>
    </dgm:pt>
    <dgm:pt modelId="{C8D8C84F-735B-4A34-ACA6-735EA09C0060}" type="sibTrans" cxnId="{AE3BCF70-E324-4D1B-BC78-93FBB2ED79FC}">
      <dgm:prSet/>
      <dgm:spPr/>
      <dgm:t>
        <a:bodyPr/>
        <a:lstStyle/>
        <a:p>
          <a:endParaRPr lang="en-US" sz="2800"/>
        </a:p>
      </dgm:t>
    </dgm:pt>
    <dgm:pt modelId="{085A6243-FF0A-4C33-B9BA-190F68877205}">
      <dgm:prSet phldrT="[Text]" custT="1"/>
      <dgm:spPr/>
      <dgm:t>
        <a:bodyPr/>
        <a:lstStyle/>
        <a:p>
          <a:r>
            <a:rPr lang="en-US" sz="2000" b="1" dirty="0" smtClean="0"/>
            <a:t>Live at the UW</a:t>
          </a:r>
          <a:endParaRPr lang="en-US" sz="2000" b="1" dirty="0"/>
        </a:p>
      </dgm:t>
    </dgm:pt>
    <dgm:pt modelId="{34EC56D5-4703-4028-825D-16015A0491EA}" type="parTrans" cxnId="{E7EA293A-7057-4CC7-9F3D-9FC8E2DDA6AC}">
      <dgm:prSet/>
      <dgm:spPr/>
      <dgm:t>
        <a:bodyPr/>
        <a:lstStyle/>
        <a:p>
          <a:endParaRPr lang="en-US"/>
        </a:p>
      </dgm:t>
    </dgm:pt>
    <dgm:pt modelId="{47493B79-C4CE-4A29-A875-24A3C3EE4E7F}" type="sibTrans" cxnId="{E7EA293A-7057-4CC7-9F3D-9FC8E2DDA6AC}">
      <dgm:prSet/>
      <dgm:spPr/>
      <dgm:t>
        <a:bodyPr/>
        <a:lstStyle/>
        <a:p>
          <a:endParaRPr lang="en-US"/>
        </a:p>
      </dgm:t>
    </dgm:pt>
    <dgm:pt modelId="{76A4D091-50E5-4794-A0D4-6B7CDD4EDE90}">
      <dgm:prSet phldrT="[Text]" custT="1"/>
      <dgm:spPr/>
      <dgm:t>
        <a:bodyPr/>
        <a:lstStyle/>
        <a:p>
          <a:r>
            <a:rPr lang="en-US" sz="2000" b="0" dirty="0" smtClean="0"/>
            <a:t>Contribution to KSAP started</a:t>
          </a:r>
          <a:endParaRPr lang="en-US" sz="2000" b="0" dirty="0"/>
        </a:p>
      </dgm:t>
    </dgm:pt>
    <dgm:pt modelId="{BD5A4A23-B5BC-4B0C-A80A-1BEE4760A0E0}" type="parTrans" cxnId="{62252E2D-7C15-496B-9D6F-153D7C0402C2}">
      <dgm:prSet/>
      <dgm:spPr/>
      <dgm:t>
        <a:bodyPr/>
        <a:lstStyle/>
        <a:p>
          <a:endParaRPr lang="en-US"/>
        </a:p>
      </dgm:t>
    </dgm:pt>
    <dgm:pt modelId="{670DFB23-7B1B-44A2-90EC-774533ED5083}" type="sibTrans" cxnId="{62252E2D-7C15-496B-9D6F-153D7C0402C2}">
      <dgm:prSet/>
      <dgm:spPr/>
      <dgm:t>
        <a:bodyPr/>
        <a:lstStyle/>
        <a:p>
          <a:endParaRPr lang="en-US"/>
        </a:p>
      </dgm:t>
    </dgm:pt>
    <dgm:pt modelId="{75C11E08-146A-47A4-82BC-5F9F55EAF0CC}">
      <dgm:prSet phldrT="[Text]" custT="1"/>
      <dgm:spPr/>
      <dgm:t>
        <a:bodyPr/>
        <a:lstStyle/>
        <a:p>
          <a:r>
            <a:rPr lang="en-US" sz="2000" b="1" dirty="0" smtClean="0"/>
            <a:t>Live at IU</a:t>
          </a:r>
          <a:endParaRPr lang="en-US" sz="2000" b="1" dirty="0"/>
        </a:p>
      </dgm:t>
    </dgm:pt>
    <dgm:pt modelId="{9362BF38-1AB1-4147-B1C4-5B0FFCB2A22F}" type="parTrans" cxnId="{9F8ADA20-C735-4CDA-9298-8A4871DD96DD}">
      <dgm:prSet/>
      <dgm:spPr/>
      <dgm:t>
        <a:bodyPr/>
        <a:lstStyle/>
        <a:p>
          <a:endParaRPr lang="en-US"/>
        </a:p>
      </dgm:t>
    </dgm:pt>
    <dgm:pt modelId="{13330F49-FDE5-40B3-A926-277B00CBBACA}" type="sibTrans" cxnId="{9F8ADA20-C735-4CDA-9298-8A4871DD96DD}">
      <dgm:prSet/>
      <dgm:spPr/>
      <dgm:t>
        <a:bodyPr/>
        <a:lstStyle/>
        <a:p>
          <a:endParaRPr lang="en-US"/>
        </a:p>
      </dgm:t>
    </dgm:pt>
    <dgm:pt modelId="{5F87E78A-F071-4951-ADA6-427E53C55443}" type="pres">
      <dgm:prSet presAssocID="{7F15CF28-B7F5-45C5-933E-48B70CFF3C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015D92-51A1-4D01-8D19-FA8C1693ED9F}" type="pres">
      <dgm:prSet presAssocID="{46864C13-3962-4258-B78A-6D5A36240498}" presName="composite" presStyleCnt="0"/>
      <dgm:spPr/>
    </dgm:pt>
    <dgm:pt modelId="{8F80F38F-325F-4A82-AD5D-C55BFC489FEC}" type="pres">
      <dgm:prSet presAssocID="{46864C13-3962-4258-B78A-6D5A3624049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0379-28ED-4D4C-8EA3-488669326B3E}" type="pres">
      <dgm:prSet presAssocID="{46864C13-3962-4258-B78A-6D5A3624049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3DB40-E6D9-41F9-A0D8-44C2C32EEC74}" type="pres">
      <dgm:prSet presAssocID="{23B9D9AA-ADF4-499F-8880-CD2B9A8CF65D}" presName="space" presStyleCnt="0"/>
      <dgm:spPr/>
    </dgm:pt>
    <dgm:pt modelId="{F237D450-27D6-49BB-8076-DBA8DD09C179}" type="pres">
      <dgm:prSet presAssocID="{37CF58DC-6A3F-456D-B292-384760480231}" presName="composite" presStyleCnt="0"/>
      <dgm:spPr/>
    </dgm:pt>
    <dgm:pt modelId="{4E4E1BB4-4AB3-40B1-AE28-BBD40F9D9EA8}" type="pres">
      <dgm:prSet presAssocID="{37CF58DC-6A3F-456D-B292-38476048023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CC549-89C8-488E-BD6E-AFFE63BA0235}" type="pres">
      <dgm:prSet presAssocID="{37CF58DC-6A3F-456D-B292-38476048023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D4B95-DCA7-401C-9C95-CA8A99B95DCD}" type="presOf" srcId="{774AFA20-1252-4D87-89F0-1336F41F2AD2}" destId="{68050379-28ED-4D4C-8EA3-488669326B3E}" srcOrd="0" destOrd="0" presId="urn:microsoft.com/office/officeart/2005/8/layout/hList1"/>
    <dgm:cxn modelId="{2DD9DF6F-2620-4A1F-A29F-7321712DE5F6}" type="presOf" srcId="{37CF58DC-6A3F-456D-B292-384760480231}" destId="{4E4E1BB4-4AB3-40B1-AE28-BBD40F9D9EA8}" srcOrd="0" destOrd="0" presId="urn:microsoft.com/office/officeart/2005/8/layout/hList1"/>
    <dgm:cxn modelId="{AE3BCF70-E324-4D1B-BC78-93FBB2ED79FC}" srcId="{37CF58DC-6A3F-456D-B292-384760480231}" destId="{60ABFDAD-F7D8-4D07-8A1A-5409F9BB11A5}" srcOrd="0" destOrd="0" parTransId="{53B15B65-EFA7-4B94-BFE8-A078A05C304C}" sibTransId="{C8D8C84F-735B-4A34-ACA6-735EA09C0060}"/>
    <dgm:cxn modelId="{62252E2D-7C15-496B-9D6F-153D7C0402C2}" srcId="{37CF58DC-6A3F-456D-B292-384760480231}" destId="{76A4D091-50E5-4794-A0D4-6B7CDD4EDE90}" srcOrd="1" destOrd="0" parTransId="{BD5A4A23-B5BC-4B0C-A80A-1BEE4760A0E0}" sibTransId="{670DFB23-7B1B-44A2-90EC-774533ED5083}"/>
    <dgm:cxn modelId="{E7EA293A-7057-4CC7-9F3D-9FC8E2DDA6AC}" srcId="{46864C13-3962-4258-B78A-6D5A36240498}" destId="{085A6243-FF0A-4C33-B9BA-190F68877205}" srcOrd="1" destOrd="0" parTransId="{34EC56D5-4703-4028-825D-16015A0491EA}" sibTransId="{47493B79-C4CE-4A29-A875-24A3C3EE4E7F}"/>
    <dgm:cxn modelId="{C86528AB-4A4E-4D13-8304-C9A7FAE4E023}" type="presOf" srcId="{7F15CF28-B7F5-45C5-933E-48B70CFF3CDA}" destId="{5F87E78A-F071-4951-ADA6-427E53C55443}" srcOrd="0" destOrd="0" presId="urn:microsoft.com/office/officeart/2005/8/layout/hList1"/>
    <dgm:cxn modelId="{ED2DFC56-7DA2-4907-A34C-2E91C79F2CBE}" srcId="{46864C13-3962-4258-B78A-6D5A36240498}" destId="{774AFA20-1252-4D87-89F0-1336F41F2AD2}" srcOrd="0" destOrd="0" parTransId="{F73A81E4-FD8F-4D27-9D8A-9AAD5456C25B}" sibTransId="{E742389B-45D9-4FCF-8BE4-64116421B6C7}"/>
    <dgm:cxn modelId="{BD9813BC-7E5C-4C1B-844A-4F3A8F05FEB7}" type="presOf" srcId="{76A4D091-50E5-4794-A0D4-6B7CDD4EDE90}" destId="{451CC549-89C8-488E-BD6E-AFFE63BA0235}" srcOrd="0" destOrd="1" presId="urn:microsoft.com/office/officeart/2005/8/layout/hList1"/>
    <dgm:cxn modelId="{1DB1F37C-F757-487C-B52A-5C6FFEB6A8A6}" type="presOf" srcId="{75C11E08-146A-47A4-82BC-5F9F55EAF0CC}" destId="{451CC549-89C8-488E-BD6E-AFFE63BA0235}" srcOrd="0" destOrd="2" presId="urn:microsoft.com/office/officeart/2005/8/layout/hList1"/>
    <dgm:cxn modelId="{D49409A3-15E3-4C44-AB16-A249A38FB835}" srcId="{7F15CF28-B7F5-45C5-933E-48B70CFF3CDA}" destId="{46864C13-3962-4258-B78A-6D5A36240498}" srcOrd="0" destOrd="0" parTransId="{EAF580A7-D698-4E6F-980D-DB30248AC1F2}" sibTransId="{23B9D9AA-ADF4-499F-8880-CD2B9A8CF65D}"/>
    <dgm:cxn modelId="{0D8885CA-841E-4E06-9082-878F16BD55DB}" type="presOf" srcId="{46864C13-3962-4258-B78A-6D5A36240498}" destId="{8F80F38F-325F-4A82-AD5D-C55BFC489FEC}" srcOrd="0" destOrd="0" presId="urn:microsoft.com/office/officeart/2005/8/layout/hList1"/>
    <dgm:cxn modelId="{CAC8628E-98D1-42A9-9433-1FCC1F4C58A8}" type="presOf" srcId="{085A6243-FF0A-4C33-B9BA-190F68877205}" destId="{68050379-28ED-4D4C-8EA3-488669326B3E}" srcOrd="0" destOrd="1" presId="urn:microsoft.com/office/officeart/2005/8/layout/hList1"/>
    <dgm:cxn modelId="{D1D18D23-809A-4811-B2B5-5A09C267FEA7}" srcId="{7F15CF28-B7F5-45C5-933E-48B70CFF3CDA}" destId="{37CF58DC-6A3F-456D-B292-384760480231}" srcOrd="1" destOrd="0" parTransId="{D6D71EF0-D80D-481A-A964-5DDAD7E6F12F}" sibTransId="{9A8E4B58-66CE-4FD4-BD58-D8B00745B790}"/>
    <dgm:cxn modelId="{37115EA6-D13B-4F2F-B717-D2BB41864736}" type="presOf" srcId="{60ABFDAD-F7D8-4D07-8A1A-5409F9BB11A5}" destId="{451CC549-89C8-488E-BD6E-AFFE63BA0235}" srcOrd="0" destOrd="0" presId="urn:microsoft.com/office/officeart/2005/8/layout/hList1"/>
    <dgm:cxn modelId="{9F8ADA20-C735-4CDA-9298-8A4871DD96DD}" srcId="{37CF58DC-6A3F-456D-B292-384760480231}" destId="{75C11E08-146A-47A4-82BC-5F9F55EAF0CC}" srcOrd="2" destOrd="0" parTransId="{9362BF38-1AB1-4147-B1C4-5B0FFCB2A22F}" sibTransId="{13330F49-FDE5-40B3-A926-277B00CBBACA}"/>
    <dgm:cxn modelId="{0E074307-7D29-479E-8DB2-9876529A0A41}" type="presParOf" srcId="{5F87E78A-F071-4951-ADA6-427E53C55443}" destId="{5B015D92-51A1-4D01-8D19-FA8C1693ED9F}" srcOrd="0" destOrd="0" presId="urn:microsoft.com/office/officeart/2005/8/layout/hList1"/>
    <dgm:cxn modelId="{423EE3B0-3229-4B18-ADFB-6948E84690CD}" type="presParOf" srcId="{5B015D92-51A1-4D01-8D19-FA8C1693ED9F}" destId="{8F80F38F-325F-4A82-AD5D-C55BFC489FEC}" srcOrd="0" destOrd="0" presId="urn:microsoft.com/office/officeart/2005/8/layout/hList1"/>
    <dgm:cxn modelId="{C938AEC6-AD10-4D05-880E-30340C83EE74}" type="presParOf" srcId="{5B015D92-51A1-4D01-8D19-FA8C1693ED9F}" destId="{68050379-28ED-4D4C-8EA3-488669326B3E}" srcOrd="1" destOrd="0" presId="urn:microsoft.com/office/officeart/2005/8/layout/hList1"/>
    <dgm:cxn modelId="{DF4D07BC-361B-4C08-8263-D217F05879AE}" type="presParOf" srcId="{5F87E78A-F071-4951-ADA6-427E53C55443}" destId="{5233DB40-E6D9-41F9-A0D8-44C2C32EEC74}" srcOrd="1" destOrd="0" presId="urn:microsoft.com/office/officeart/2005/8/layout/hList1"/>
    <dgm:cxn modelId="{D9A47762-BDF0-4F46-8D6C-FB6870135C5A}" type="presParOf" srcId="{5F87E78A-F071-4951-ADA6-427E53C55443}" destId="{F237D450-27D6-49BB-8076-DBA8DD09C179}" srcOrd="2" destOrd="0" presId="urn:microsoft.com/office/officeart/2005/8/layout/hList1"/>
    <dgm:cxn modelId="{909DC8CC-C00A-49F8-8163-9A1B0192857B}" type="presParOf" srcId="{F237D450-27D6-49BB-8076-DBA8DD09C179}" destId="{4E4E1BB4-4AB3-40B1-AE28-BBD40F9D9EA8}" srcOrd="0" destOrd="0" presId="urn:microsoft.com/office/officeart/2005/8/layout/hList1"/>
    <dgm:cxn modelId="{6F901CDE-6B7E-40DB-ACA9-4DD1C56570D8}" type="presParOf" srcId="{F237D450-27D6-49BB-8076-DBA8DD09C179}" destId="{451CC549-89C8-488E-BD6E-AFFE63BA02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15CF28-B7F5-45C5-933E-48B70CFF3C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864C13-3962-4258-B78A-6D5A36240498}">
      <dgm:prSet phldrT="[Text]" custT="1"/>
      <dgm:spPr/>
      <dgm:t>
        <a:bodyPr/>
        <a:lstStyle/>
        <a:p>
          <a:r>
            <a:rPr lang="en-US" sz="2000" dirty="0" smtClean="0"/>
            <a:t>2014</a:t>
          </a:r>
          <a:endParaRPr lang="en-US" sz="2000" dirty="0"/>
        </a:p>
      </dgm:t>
    </dgm:pt>
    <dgm:pt modelId="{EAF580A7-D698-4E6F-980D-DB30248AC1F2}" type="parTrans" cxnId="{D49409A3-15E3-4C44-AB16-A249A38FB835}">
      <dgm:prSet/>
      <dgm:spPr/>
      <dgm:t>
        <a:bodyPr/>
        <a:lstStyle/>
        <a:p>
          <a:endParaRPr lang="en-US" sz="2800"/>
        </a:p>
      </dgm:t>
    </dgm:pt>
    <dgm:pt modelId="{23B9D9AA-ADF4-499F-8880-CD2B9A8CF65D}" type="sibTrans" cxnId="{D49409A3-15E3-4C44-AB16-A249A38FB835}">
      <dgm:prSet/>
      <dgm:spPr/>
      <dgm:t>
        <a:bodyPr/>
        <a:lstStyle/>
        <a:p>
          <a:endParaRPr lang="en-US" sz="2800"/>
        </a:p>
      </dgm:t>
    </dgm:pt>
    <dgm:pt modelId="{37CF58DC-6A3F-456D-B292-384760480231}">
      <dgm:prSet phldrT="[Text]" custT="1"/>
      <dgm:spPr/>
      <dgm:t>
        <a:bodyPr/>
        <a:lstStyle/>
        <a:p>
          <a:r>
            <a:rPr lang="en-US" sz="2000" dirty="0" smtClean="0"/>
            <a:t>2015</a:t>
          </a:r>
          <a:endParaRPr lang="en-US" sz="2000" dirty="0"/>
        </a:p>
      </dgm:t>
    </dgm:pt>
    <dgm:pt modelId="{D6D71EF0-D80D-481A-A964-5DDAD7E6F12F}" type="parTrans" cxnId="{D1D18D23-809A-4811-B2B5-5A09C267FEA7}">
      <dgm:prSet/>
      <dgm:spPr/>
      <dgm:t>
        <a:bodyPr/>
        <a:lstStyle/>
        <a:p>
          <a:endParaRPr lang="en-US" sz="2800"/>
        </a:p>
      </dgm:t>
    </dgm:pt>
    <dgm:pt modelId="{9A8E4B58-66CE-4FD4-BD58-D8B00745B790}" type="sibTrans" cxnId="{D1D18D23-809A-4811-B2B5-5A09C267FEA7}">
      <dgm:prSet/>
      <dgm:spPr/>
      <dgm:t>
        <a:bodyPr/>
        <a:lstStyle/>
        <a:p>
          <a:endParaRPr lang="en-US" sz="2800"/>
        </a:p>
      </dgm:t>
    </dgm:pt>
    <dgm:pt modelId="{60ABFDAD-F7D8-4D07-8A1A-5409F9BB11A5}">
      <dgm:prSet phldrT="[Text]" custT="1"/>
      <dgm:spPr/>
      <dgm:t>
        <a:bodyPr/>
        <a:lstStyle/>
        <a:p>
          <a:r>
            <a:rPr lang="en-US" sz="2000" b="1" dirty="0" smtClean="0"/>
            <a:t>Founders Release</a:t>
          </a:r>
          <a:endParaRPr lang="en-US" sz="2000" b="1" dirty="0"/>
        </a:p>
      </dgm:t>
    </dgm:pt>
    <dgm:pt modelId="{53B15B65-EFA7-4B94-BFE8-A078A05C304C}" type="parTrans" cxnId="{AE3BCF70-E324-4D1B-BC78-93FBB2ED79FC}">
      <dgm:prSet/>
      <dgm:spPr/>
      <dgm:t>
        <a:bodyPr/>
        <a:lstStyle/>
        <a:p>
          <a:endParaRPr lang="en-US" sz="2800"/>
        </a:p>
      </dgm:t>
    </dgm:pt>
    <dgm:pt modelId="{C8D8C84F-735B-4A34-ACA6-735EA09C0060}" type="sibTrans" cxnId="{AE3BCF70-E324-4D1B-BC78-93FBB2ED79FC}">
      <dgm:prSet/>
      <dgm:spPr/>
      <dgm:t>
        <a:bodyPr/>
        <a:lstStyle/>
        <a:p>
          <a:endParaRPr lang="en-US" sz="2800"/>
        </a:p>
      </dgm:t>
    </dgm:pt>
    <dgm:pt modelId="{B7398940-D5D8-40F5-BACC-92F788BD5F69}">
      <dgm:prSet phldrT="[Text]" custT="1"/>
      <dgm:spPr/>
      <dgm:t>
        <a:bodyPr/>
        <a:lstStyle/>
        <a:p>
          <a:endParaRPr lang="en-US" sz="2000" b="0" dirty="0"/>
        </a:p>
      </dgm:t>
    </dgm:pt>
    <dgm:pt modelId="{305437B9-247D-47BB-B191-9C9D9F5B2218}" type="parTrans" cxnId="{B6FD0C8E-E3D8-444E-8078-CD6B330E44EF}">
      <dgm:prSet/>
      <dgm:spPr/>
      <dgm:t>
        <a:bodyPr/>
        <a:lstStyle/>
        <a:p>
          <a:endParaRPr lang="en-US"/>
        </a:p>
      </dgm:t>
    </dgm:pt>
    <dgm:pt modelId="{315CF655-D7B6-4A22-B540-2B2A7203FA61}" type="sibTrans" cxnId="{B6FD0C8E-E3D8-444E-8078-CD6B330E44EF}">
      <dgm:prSet/>
      <dgm:spPr/>
      <dgm:t>
        <a:bodyPr/>
        <a:lstStyle/>
        <a:p>
          <a:endParaRPr lang="en-US"/>
        </a:p>
      </dgm:t>
    </dgm:pt>
    <dgm:pt modelId="{A657D40B-9EE1-4D57-8C65-93DC8DE5C958}">
      <dgm:prSet phldrT="[Text]" custT="1"/>
      <dgm:spPr/>
      <dgm:t>
        <a:bodyPr/>
        <a:lstStyle/>
        <a:p>
          <a:r>
            <a:rPr lang="en-US" sz="2000" b="0" dirty="0" smtClean="0"/>
            <a:t>Enhancements continue at IU and UW</a:t>
          </a:r>
          <a:endParaRPr lang="en-US" sz="2000" b="0" dirty="0"/>
        </a:p>
      </dgm:t>
    </dgm:pt>
    <dgm:pt modelId="{D6951BAD-92B5-45EF-B5CD-C6CC569DA4A7}" type="parTrans" cxnId="{633532B8-D0D5-4A09-AB59-3830CF219905}">
      <dgm:prSet/>
      <dgm:spPr/>
      <dgm:t>
        <a:bodyPr/>
        <a:lstStyle/>
        <a:p>
          <a:endParaRPr lang="en-US"/>
        </a:p>
      </dgm:t>
    </dgm:pt>
    <dgm:pt modelId="{4B764CAF-4E95-4F03-AA5D-EFA5BE1F69EE}" type="sibTrans" cxnId="{633532B8-D0D5-4A09-AB59-3830CF219905}">
      <dgm:prSet/>
      <dgm:spPr/>
      <dgm:t>
        <a:bodyPr/>
        <a:lstStyle/>
        <a:p>
          <a:endParaRPr lang="en-US"/>
        </a:p>
      </dgm:t>
    </dgm:pt>
    <dgm:pt modelId="{F74BF3B6-EEAE-4A02-A094-052AD1AA37BD}">
      <dgm:prSet phldrT="[Text]" custT="1"/>
      <dgm:spPr/>
      <dgm:t>
        <a:bodyPr/>
        <a:lstStyle/>
        <a:p>
          <a:r>
            <a:rPr lang="en-US" sz="2000" b="0" dirty="0" smtClean="0"/>
            <a:t>Reconciles and combines UW and IU features</a:t>
          </a:r>
          <a:endParaRPr lang="en-US" sz="2000" b="0" dirty="0"/>
        </a:p>
      </dgm:t>
    </dgm:pt>
    <dgm:pt modelId="{774AFA20-1252-4D87-89F0-1336F41F2AD2}">
      <dgm:prSet phldrT="[Text]" custT="1"/>
      <dgm:spPr/>
      <dgm:t>
        <a:bodyPr/>
        <a:lstStyle/>
        <a:p>
          <a:r>
            <a:rPr lang="en-US" sz="2000" b="0" dirty="0" smtClean="0"/>
            <a:t>Development of Founders Release </a:t>
          </a:r>
          <a:endParaRPr lang="en-US" sz="2000" b="0" dirty="0"/>
        </a:p>
      </dgm:t>
    </dgm:pt>
    <dgm:pt modelId="{E742389B-45D9-4FCF-8BE4-64116421B6C7}" type="sibTrans" cxnId="{ED2DFC56-7DA2-4907-A34C-2E91C79F2CBE}">
      <dgm:prSet/>
      <dgm:spPr/>
      <dgm:t>
        <a:bodyPr/>
        <a:lstStyle/>
        <a:p>
          <a:endParaRPr lang="en-US" sz="2800"/>
        </a:p>
      </dgm:t>
    </dgm:pt>
    <dgm:pt modelId="{F73A81E4-FD8F-4D27-9D8A-9AAD5456C25B}" type="parTrans" cxnId="{ED2DFC56-7DA2-4907-A34C-2E91C79F2CBE}">
      <dgm:prSet/>
      <dgm:spPr/>
      <dgm:t>
        <a:bodyPr/>
        <a:lstStyle/>
        <a:p>
          <a:endParaRPr lang="en-US" sz="2800"/>
        </a:p>
      </dgm:t>
    </dgm:pt>
    <dgm:pt modelId="{67289A66-D9FE-43CB-B2AA-C2A6FA4EB871}" type="sibTrans" cxnId="{6D7E34D2-B2A5-4E5E-A119-9A1B3ACEDA1C}">
      <dgm:prSet/>
      <dgm:spPr/>
      <dgm:t>
        <a:bodyPr/>
        <a:lstStyle/>
        <a:p>
          <a:endParaRPr lang="en-US"/>
        </a:p>
      </dgm:t>
    </dgm:pt>
    <dgm:pt modelId="{8F13E066-CA5C-4E40-A361-EA6DFDF94FC1}" type="parTrans" cxnId="{6D7E34D2-B2A5-4E5E-A119-9A1B3ACEDA1C}">
      <dgm:prSet/>
      <dgm:spPr/>
      <dgm:t>
        <a:bodyPr/>
        <a:lstStyle/>
        <a:p>
          <a:endParaRPr lang="en-US"/>
        </a:p>
      </dgm:t>
    </dgm:pt>
    <dgm:pt modelId="{759419D2-4752-4BAF-A9B3-D98C3AA92001}">
      <dgm:prSet phldrT="[Text]" custT="1"/>
      <dgm:spPr/>
      <dgm:t>
        <a:bodyPr/>
        <a:lstStyle/>
        <a:p>
          <a:r>
            <a:rPr lang="en-US" sz="2000" b="1" dirty="0" smtClean="0"/>
            <a:t>Public Release</a:t>
          </a:r>
          <a:endParaRPr lang="en-US" sz="2000" b="1" dirty="0"/>
        </a:p>
      </dgm:t>
    </dgm:pt>
    <dgm:pt modelId="{37F6B05C-7E21-4FD1-8B11-79F7F200861D}" type="parTrans" cxnId="{AD4B17FC-D614-45ED-B1EE-1EB850C48F31}">
      <dgm:prSet/>
      <dgm:spPr/>
      <dgm:t>
        <a:bodyPr/>
        <a:lstStyle/>
        <a:p>
          <a:endParaRPr lang="en-US"/>
        </a:p>
      </dgm:t>
    </dgm:pt>
    <dgm:pt modelId="{3F11D925-032D-4082-83EB-E902790EB7A5}" type="sibTrans" cxnId="{AD4B17FC-D614-45ED-B1EE-1EB850C48F31}">
      <dgm:prSet/>
      <dgm:spPr/>
      <dgm:t>
        <a:bodyPr/>
        <a:lstStyle/>
        <a:p>
          <a:endParaRPr lang="en-US"/>
        </a:p>
      </dgm:t>
    </dgm:pt>
    <dgm:pt modelId="{5F87E78A-F071-4951-ADA6-427E53C55443}" type="pres">
      <dgm:prSet presAssocID="{7F15CF28-B7F5-45C5-933E-48B70CFF3C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015D92-51A1-4D01-8D19-FA8C1693ED9F}" type="pres">
      <dgm:prSet presAssocID="{46864C13-3962-4258-B78A-6D5A36240498}" presName="composite" presStyleCnt="0"/>
      <dgm:spPr/>
    </dgm:pt>
    <dgm:pt modelId="{8F80F38F-325F-4A82-AD5D-C55BFC489FEC}" type="pres">
      <dgm:prSet presAssocID="{46864C13-3962-4258-B78A-6D5A3624049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0379-28ED-4D4C-8EA3-488669326B3E}" type="pres">
      <dgm:prSet presAssocID="{46864C13-3962-4258-B78A-6D5A3624049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3DB40-E6D9-41F9-A0D8-44C2C32EEC74}" type="pres">
      <dgm:prSet presAssocID="{23B9D9AA-ADF4-499F-8880-CD2B9A8CF65D}" presName="space" presStyleCnt="0"/>
      <dgm:spPr/>
    </dgm:pt>
    <dgm:pt modelId="{F237D450-27D6-49BB-8076-DBA8DD09C179}" type="pres">
      <dgm:prSet presAssocID="{37CF58DC-6A3F-456D-B292-384760480231}" presName="composite" presStyleCnt="0"/>
      <dgm:spPr/>
    </dgm:pt>
    <dgm:pt modelId="{4E4E1BB4-4AB3-40B1-AE28-BBD40F9D9EA8}" type="pres">
      <dgm:prSet presAssocID="{37CF58DC-6A3F-456D-B292-38476048023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CC549-89C8-488E-BD6E-AFFE63BA0235}" type="pres">
      <dgm:prSet presAssocID="{37CF58DC-6A3F-456D-B292-38476048023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D2C96E-6B60-4C6E-9751-A5C025B4CD76}" type="presOf" srcId="{7F15CF28-B7F5-45C5-933E-48B70CFF3CDA}" destId="{5F87E78A-F071-4951-ADA6-427E53C55443}" srcOrd="0" destOrd="0" presId="urn:microsoft.com/office/officeart/2005/8/layout/hList1"/>
    <dgm:cxn modelId="{AE3BCF70-E324-4D1B-BC78-93FBB2ED79FC}" srcId="{37CF58DC-6A3F-456D-B292-384760480231}" destId="{60ABFDAD-F7D8-4D07-8A1A-5409F9BB11A5}" srcOrd="0" destOrd="0" parTransId="{53B15B65-EFA7-4B94-BFE8-A078A05C304C}" sibTransId="{C8D8C84F-735B-4A34-ACA6-735EA09C0060}"/>
    <dgm:cxn modelId="{A2F3DC7D-53DC-4B9A-A62D-3ACC223B78CB}" type="presOf" srcId="{46864C13-3962-4258-B78A-6D5A36240498}" destId="{8F80F38F-325F-4A82-AD5D-C55BFC489FEC}" srcOrd="0" destOrd="0" presId="urn:microsoft.com/office/officeart/2005/8/layout/hList1"/>
    <dgm:cxn modelId="{7FB67186-457C-4390-AE61-150B2F6D1609}" type="presOf" srcId="{A657D40B-9EE1-4D57-8C65-93DC8DE5C958}" destId="{68050379-28ED-4D4C-8EA3-488669326B3E}" srcOrd="0" destOrd="0" presId="urn:microsoft.com/office/officeart/2005/8/layout/hList1"/>
    <dgm:cxn modelId="{078E2CBD-AA25-40EB-889D-93CB72C2B594}" type="presOf" srcId="{B7398940-D5D8-40F5-BACC-92F788BD5F69}" destId="{68050379-28ED-4D4C-8EA3-488669326B3E}" srcOrd="0" destOrd="3" presId="urn:microsoft.com/office/officeart/2005/8/layout/hList1"/>
    <dgm:cxn modelId="{D048469B-5EE6-41B6-B8BD-C5B2E0C56FF8}" type="presOf" srcId="{774AFA20-1252-4D87-89F0-1336F41F2AD2}" destId="{68050379-28ED-4D4C-8EA3-488669326B3E}" srcOrd="0" destOrd="1" presId="urn:microsoft.com/office/officeart/2005/8/layout/hList1"/>
    <dgm:cxn modelId="{ED2DFC56-7DA2-4907-A34C-2E91C79F2CBE}" srcId="{46864C13-3962-4258-B78A-6D5A36240498}" destId="{774AFA20-1252-4D87-89F0-1336F41F2AD2}" srcOrd="1" destOrd="0" parTransId="{F73A81E4-FD8F-4D27-9D8A-9AAD5456C25B}" sibTransId="{E742389B-45D9-4FCF-8BE4-64116421B6C7}"/>
    <dgm:cxn modelId="{B6FD0C8E-E3D8-444E-8078-CD6B330E44EF}" srcId="{46864C13-3962-4258-B78A-6D5A36240498}" destId="{B7398940-D5D8-40F5-BACC-92F788BD5F69}" srcOrd="2" destOrd="0" parTransId="{305437B9-247D-47BB-B191-9C9D9F5B2218}" sibTransId="{315CF655-D7B6-4A22-B540-2B2A7203FA61}"/>
    <dgm:cxn modelId="{D65B4C8E-2F98-4CC4-B9D8-B80D075DD078}" type="presOf" srcId="{37CF58DC-6A3F-456D-B292-384760480231}" destId="{4E4E1BB4-4AB3-40B1-AE28-BBD40F9D9EA8}" srcOrd="0" destOrd="0" presId="urn:microsoft.com/office/officeart/2005/8/layout/hList1"/>
    <dgm:cxn modelId="{633532B8-D0D5-4A09-AB59-3830CF219905}" srcId="{46864C13-3962-4258-B78A-6D5A36240498}" destId="{A657D40B-9EE1-4D57-8C65-93DC8DE5C958}" srcOrd="0" destOrd="0" parTransId="{D6951BAD-92B5-45EF-B5CD-C6CC569DA4A7}" sibTransId="{4B764CAF-4E95-4F03-AA5D-EFA5BE1F69EE}"/>
    <dgm:cxn modelId="{AD4B17FC-D614-45ED-B1EE-1EB850C48F31}" srcId="{37CF58DC-6A3F-456D-B292-384760480231}" destId="{759419D2-4752-4BAF-A9B3-D98C3AA92001}" srcOrd="1" destOrd="0" parTransId="{37F6B05C-7E21-4FD1-8B11-79F7F200861D}" sibTransId="{3F11D925-032D-4082-83EB-E902790EB7A5}"/>
    <dgm:cxn modelId="{AE73B853-B53A-4AAB-B034-73A0C4C9E9E7}" type="presOf" srcId="{60ABFDAD-F7D8-4D07-8A1A-5409F9BB11A5}" destId="{451CC549-89C8-488E-BD6E-AFFE63BA0235}" srcOrd="0" destOrd="0" presId="urn:microsoft.com/office/officeart/2005/8/layout/hList1"/>
    <dgm:cxn modelId="{D49409A3-15E3-4C44-AB16-A249A38FB835}" srcId="{7F15CF28-B7F5-45C5-933E-48B70CFF3CDA}" destId="{46864C13-3962-4258-B78A-6D5A36240498}" srcOrd="0" destOrd="0" parTransId="{EAF580A7-D698-4E6F-980D-DB30248AC1F2}" sibTransId="{23B9D9AA-ADF4-499F-8880-CD2B9A8CF65D}"/>
    <dgm:cxn modelId="{43F84666-D698-49B4-8CE8-38E6CDF80E0B}" type="presOf" srcId="{759419D2-4752-4BAF-A9B3-D98C3AA92001}" destId="{451CC549-89C8-488E-BD6E-AFFE63BA0235}" srcOrd="0" destOrd="1" presId="urn:microsoft.com/office/officeart/2005/8/layout/hList1"/>
    <dgm:cxn modelId="{D1D18D23-809A-4811-B2B5-5A09C267FEA7}" srcId="{7F15CF28-B7F5-45C5-933E-48B70CFF3CDA}" destId="{37CF58DC-6A3F-456D-B292-384760480231}" srcOrd="1" destOrd="0" parTransId="{D6D71EF0-D80D-481A-A964-5DDAD7E6F12F}" sibTransId="{9A8E4B58-66CE-4FD4-BD58-D8B00745B790}"/>
    <dgm:cxn modelId="{6D7E34D2-B2A5-4E5E-A119-9A1B3ACEDA1C}" srcId="{774AFA20-1252-4D87-89F0-1336F41F2AD2}" destId="{F74BF3B6-EEAE-4A02-A094-052AD1AA37BD}" srcOrd="0" destOrd="0" parTransId="{8F13E066-CA5C-4E40-A361-EA6DFDF94FC1}" sibTransId="{67289A66-D9FE-43CB-B2AA-C2A6FA4EB871}"/>
    <dgm:cxn modelId="{DFA7684B-3DBF-4B4B-91B6-4428F3E9FAA5}" type="presOf" srcId="{F74BF3B6-EEAE-4A02-A094-052AD1AA37BD}" destId="{68050379-28ED-4D4C-8EA3-488669326B3E}" srcOrd="0" destOrd="2" presId="urn:microsoft.com/office/officeart/2005/8/layout/hList1"/>
    <dgm:cxn modelId="{99BF3C05-6FC5-4B62-B0F1-70BD468E4275}" type="presParOf" srcId="{5F87E78A-F071-4951-ADA6-427E53C55443}" destId="{5B015D92-51A1-4D01-8D19-FA8C1693ED9F}" srcOrd="0" destOrd="0" presId="urn:microsoft.com/office/officeart/2005/8/layout/hList1"/>
    <dgm:cxn modelId="{47020A45-B4B0-4F33-9356-912A394DA11A}" type="presParOf" srcId="{5B015D92-51A1-4D01-8D19-FA8C1693ED9F}" destId="{8F80F38F-325F-4A82-AD5D-C55BFC489FEC}" srcOrd="0" destOrd="0" presId="urn:microsoft.com/office/officeart/2005/8/layout/hList1"/>
    <dgm:cxn modelId="{86AF2F7F-4FEF-4922-980E-F80DDF8CB1E5}" type="presParOf" srcId="{5B015D92-51A1-4D01-8D19-FA8C1693ED9F}" destId="{68050379-28ED-4D4C-8EA3-488669326B3E}" srcOrd="1" destOrd="0" presId="urn:microsoft.com/office/officeart/2005/8/layout/hList1"/>
    <dgm:cxn modelId="{D9CC848E-A9F8-4EF9-87EC-3C9377FEC527}" type="presParOf" srcId="{5F87E78A-F071-4951-ADA6-427E53C55443}" destId="{5233DB40-E6D9-41F9-A0D8-44C2C32EEC74}" srcOrd="1" destOrd="0" presId="urn:microsoft.com/office/officeart/2005/8/layout/hList1"/>
    <dgm:cxn modelId="{7EFC0733-4E5E-4588-8C83-A214FBBEE44C}" type="presParOf" srcId="{5F87E78A-F071-4951-ADA6-427E53C55443}" destId="{F237D450-27D6-49BB-8076-DBA8DD09C179}" srcOrd="2" destOrd="0" presId="urn:microsoft.com/office/officeart/2005/8/layout/hList1"/>
    <dgm:cxn modelId="{F7B0AFC1-EEA4-4033-86AC-659D37BB2924}" type="presParOf" srcId="{F237D450-27D6-49BB-8076-DBA8DD09C179}" destId="{4E4E1BB4-4AB3-40B1-AE28-BBD40F9D9EA8}" srcOrd="0" destOrd="0" presId="urn:microsoft.com/office/officeart/2005/8/layout/hList1"/>
    <dgm:cxn modelId="{CA183D80-B13E-41ED-A2A6-3F143F93C288}" type="presParOf" srcId="{F237D450-27D6-49BB-8076-DBA8DD09C179}" destId="{451CC549-89C8-488E-BD6E-AFFE63BA02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15CF28-B7F5-45C5-933E-48B70CFF3C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864C13-3962-4258-B78A-6D5A36240498}">
      <dgm:prSet phldrT="[Text]" custT="1"/>
      <dgm:spPr/>
      <dgm:t>
        <a:bodyPr/>
        <a:lstStyle/>
        <a:p>
          <a:r>
            <a:rPr lang="en-US" sz="2000" dirty="0" smtClean="0"/>
            <a:t>2011</a:t>
          </a:r>
          <a:endParaRPr lang="en-US" sz="2000" dirty="0"/>
        </a:p>
      </dgm:t>
    </dgm:pt>
    <dgm:pt modelId="{EAF580A7-D698-4E6F-980D-DB30248AC1F2}" type="parTrans" cxnId="{D49409A3-15E3-4C44-AB16-A249A38FB835}">
      <dgm:prSet/>
      <dgm:spPr/>
      <dgm:t>
        <a:bodyPr/>
        <a:lstStyle/>
        <a:p>
          <a:endParaRPr lang="en-US" sz="2800"/>
        </a:p>
      </dgm:t>
    </dgm:pt>
    <dgm:pt modelId="{23B9D9AA-ADF4-499F-8880-CD2B9A8CF65D}" type="sibTrans" cxnId="{D49409A3-15E3-4C44-AB16-A249A38FB835}">
      <dgm:prSet/>
      <dgm:spPr/>
      <dgm:t>
        <a:bodyPr/>
        <a:lstStyle/>
        <a:p>
          <a:endParaRPr lang="en-US" sz="2800"/>
        </a:p>
      </dgm:t>
    </dgm:pt>
    <dgm:pt modelId="{774AFA20-1252-4D87-89F0-1336F41F2AD2}">
      <dgm:prSet phldrT="[Text]" custT="1"/>
      <dgm:spPr/>
      <dgm:t>
        <a:bodyPr/>
        <a:lstStyle/>
        <a:p>
          <a:r>
            <a:rPr lang="en-US" sz="2000" dirty="0" smtClean="0"/>
            <a:t>Developed thin-slice across Enrolment as a POC</a:t>
          </a:r>
          <a:endParaRPr lang="en-US" sz="2000" b="0" dirty="0"/>
        </a:p>
      </dgm:t>
    </dgm:pt>
    <dgm:pt modelId="{F73A81E4-FD8F-4D27-9D8A-9AAD5456C25B}" type="parTrans" cxnId="{ED2DFC56-7DA2-4907-A34C-2E91C79F2CBE}">
      <dgm:prSet/>
      <dgm:spPr/>
      <dgm:t>
        <a:bodyPr/>
        <a:lstStyle/>
        <a:p>
          <a:endParaRPr lang="en-US" sz="2800"/>
        </a:p>
      </dgm:t>
    </dgm:pt>
    <dgm:pt modelId="{E742389B-45D9-4FCF-8BE4-64116421B6C7}" type="sibTrans" cxnId="{ED2DFC56-7DA2-4907-A34C-2E91C79F2CBE}">
      <dgm:prSet/>
      <dgm:spPr/>
      <dgm:t>
        <a:bodyPr/>
        <a:lstStyle/>
        <a:p>
          <a:endParaRPr lang="en-US" sz="2800"/>
        </a:p>
      </dgm:t>
    </dgm:pt>
    <dgm:pt modelId="{37CF58DC-6A3F-456D-B292-384760480231}">
      <dgm:prSet phldrT="[Text]" custT="1"/>
      <dgm:spPr/>
      <dgm:t>
        <a:bodyPr/>
        <a:lstStyle/>
        <a:p>
          <a:r>
            <a:rPr lang="en-US" sz="2000" dirty="0" smtClean="0"/>
            <a:t>2012-2013</a:t>
          </a:r>
          <a:endParaRPr lang="en-US" sz="2000" dirty="0"/>
        </a:p>
      </dgm:t>
    </dgm:pt>
    <dgm:pt modelId="{D6D71EF0-D80D-481A-A964-5DDAD7E6F12F}" type="parTrans" cxnId="{D1D18D23-809A-4811-B2B5-5A09C267FEA7}">
      <dgm:prSet/>
      <dgm:spPr/>
      <dgm:t>
        <a:bodyPr/>
        <a:lstStyle/>
        <a:p>
          <a:endParaRPr lang="en-US" sz="2800"/>
        </a:p>
      </dgm:t>
    </dgm:pt>
    <dgm:pt modelId="{9A8E4B58-66CE-4FD4-BD58-D8B00745B790}" type="sibTrans" cxnId="{D1D18D23-809A-4811-B2B5-5A09C267FEA7}">
      <dgm:prSet/>
      <dgm:spPr/>
      <dgm:t>
        <a:bodyPr/>
        <a:lstStyle/>
        <a:p>
          <a:endParaRPr lang="en-US" sz="2800"/>
        </a:p>
      </dgm:t>
    </dgm:pt>
    <dgm:pt modelId="{75C11E08-146A-47A4-82BC-5F9F55EAF0CC}">
      <dgm:prSet phldrT="[Text]" custT="1"/>
      <dgm:spPr/>
      <dgm:t>
        <a:bodyPr/>
        <a:lstStyle/>
        <a:p>
          <a:r>
            <a:rPr lang="en-US" sz="2000" b="0" dirty="0" smtClean="0"/>
            <a:t>Developed Course Offering &amp; Academic Calendar</a:t>
          </a:r>
          <a:endParaRPr lang="en-US" sz="2000" b="0" dirty="0"/>
        </a:p>
      </dgm:t>
    </dgm:pt>
    <dgm:pt modelId="{9362BF38-1AB1-4147-B1C4-5B0FFCB2A22F}" type="parTrans" cxnId="{9F8ADA20-C735-4CDA-9298-8A4871DD96DD}">
      <dgm:prSet/>
      <dgm:spPr/>
      <dgm:t>
        <a:bodyPr/>
        <a:lstStyle/>
        <a:p>
          <a:endParaRPr lang="en-US"/>
        </a:p>
      </dgm:t>
    </dgm:pt>
    <dgm:pt modelId="{13330F49-FDE5-40B3-A926-277B00CBBACA}" type="sibTrans" cxnId="{9F8ADA20-C735-4CDA-9298-8A4871DD96DD}">
      <dgm:prSet/>
      <dgm:spPr/>
      <dgm:t>
        <a:bodyPr/>
        <a:lstStyle/>
        <a:p>
          <a:endParaRPr lang="en-US"/>
        </a:p>
      </dgm:t>
    </dgm:pt>
    <dgm:pt modelId="{CFDC251A-49CD-43A7-A560-1FC79F5A02D0}">
      <dgm:prSet phldrT="[Text]" custT="1"/>
      <dgm:spPr/>
      <dgm:t>
        <a:bodyPr/>
        <a:lstStyle/>
        <a:p>
          <a:r>
            <a:rPr lang="en-US" sz="2000" dirty="0" smtClean="0"/>
            <a:t>Developed infrastructure components</a:t>
          </a:r>
          <a:endParaRPr lang="en-US" sz="2000" b="0" dirty="0"/>
        </a:p>
      </dgm:t>
    </dgm:pt>
    <dgm:pt modelId="{4C3F0B99-BBF6-41E1-A863-D5A15251320C}" type="parTrans" cxnId="{75CC1E28-6833-4BF5-BF36-99A0C4681405}">
      <dgm:prSet/>
      <dgm:spPr/>
      <dgm:t>
        <a:bodyPr/>
        <a:lstStyle/>
        <a:p>
          <a:endParaRPr lang="en-US"/>
        </a:p>
      </dgm:t>
    </dgm:pt>
    <dgm:pt modelId="{962C6BE5-3B1B-450B-A0D2-4950C243B67C}" type="sibTrans" cxnId="{75CC1E28-6833-4BF5-BF36-99A0C4681405}">
      <dgm:prSet/>
      <dgm:spPr/>
      <dgm:t>
        <a:bodyPr/>
        <a:lstStyle/>
        <a:p>
          <a:endParaRPr lang="en-US"/>
        </a:p>
      </dgm:t>
    </dgm:pt>
    <dgm:pt modelId="{C95AEB23-E594-467E-BA11-9222E5062FDA}">
      <dgm:prSet phldrT="[Text]" custT="1"/>
      <dgm:spPr/>
      <dgm:t>
        <a:bodyPr/>
        <a:lstStyle/>
        <a:p>
          <a:r>
            <a:rPr lang="en-US" sz="2000" b="1" dirty="0" smtClean="0"/>
            <a:t>Founders Release 1</a:t>
          </a:r>
          <a:endParaRPr lang="en-US" sz="2000" b="1" dirty="0"/>
        </a:p>
      </dgm:t>
    </dgm:pt>
    <dgm:pt modelId="{3B12CE06-5005-4C3F-AD9C-AEF2A4A56050}" type="parTrans" cxnId="{447BE96F-EC99-45BA-9239-15A5B89C1CBE}">
      <dgm:prSet/>
      <dgm:spPr/>
      <dgm:t>
        <a:bodyPr/>
        <a:lstStyle/>
        <a:p>
          <a:endParaRPr lang="en-US"/>
        </a:p>
      </dgm:t>
    </dgm:pt>
    <dgm:pt modelId="{B71FBEE9-4ED6-4F8E-9FA5-E961838E7112}" type="sibTrans" cxnId="{447BE96F-EC99-45BA-9239-15A5B89C1CBE}">
      <dgm:prSet/>
      <dgm:spPr/>
      <dgm:t>
        <a:bodyPr/>
        <a:lstStyle/>
        <a:p>
          <a:endParaRPr lang="en-US"/>
        </a:p>
      </dgm:t>
    </dgm:pt>
    <dgm:pt modelId="{BFB3E622-09D5-40E7-988C-2EC2DFCBA1A1}">
      <dgm:prSet phldrT="[Text]" custT="1"/>
      <dgm:spPr/>
      <dgm:t>
        <a:bodyPr/>
        <a:lstStyle/>
        <a:p>
          <a:r>
            <a:rPr lang="en-US" sz="2000" b="0" dirty="0" smtClean="0"/>
            <a:t>Sandbox implementation at UMD (first implementer)</a:t>
          </a:r>
          <a:endParaRPr lang="en-US" sz="2000" b="0" dirty="0"/>
        </a:p>
      </dgm:t>
    </dgm:pt>
    <dgm:pt modelId="{F769CCA8-7CF9-4971-84DB-5EA81D91C8DB}" type="parTrans" cxnId="{5D03B29E-95D5-490F-9012-10DC6FD59AED}">
      <dgm:prSet/>
      <dgm:spPr/>
      <dgm:t>
        <a:bodyPr/>
        <a:lstStyle/>
        <a:p>
          <a:endParaRPr lang="en-US"/>
        </a:p>
      </dgm:t>
    </dgm:pt>
    <dgm:pt modelId="{5ECC87AE-2E63-4A64-80AD-C70CACE8AC10}" type="sibTrans" cxnId="{5D03B29E-95D5-490F-9012-10DC6FD59AED}">
      <dgm:prSet/>
      <dgm:spPr/>
      <dgm:t>
        <a:bodyPr/>
        <a:lstStyle/>
        <a:p>
          <a:endParaRPr lang="en-US"/>
        </a:p>
      </dgm:t>
    </dgm:pt>
    <dgm:pt modelId="{5F87E78A-F071-4951-ADA6-427E53C55443}" type="pres">
      <dgm:prSet presAssocID="{7F15CF28-B7F5-45C5-933E-48B70CFF3C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015D92-51A1-4D01-8D19-FA8C1693ED9F}" type="pres">
      <dgm:prSet presAssocID="{46864C13-3962-4258-B78A-6D5A36240498}" presName="composite" presStyleCnt="0"/>
      <dgm:spPr/>
    </dgm:pt>
    <dgm:pt modelId="{8F80F38F-325F-4A82-AD5D-C55BFC489FEC}" type="pres">
      <dgm:prSet presAssocID="{46864C13-3962-4258-B78A-6D5A3624049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0379-28ED-4D4C-8EA3-488669326B3E}" type="pres">
      <dgm:prSet presAssocID="{46864C13-3962-4258-B78A-6D5A3624049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3DB40-E6D9-41F9-A0D8-44C2C32EEC74}" type="pres">
      <dgm:prSet presAssocID="{23B9D9AA-ADF4-499F-8880-CD2B9A8CF65D}" presName="space" presStyleCnt="0"/>
      <dgm:spPr/>
    </dgm:pt>
    <dgm:pt modelId="{F237D450-27D6-49BB-8076-DBA8DD09C179}" type="pres">
      <dgm:prSet presAssocID="{37CF58DC-6A3F-456D-B292-384760480231}" presName="composite" presStyleCnt="0"/>
      <dgm:spPr/>
    </dgm:pt>
    <dgm:pt modelId="{4E4E1BB4-4AB3-40B1-AE28-BBD40F9D9EA8}" type="pres">
      <dgm:prSet presAssocID="{37CF58DC-6A3F-456D-B292-38476048023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CC549-89C8-488E-BD6E-AFFE63BA0235}" type="pres">
      <dgm:prSet presAssocID="{37CF58DC-6A3F-456D-B292-38476048023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F37CE-3654-4748-83E5-D88F48C7BD35}" type="presOf" srcId="{75C11E08-146A-47A4-82BC-5F9F55EAF0CC}" destId="{451CC549-89C8-488E-BD6E-AFFE63BA0235}" srcOrd="0" destOrd="0" presId="urn:microsoft.com/office/officeart/2005/8/layout/hList1"/>
    <dgm:cxn modelId="{9C8F8100-E1FE-4C87-B74A-5FF47A0F6712}" type="presOf" srcId="{BFB3E622-09D5-40E7-988C-2EC2DFCBA1A1}" destId="{451CC549-89C8-488E-BD6E-AFFE63BA0235}" srcOrd="0" destOrd="2" presId="urn:microsoft.com/office/officeart/2005/8/layout/hList1"/>
    <dgm:cxn modelId="{5D03B29E-95D5-490F-9012-10DC6FD59AED}" srcId="{37CF58DC-6A3F-456D-B292-384760480231}" destId="{BFB3E622-09D5-40E7-988C-2EC2DFCBA1A1}" srcOrd="2" destOrd="0" parTransId="{F769CCA8-7CF9-4971-84DB-5EA81D91C8DB}" sibTransId="{5ECC87AE-2E63-4A64-80AD-C70CACE8AC10}"/>
    <dgm:cxn modelId="{ED2DFC56-7DA2-4907-A34C-2E91C79F2CBE}" srcId="{46864C13-3962-4258-B78A-6D5A36240498}" destId="{774AFA20-1252-4D87-89F0-1336F41F2AD2}" srcOrd="0" destOrd="0" parTransId="{F73A81E4-FD8F-4D27-9D8A-9AAD5456C25B}" sibTransId="{E742389B-45D9-4FCF-8BE4-64116421B6C7}"/>
    <dgm:cxn modelId="{CB1198F8-8652-49D0-A71E-2383B1CDE165}" type="presOf" srcId="{37CF58DC-6A3F-456D-B292-384760480231}" destId="{4E4E1BB4-4AB3-40B1-AE28-BBD40F9D9EA8}" srcOrd="0" destOrd="0" presId="urn:microsoft.com/office/officeart/2005/8/layout/hList1"/>
    <dgm:cxn modelId="{447BE96F-EC99-45BA-9239-15A5B89C1CBE}" srcId="{37CF58DC-6A3F-456D-B292-384760480231}" destId="{C95AEB23-E594-467E-BA11-9222E5062FDA}" srcOrd="1" destOrd="0" parTransId="{3B12CE06-5005-4C3F-AD9C-AEF2A4A56050}" sibTransId="{B71FBEE9-4ED6-4F8E-9FA5-E961838E7112}"/>
    <dgm:cxn modelId="{EA2253A4-7C18-4793-8118-01A8FC938408}" type="presOf" srcId="{7F15CF28-B7F5-45C5-933E-48B70CFF3CDA}" destId="{5F87E78A-F071-4951-ADA6-427E53C55443}" srcOrd="0" destOrd="0" presId="urn:microsoft.com/office/officeart/2005/8/layout/hList1"/>
    <dgm:cxn modelId="{C5B0A296-04B2-4AAB-9F62-4794F2F3321A}" type="presOf" srcId="{C95AEB23-E594-467E-BA11-9222E5062FDA}" destId="{451CC549-89C8-488E-BD6E-AFFE63BA0235}" srcOrd="0" destOrd="1" presId="urn:microsoft.com/office/officeart/2005/8/layout/hList1"/>
    <dgm:cxn modelId="{D49409A3-15E3-4C44-AB16-A249A38FB835}" srcId="{7F15CF28-B7F5-45C5-933E-48B70CFF3CDA}" destId="{46864C13-3962-4258-B78A-6D5A36240498}" srcOrd="0" destOrd="0" parTransId="{EAF580A7-D698-4E6F-980D-DB30248AC1F2}" sibTransId="{23B9D9AA-ADF4-499F-8880-CD2B9A8CF65D}"/>
    <dgm:cxn modelId="{ABDF8352-26ED-4436-A57F-C7B171072221}" type="presOf" srcId="{774AFA20-1252-4D87-89F0-1336F41F2AD2}" destId="{68050379-28ED-4D4C-8EA3-488669326B3E}" srcOrd="0" destOrd="0" presId="urn:microsoft.com/office/officeart/2005/8/layout/hList1"/>
    <dgm:cxn modelId="{75CC1E28-6833-4BF5-BF36-99A0C4681405}" srcId="{46864C13-3962-4258-B78A-6D5A36240498}" destId="{CFDC251A-49CD-43A7-A560-1FC79F5A02D0}" srcOrd="1" destOrd="0" parTransId="{4C3F0B99-BBF6-41E1-A863-D5A15251320C}" sibTransId="{962C6BE5-3B1B-450B-A0D2-4950C243B67C}"/>
    <dgm:cxn modelId="{E790059A-B6FC-4D1E-9A8D-696A9567F015}" type="presOf" srcId="{46864C13-3962-4258-B78A-6D5A36240498}" destId="{8F80F38F-325F-4A82-AD5D-C55BFC489FEC}" srcOrd="0" destOrd="0" presId="urn:microsoft.com/office/officeart/2005/8/layout/hList1"/>
    <dgm:cxn modelId="{D1D18D23-809A-4811-B2B5-5A09C267FEA7}" srcId="{7F15CF28-B7F5-45C5-933E-48B70CFF3CDA}" destId="{37CF58DC-6A3F-456D-B292-384760480231}" srcOrd="1" destOrd="0" parTransId="{D6D71EF0-D80D-481A-A964-5DDAD7E6F12F}" sibTransId="{9A8E4B58-66CE-4FD4-BD58-D8B00745B790}"/>
    <dgm:cxn modelId="{9F8ADA20-C735-4CDA-9298-8A4871DD96DD}" srcId="{37CF58DC-6A3F-456D-B292-384760480231}" destId="{75C11E08-146A-47A4-82BC-5F9F55EAF0CC}" srcOrd="0" destOrd="0" parTransId="{9362BF38-1AB1-4147-B1C4-5B0FFCB2A22F}" sibTransId="{13330F49-FDE5-40B3-A926-277B00CBBACA}"/>
    <dgm:cxn modelId="{AF64F9CC-4ACA-4376-87B6-A1D2D93B2D0B}" type="presOf" srcId="{CFDC251A-49CD-43A7-A560-1FC79F5A02D0}" destId="{68050379-28ED-4D4C-8EA3-488669326B3E}" srcOrd="0" destOrd="1" presId="urn:microsoft.com/office/officeart/2005/8/layout/hList1"/>
    <dgm:cxn modelId="{75C0D9F4-C617-46D5-806B-18588C72849D}" type="presParOf" srcId="{5F87E78A-F071-4951-ADA6-427E53C55443}" destId="{5B015D92-51A1-4D01-8D19-FA8C1693ED9F}" srcOrd="0" destOrd="0" presId="urn:microsoft.com/office/officeart/2005/8/layout/hList1"/>
    <dgm:cxn modelId="{43E151C8-07D2-4AE0-A8A8-21C097069E42}" type="presParOf" srcId="{5B015D92-51A1-4D01-8D19-FA8C1693ED9F}" destId="{8F80F38F-325F-4A82-AD5D-C55BFC489FEC}" srcOrd="0" destOrd="0" presId="urn:microsoft.com/office/officeart/2005/8/layout/hList1"/>
    <dgm:cxn modelId="{8DD81B53-595F-4A66-86BB-CE5C7EB8D6A5}" type="presParOf" srcId="{5B015D92-51A1-4D01-8D19-FA8C1693ED9F}" destId="{68050379-28ED-4D4C-8EA3-488669326B3E}" srcOrd="1" destOrd="0" presId="urn:microsoft.com/office/officeart/2005/8/layout/hList1"/>
    <dgm:cxn modelId="{A3977BBC-E17D-4DA3-9C17-C2196CB04475}" type="presParOf" srcId="{5F87E78A-F071-4951-ADA6-427E53C55443}" destId="{5233DB40-E6D9-41F9-A0D8-44C2C32EEC74}" srcOrd="1" destOrd="0" presId="urn:microsoft.com/office/officeart/2005/8/layout/hList1"/>
    <dgm:cxn modelId="{B176CE33-BE57-4AA5-9BC4-2233F72ED014}" type="presParOf" srcId="{5F87E78A-F071-4951-ADA6-427E53C55443}" destId="{F237D450-27D6-49BB-8076-DBA8DD09C179}" srcOrd="2" destOrd="0" presId="urn:microsoft.com/office/officeart/2005/8/layout/hList1"/>
    <dgm:cxn modelId="{18EAE8B4-2F77-4972-BDED-4A0C1CB275E3}" type="presParOf" srcId="{F237D450-27D6-49BB-8076-DBA8DD09C179}" destId="{4E4E1BB4-4AB3-40B1-AE28-BBD40F9D9EA8}" srcOrd="0" destOrd="0" presId="urn:microsoft.com/office/officeart/2005/8/layout/hList1"/>
    <dgm:cxn modelId="{31605EE6-65AE-463C-8C51-C28EB93891B5}" type="presParOf" srcId="{F237D450-27D6-49BB-8076-DBA8DD09C179}" destId="{451CC549-89C8-488E-BD6E-AFFE63BA02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15CF28-B7F5-45C5-933E-48B70CFF3C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D7C28A-62C2-49C1-BDD0-C212B93807A0}">
      <dgm:prSet phldrT="[Text]" custT="1"/>
      <dgm:spPr/>
      <dgm:t>
        <a:bodyPr/>
        <a:lstStyle/>
        <a:p>
          <a:r>
            <a:rPr lang="en-US" sz="2000" b="0" dirty="0" smtClean="0"/>
            <a:t>2014</a:t>
          </a:r>
          <a:endParaRPr lang="en-US" sz="2000" b="0" dirty="0"/>
        </a:p>
      </dgm:t>
    </dgm:pt>
    <dgm:pt modelId="{178A0FCC-2E0E-4A46-8408-FB6470906E75}" type="parTrans" cxnId="{1173AC15-BDE2-439D-98D0-62272F7FA30C}">
      <dgm:prSet/>
      <dgm:spPr/>
      <dgm:t>
        <a:bodyPr/>
        <a:lstStyle/>
        <a:p>
          <a:endParaRPr lang="en-US"/>
        </a:p>
      </dgm:t>
    </dgm:pt>
    <dgm:pt modelId="{E5076C96-593B-4A64-8804-2F667DF616CE}" type="sibTrans" cxnId="{1173AC15-BDE2-439D-98D0-62272F7FA30C}">
      <dgm:prSet/>
      <dgm:spPr/>
      <dgm:t>
        <a:bodyPr/>
        <a:lstStyle/>
        <a:p>
          <a:endParaRPr lang="en-US"/>
        </a:p>
      </dgm:t>
    </dgm:pt>
    <dgm:pt modelId="{C68131A0-FEC8-4B7D-A55D-6BBE5CECBE2A}">
      <dgm:prSet phldrT="[Text]" custT="1"/>
      <dgm:spPr/>
      <dgm:t>
        <a:bodyPr/>
        <a:lstStyle/>
        <a:p>
          <a:r>
            <a:rPr lang="en-US" sz="2000" b="0" dirty="0" smtClean="0"/>
            <a:t>Continue enhancements on Course Offering</a:t>
          </a:r>
          <a:endParaRPr lang="en-US" sz="2000" b="0" dirty="0"/>
        </a:p>
      </dgm:t>
    </dgm:pt>
    <dgm:pt modelId="{D3433741-731C-478B-AABB-EC72D483962F}" type="parTrans" cxnId="{B632D2B4-589E-4D66-AAE8-66E06770251B}">
      <dgm:prSet/>
      <dgm:spPr/>
      <dgm:t>
        <a:bodyPr/>
        <a:lstStyle/>
        <a:p>
          <a:endParaRPr lang="en-US"/>
        </a:p>
      </dgm:t>
    </dgm:pt>
    <dgm:pt modelId="{CC8A466A-F047-4D60-B790-BAAD7FB153EA}" type="sibTrans" cxnId="{B632D2B4-589E-4D66-AAE8-66E06770251B}">
      <dgm:prSet/>
      <dgm:spPr/>
      <dgm:t>
        <a:bodyPr/>
        <a:lstStyle/>
        <a:p>
          <a:endParaRPr lang="en-US"/>
        </a:p>
      </dgm:t>
    </dgm:pt>
    <dgm:pt modelId="{F9892C95-618C-40EE-A244-98601CE23FEF}">
      <dgm:prSet phldrT="[Text]" custT="1"/>
      <dgm:spPr/>
      <dgm:t>
        <a:bodyPr/>
        <a:lstStyle/>
        <a:p>
          <a:r>
            <a:rPr lang="en-US" sz="2000" b="0" dirty="0" smtClean="0"/>
            <a:t>Develop Course Registration</a:t>
          </a:r>
          <a:endParaRPr lang="en-US" sz="2000" b="1" dirty="0"/>
        </a:p>
      </dgm:t>
    </dgm:pt>
    <dgm:pt modelId="{B4FEE32E-0F07-4D3F-BAF7-2E9A0196268D}" type="parTrans" cxnId="{BDA3B57A-3D30-405D-A746-6A65E8DD24A6}">
      <dgm:prSet/>
      <dgm:spPr/>
      <dgm:t>
        <a:bodyPr/>
        <a:lstStyle/>
        <a:p>
          <a:endParaRPr lang="en-US"/>
        </a:p>
      </dgm:t>
    </dgm:pt>
    <dgm:pt modelId="{42265295-3F65-4DA5-8E40-3528D8AE6BCB}" type="sibTrans" cxnId="{BDA3B57A-3D30-405D-A746-6A65E8DD24A6}">
      <dgm:prSet/>
      <dgm:spPr/>
      <dgm:t>
        <a:bodyPr/>
        <a:lstStyle/>
        <a:p>
          <a:endParaRPr lang="en-US"/>
        </a:p>
      </dgm:t>
    </dgm:pt>
    <dgm:pt modelId="{B4B697ED-78E1-4027-BEF5-E983F3E8277B}">
      <dgm:prSet phldrT="[Text]" custT="1"/>
      <dgm:spPr/>
      <dgm:t>
        <a:bodyPr/>
        <a:lstStyle/>
        <a:p>
          <a:r>
            <a:rPr lang="en-US" sz="2000" b="0" dirty="0" smtClean="0"/>
            <a:t>2015</a:t>
          </a:r>
          <a:endParaRPr lang="en-US" sz="2000" b="0" dirty="0"/>
        </a:p>
      </dgm:t>
    </dgm:pt>
    <dgm:pt modelId="{4EFF552B-636D-4566-AB56-325E64201A10}" type="parTrans" cxnId="{D16685A1-0B32-46BE-B377-7AD08F0050C1}">
      <dgm:prSet/>
      <dgm:spPr/>
      <dgm:t>
        <a:bodyPr/>
        <a:lstStyle/>
        <a:p>
          <a:endParaRPr lang="en-US"/>
        </a:p>
      </dgm:t>
    </dgm:pt>
    <dgm:pt modelId="{BDE730EA-5F3B-4B23-A038-0D494E8C3096}" type="sibTrans" cxnId="{D16685A1-0B32-46BE-B377-7AD08F0050C1}">
      <dgm:prSet/>
      <dgm:spPr/>
      <dgm:t>
        <a:bodyPr/>
        <a:lstStyle/>
        <a:p>
          <a:endParaRPr lang="en-US"/>
        </a:p>
      </dgm:t>
    </dgm:pt>
    <dgm:pt modelId="{279D6017-5824-4526-BAA1-0ECE0D7E546E}">
      <dgm:prSet phldrT="[Text]" custT="1"/>
      <dgm:spPr/>
      <dgm:t>
        <a:bodyPr/>
        <a:lstStyle/>
        <a:p>
          <a:r>
            <a:rPr lang="en-US" sz="2000" b="0" dirty="0" smtClean="0"/>
            <a:t>Develop Academic Record (Transcripts, Program Offering, </a:t>
          </a:r>
          <a:r>
            <a:rPr lang="en-US" sz="2000" b="0" dirty="0" err="1" smtClean="0"/>
            <a:t>etc</a:t>
          </a:r>
          <a:r>
            <a:rPr lang="en-US" sz="2000" b="0" dirty="0" smtClean="0"/>
            <a:t>)</a:t>
          </a:r>
          <a:endParaRPr lang="en-US" sz="2000" b="0" dirty="0"/>
        </a:p>
      </dgm:t>
    </dgm:pt>
    <dgm:pt modelId="{E20D7D2B-C677-46F0-B45A-F02AA2D752DD}" type="parTrans" cxnId="{78C8A3BF-4D07-45D8-B79A-F68BEF45EAB7}">
      <dgm:prSet/>
      <dgm:spPr/>
      <dgm:t>
        <a:bodyPr/>
        <a:lstStyle/>
        <a:p>
          <a:endParaRPr lang="en-US"/>
        </a:p>
      </dgm:t>
    </dgm:pt>
    <dgm:pt modelId="{B2669757-DED9-49E0-A2F1-809DA52C0B1C}" type="sibTrans" cxnId="{78C8A3BF-4D07-45D8-B79A-F68BEF45EAB7}">
      <dgm:prSet/>
      <dgm:spPr/>
      <dgm:t>
        <a:bodyPr/>
        <a:lstStyle/>
        <a:p>
          <a:endParaRPr lang="en-US"/>
        </a:p>
      </dgm:t>
    </dgm:pt>
    <dgm:pt modelId="{8CDE80EB-14C2-42E8-A870-CFD23011750E}">
      <dgm:prSet phldrT="[Text]" custT="1"/>
      <dgm:spPr/>
      <dgm:t>
        <a:bodyPr/>
        <a:lstStyle/>
        <a:p>
          <a:r>
            <a:rPr lang="en-US" sz="2000" b="1" dirty="0" smtClean="0"/>
            <a:t>Release of Enrolment 1</a:t>
          </a:r>
          <a:endParaRPr lang="en-US" sz="2000" b="1" dirty="0"/>
        </a:p>
      </dgm:t>
    </dgm:pt>
    <dgm:pt modelId="{4E0A17A0-FC7A-4050-A505-86CD6CA9777F}" type="parTrans" cxnId="{6F08613D-3F6A-4A4D-905C-FAE920455E66}">
      <dgm:prSet/>
      <dgm:spPr/>
      <dgm:t>
        <a:bodyPr/>
        <a:lstStyle/>
        <a:p>
          <a:endParaRPr lang="en-US"/>
        </a:p>
      </dgm:t>
    </dgm:pt>
    <dgm:pt modelId="{849CDBAA-9C08-402E-AC98-FD1CF3BA64E4}" type="sibTrans" cxnId="{6F08613D-3F6A-4A4D-905C-FAE920455E66}">
      <dgm:prSet/>
      <dgm:spPr/>
      <dgm:t>
        <a:bodyPr/>
        <a:lstStyle/>
        <a:p>
          <a:endParaRPr lang="en-US"/>
        </a:p>
      </dgm:t>
    </dgm:pt>
    <dgm:pt modelId="{6BB091C8-C56E-46A9-B28D-F35D7BAEECC4}">
      <dgm:prSet phldrT="[Text]" custT="1"/>
      <dgm:spPr/>
      <dgm:t>
        <a:bodyPr/>
        <a:lstStyle/>
        <a:p>
          <a:r>
            <a:rPr lang="en-US" sz="2000" b="1" dirty="0" smtClean="0"/>
            <a:t>Goal to have at least one implementation in progress</a:t>
          </a:r>
          <a:endParaRPr lang="en-US" sz="2000" b="1" dirty="0"/>
        </a:p>
      </dgm:t>
    </dgm:pt>
    <dgm:pt modelId="{09E278A7-D358-4E20-9E13-044BF22B98E7}" type="parTrans" cxnId="{22DC4F7E-60B0-42BA-93AE-B677478A713B}">
      <dgm:prSet/>
      <dgm:spPr/>
      <dgm:t>
        <a:bodyPr/>
        <a:lstStyle/>
        <a:p>
          <a:endParaRPr lang="en-US"/>
        </a:p>
      </dgm:t>
    </dgm:pt>
    <dgm:pt modelId="{08B9004F-B64F-4EDB-8999-1189387DDEC3}" type="sibTrans" cxnId="{22DC4F7E-60B0-42BA-93AE-B677478A713B}">
      <dgm:prSet/>
      <dgm:spPr/>
      <dgm:t>
        <a:bodyPr/>
        <a:lstStyle/>
        <a:p>
          <a:endParaRPr lang="en-US"/>
        </a:p>
      </dgm:t>
    </dgm:pt>
    <dgm:pt modelId="{8FE559AF-FA9F-4331-8A7E-585B6E323DF1}">
      <dgm:prSet phldrT="[Text]" custT="1"/>
      <dgm:spPr/>
      <dgm:t>
        <a:bodyPr/>
        <a:lstStyle/>
        <a:p>
          <a:r>
            <a:rPr lang="en-US" sz="2000" b="1" dirty="0" smtClean="0"/>
            <a:t>Founders Release 2</a:t>
          </a:r>
          <a:endParaRPr lang="en-US" sz="2000" b="1" dirty="0"/>
        </a:p>
      </dgm:t>
    </dgm:pt>
    <dgm:pt modelId="{F643C09F-23CA-40E0-9146-F36E4AC13A67}" type="parTrans" cxnId="{B3CEA993-FE31-4652-8010-0E37D96C54B4}">
      <dgm:prSet/>
      <dgm:spPr/>
      <dgm:t>
        <a:bodyPr/>
        <a:lstStyle/>
        <a:p>
          <a:endParaRPr lang="en-US"/>
        </a:p>
      </dgm:t>
    </dgm:pt>
    <dgm:pt modelId="{6C6C47B5-54DC-4CE9-A0FE-EA9C3B4F85B9}" type="sibTrans" cxnId="{B3CEA993-FE31-4652-8010-0E37D96C54B4}">
      <dgm:prSet/>
      <dgm:spPr/>
      <dgm:t>
        <a:bodyPr/>
        <a:lstStyle/>
        <a:p>
          <a:endParaRPr lang="en-US"/>
        </a:p>
      </dgm:t>
    </dgm:pt>
    <dgm:pt modelId="{5F87E78A-F071-4951-ADA6-427E53C55443}" type="pres">
      <dgm:prSet presAssocID="{7F15CF28-B7F5-45C5-933E-48B70CFF3C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230953-F185-4AE7-B065-623DC7349F7C}" type="pres">
      <dgm:prSet presAssocID="{1FD7C28A-62C2-49C1-BDD0-C212B93807A0}" presName="composite" presStyleCnt="0"/>
      <dgm:spPr/>
    </dgm:pt>
    <dgm:pt modelId="{25536F33-FFB5-4C68-96AF-078BE2E8BF4D}" type="pres">
      <dgm:prSet presAssocID="{1FD7C28A-62C2-49C1-BDD0-C212B93807A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8D312-22B0-421B-AF59-CC1E17B183E8}" type="pres">
      <dgm:prSet presAssocID="{1FD7C28A-62C2-49C1-BDD0-C212B93807A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A7072-D477-41AC-8A74-D7EC67885B40}" type="pres">
      <dgm:prSet presAssocID="{E5076C96-593B-4A64-8804-2F667DF616CE}" presName="space" presStyleCnt="0"/>
      <dgm:spPr/>
    </dgm:pt>
    <dgm:pt modelId="{CA067843-7343-4C2F-8165-11B8A815EC7E}" type="pres">
      <dgm:prSet presAssocID="{B4B697ED-78E1-4027-BEF5-E983F3E8277B}" presName="composite" presStyleCnt="0"/>
      <dgm:spPr/>
    </dgm:pt>
    <dgm:pt modelId="{CE87BC57-BEAF-45D2-BA60-234ACE0AC4B7}" type="pres">
      <dgm:prSet presAssocID="{B4B697ED-78E1-4027-BEF5-E983F3E827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BE3D6-A9C1-4991-AF5E-F7B25843B772}" type="pres">
      <dgm:prSet presAssocID="{B4B697ED-78E1-4027-BEF5-E983F3E827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C8A3BF-4D07-45D8-B79A-F68BEF45EAB7}" srcId="{B4B697ED-78E1-4027-BEF5-E983F3E8277B}" destId="{279D6017-5824-4526-BAA1-0ECE0D7E546E}" srcOrd="0" destOrd="0" parTransId="{E20D7D2B-C677-46F0-B45A-F02AA2D752DD}" sibTransId="{B2669757-DED9-49E0-A2F1-809DA52C0B1C}"/>
    <dgm:cxn modelId="{BDA3B57A-3D30-405D-A746-6A65E8DD24A6}" srcId="{1FD7C28A-62C2-49C1-BDD0-C212B93807A0}" destId="{F9892C95-618C-40EE-A244-98601CE23FEF}" srcOrd="1" destOrd="0" parTransId="{B4FEE32E-0F07-4D3F-BAF7-2E9A0196268D}" sibTransId="{42265295-3F65-4DA5-8E40-3528D8AE6BCB}"/>
    <dgm:cxn modelId="{1173AC15-BDE2-439D-98D0-62272F7FA30C}" srcId="{7F15CF28-B7F5-45C5-933E-48B70CFF3CDA}" destId="{1FD7C28A-62C2-49C1-BDD0-C212B93807A0}" srcOrd="0" destOrd="0" parTransId="{178A0FCC-2E0E-4A46-8408-FB6470906E75}" sibTransId="{E5076C96-593B-4A64-8804-2F667DF616CE}"/>
    <dgm:cxn modelId="{6F08613D-3F6A-4A4D-905C-FAE920455E66}" srcId="{B4B697ED-78E1-4027-BEF5-E983F3E8277B}" destId="{8CDE80EB-14C2-42E8-A870-CFD23011750E}" srcOrd="1" destOrd="0" parTransId="{4E0A17A0-FC7A-4050-A505-86CD6CA9777F}" sibTransId="{849CDBAA-9C08-402E-AC98-FD1CF3BA64E4}"/>
    <dgm:cxn modelId="{96235C55-8B18-499D-9279-923FD1FB45A2}" type="presOf" srcId="{8FE559AF-FA9F-4331-8A7E-585B6E323DF1}" destId="{E248D312-22B0-421B-AF59-CC1E17B183E8}" srcOrd="0" destOrd="2" presId="urn:microsoft.com/office/officeart/2005/8/layout/hList1"/>
    <dgm:cxn modelId="{69A6E6D0-719F-4785-BDED-3AE22DB0572C}" type="presOf" srcId="{7F15CF28-B7F5-45C5-933E-48B70CFF3CDA}" destId="{5F87E78A-F071-4951-ADA6-427E53C55443}" srcOrd="0" destOrd="0" presId="urn:microsoft.com/office/officeart/2005/8/layout/hList1"/>
    <dgm:cxn modelId="{573DDDE6-54BA-4BCA-B71C-31EAE82EC661}" type="presOf" srcId="{C68131A0-FEC8-4B7D-A55D-6BBE5CECBE2A}" destId="{E248D312-22B0-421B-AF59-CC1E17B183E8}" srcOrd="0" destOrd="0" presId="urn:microsoft.com/office/officeart/2005/8/layout/hList1"/>
    <dgm:cxn modelId="{22DC4F7E-60B0-42BA-93AE-B677478A713B}" srcId="{B4B697ED-78E1-4027-BEF5-E983F3E8277B}" destId="{6BB091C8-C56E-46A9-B28D-F35D7BAEECC4}" srcOrd="2" destOrd="0" parTransId="{09E278A7-D358-4E20-9E13-044BF22B98E7}" sibTransId="{08B9004F-B64F-4EDB-8999-1189387DDEC3}"/>
    <dgm:cxn modelId="{D16685A1-0B32-46BE-B377-7AD08F0050C1}" srcId="{7F15CF28-B7F5-45C5-933E-48B70CFF3CDA}" destId="{B4B697ED-78E1-4027-BEF5-E983F3E8277B}" srcOrd="1" destOrd="0" parTransId="{4EFF552B-636D-4566-AB56-325E64201A10}" sibTransId="{BDE730EA-5F3B-4B23-A038-0D494E8C3096}"/>
    <dgm:cxn modelId="{7470D930-8D32-4CDF-9864-329A21CCB4E1}" type="presOf" srcId="{1FD7C28A-62C2-49C1-BDD0-C212B93807A0}" destId="{25536F33-FFB5-4C68-96AF-078BE2E8BF4D}" srcOrd="0" destOrd="0" presId="urn:microsoft.com/office/officeart/2005/8/layout/hList1"/>
    <dgm:cxn modelId="{8931AF9A-7E09-429D-901B-C09924773A6F}" type="presOf" srcId="{6BB091C8-C56E-46A9-B28D-F35D7BAEECC4}" destId="{14FBE3D6-A9C1-4991-AF5E-F7B25843B772}" srcOrd="0" destOrd="2" presId="urn:microsoft.com/office/officeart/2005/8/layout/hList1"/>
    <dgm:cxn modelId="{D1E92872-A3D0-465F-9D1F-F4BBA28603A5}" type="presOf" srcId="{B4B697ED-78E1-4027-BEF5-E983F3E8277B}" destId="{CE87BC57-BEAF-45D2-BA60-234ACE0AC4B7}" srcOrd="0" destOrd="0" presId="urn:microsoft.com/office/officeart/2005/8/layout/hList1"/>
    <dgm:cxn modelId="{1252CF08-0E85-4F06-8965-20A0D4D409D5}" type="presOf" srcId="{F9892C95-618C-40EE-A244-98601CE23FEF}" destId="{E248D312-22B0-421B-AF59-CC1E17B183E8}" srcOrd="0" destOrd="1" presId="urn:microsoft.com/office/officeart/2005/8/layout/hList1"/>
    <dgm:cxn modelId="{1DA33373-76C8-404A-BDC0-46EECE9A5C4E}" type="presOf" srcId="{8CDE80EB-14C2-42E8-A870-CFD23011750E}" destId="{14FBE3D6-A9C1-4991-AF5E-F7B25843B772}" srcOrd="0" destOrd="1" presId="urn:microsoft.com/office/officeart/2005/8/layout/hList1"/>
    <dgm:cxn modelId="{B632D2B4-589E-4D66-AAE8-66E06770251B}" srcId="{1FD7C28A-62C2-49C1-BDD0-C212B93807A0}" destId="{C68131A0-FEC8-4B7D-A55D-6BBE5CECBE2A}" srcOrd="0" destOrd="0" parTransId="{D3433741-731C-478B-AABB-EC72D483962F}" sibTransId="{CC8A466A-F047-4D60-B790-BAAD7FB153EA}"/>
    <dgm:cxn modelId="{B3CEA993-FE31-4652-8010-0E37D96C54B4}" srcId="{1FD7C28A-62C2-49C1-BDD0-C212B93807A0}" destId="{8FE559AF-FA9F-4331-8A7E-585B6E323DF1}" srcOrd="2" destOrd="0" parTransId="{F643C09F-23CA-40E0-9146-F36E4AC13A67}" sibTransId="{6C6C47B5-54DC-4CE9-A0FE-EA9C3B4F85B9}"/>
    <dgm:cxn modelId="{0A3E94CA-52F0-487B-9BA7-0DD3E2797B23}" type="presOf" srcId="{279D6017-5824-4526-BAA1-0ECE0D7E546E}" destId="{14FBE3D6-A9C1-4991-AF5E-F7B25843B772}" srcOrd="0" destOrd="0" presId="urn:microsoft.com/office/officeart/2005/8/layout/hList1"/>
    <dgm:cxn modelId="{B23F7BBD-109D-431C-907C-3F2FF1689F1B}" type="presParOf" srcId="{5F87E78A-F071-4951-ADA6-427E53C55443}" destId="{22230953-F185-4AE7-B065-623DC7349F7C}" srcOrd="0" destOrd="0" presId="urn:microsoft.com/office/officeart/2005/8/layout/hList1"/>
    <dgm:cxn modelId="{6F1A3BF3-DE2D-439E-9F3B-C293C06BFB88}" type="presParOf" srcId="{22230953-F185-4AE7-B065-623DC7349F7C}" destId="{25536F33-FFB5-4C68-96AF-078BE2E8BF4D}" srcOrd="0" destOrd="0" presId="urn:microsoft.com/office/officeart/2005/8/layout/hList1"/>
    <dgm:cxn modelId="{835C347F-C968-4059-9C3D-C6CBF4B5FF01}" type="presParOf" srcId="{22230953-F185-4AE7-B065-623DC7349F7C}" destId="{E248D312-22B0-421B-AF59-CC1E17B183E8}" srcOrd="1" destOrd="0" presId="urn:microsoft.com/office/officeart/2005/8/layout/hList1"/>
    <dgm:cxn modelId="{EC607D1D-994D-498B-9DE3-467035147CF9}" type="presParOf" srcId="{5F87E78A-F071-4951-ADA6-427E53C55443}" destId="{D65A7072-D477-41AC-8A74-D7EC67885B40}" srcOrd="1" destOrd="0" presId="urn:microsoft.com/office/officeart/2005/8/layout/hList1"/>
    <dgm:cxn modelId="{9DCB972C-21E7-4822-83A5-35E76C91569C}" type="presParOf" srcId="{5F87E78A-F071-4951-ADA6-427E53C55443}" destId="{CA067843-7343-4C2F-8165-11B8A815EC7E}" srcOrd="2" destOrd="0" presId="urn:microsoft.com/office/officeart/2005/8/layout/hList1"/>
    <dgm:cxn modelId="{F7490B81-DE9A-4A71-AFFE-F58EA03CEC51}" type="presParOf" srcId="{CA067843-7343-4C2F-8165-11B8A815EC7E}" destId="{CE87BC57-BEAF-45D2-BA60-234ACE0AC4B7}" srcOrd="0" destOrd="0" presId="urn:microsoft.com/office/officeart/2005/8/layout/hList1"/>
    <dgm:cxn modelId="{23BC5EA6-9166-4EF4-B9EB-F8944BAE1B2D}" type="presParOf" srcId="{CA067843-7343-4C2F-8165-11B8A815EC7E}" destId="{14FBE3D6-A9C1-4991-AF5E-F7B25843B7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0F38F-325F-4A82-AD5D-C55BFC489FEC}">
      <dsp:nvSpPr>
        <dsp:cNvPr id="0" name=""/>
        <dsp:cNvSpPr/>
      </dsp:nvSpPr>
      <dsp:spPr>
        <a:xfrm>
          <a:off x="31" y="12238"/>
          <a:ext cx="3026605" cy="12106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2011</a:t>
          </a:r>
          <a:endParaRPr lang="en-US" sz="2000" kern="1200" dirty="0"/>
        </a:p>
      </dsp:txBody>
      <dsp:txXfrm>
        <a:off x="31" y="12238"/>
        <a:ext cx="3026605" cy="1210642"/>
      </dsp:txXfrm>
    </dsp:sp>
    <dsp:sp modelId="{68050379-28ED-4D4C-8EA3-488669326B3E}">
      <dsp:nvSpPr>
        <dsp:cNvPr id="0" name=""/>
        <dsp:cNvSpPr/>
      </dsp:nvSpPr>
      <dsp:spPr>
        <a:xfrm>
          <a:off x="31" y="1222881"/>
          <a:ext cx="3026605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First major release (focus on Course)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Live at UMD</a:t>
          </a:r>
          <a:endParaRPr lang="en-US" sz="2000" b="1" kern="1200" dirty="0"/>
        </a:p>
      </dsp:txBody>
      <dsp:txXfrm>
        <a:off x="31" y="1222881"/>
        <a:ext cx="3026605" cy="2371680"/>
      </dsp:txXfrm>
    </dsp:sp>
    <dsp:sp modelId="{4E4E1BB4-4AB3-40B1-AE28-BBD40F9D9EA8}">
      <dsp:nvSpPr>
        <dsp:cNvPr id="0" name=""/>
        <dsp:cNvSpPr/>
      </dsp:nvSpPr>
      <dsp:spPr>
        <a:xfrm>
          <a:off x="3450362" y="12238"/>
          <a:ext cx="3026605" cy="12106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2012 - 2013</a:t>
          </a:r>
          <a:endParaRPr lang="en-US" sz="2000" kern="1200" dirty="0"/>
        </a:p>
      </dsp:txBody>
      <dsp:txXfrm>
        <a:off x="3450362" y="12238"/>
        <a:ext cx="3026605" cy="1210642"/>
      </dsp:txXfrm>
    </dsp:sp>
    <dsp:sp modelId="{451CC549-89C8-488E-BD6E-AFFE63BA0235}">
      <dsp:nvSpPr>
        <dsp:cNvPr id="0" name=""/>
        <dsp:cNvSpPr/>
      </dsp:nvSpPr>
      <dsp:spPr>
        <a:xfrm>
          <a:off x="3450362" y="1222881"/>
          <a:ext cx="3026605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3 Patch releases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Live at</a:t>
          </a:r>
          <a:endParaRPr lang="en-US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UMD</a:t>
          </a:r>
          <a:endParaRPr lang="en-US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BC</a:t>
          </a:r>
          <a:endParaRPr lang="en-US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UW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UI upgrade started</a:t>
          </a:r>
          <a:endParaRPr lang="en-US" sz="2000" b="0" kern="1200" dirty="0"/>
        </a:p>
      </dsp:txBody>
      <dsp:txXfrm>
        <a:off x="3450362" y="1222881"/>
        <a:ext cx="3026605" cy="2371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E1BB4-4AB3-40B1-AE28-BBD40F9D9EA8}">
      <dsp:nvSpPr>
        <dsp:cNvPr id="0" name=""/>
        <dsp:cNvSpPr/>
      </dsp:nvSpPr>
      <dsp:spPr>
        <a:xfrm>
          <a:off x="29" y="12608"/>
          <a:ext cx="2777356" cy="1110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2014</a:t>
          </a:r>
          <a:endParaRPr lang="en-US" sz="2000" kern="1200" dirty="0"/>
        </a:p>
      </dsp:txBody>
      <dsp:txXfrm>
        <a:off x="29" y="12608"/>
        <a:ext cx="2777356" cy="1110942"/>
      </dsp:txXfrm>
    </dsp:sp>
    <dsp:sp modelId="{451CC549-89C8-488E-BD6E-AFFE63BA0235}">
      <dsp:nvSpPr>
        <dsp:cNvPr id="0" name=""/>
        <dsp:cNvSpPr/>
      </dsp:nvSpPr>
      <dsp:spPr>
        <a:xfrm>
          <a:off x="29" y="1123551"/>
          <a:ext cx="2777356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Upgraded UI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 new Program types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CM 3.0 Release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Planned go-live at U of  T</a:t>
          </a:r>
          <a:endParaRPr lang="en-US" sz="2000" kern="1200" dirty="0"/>
        </a:p>
      </dsp:txBody>
      <dsp:txXfrm>
        <a:off x="29" y="1123551"/>
        <a:ext cx="2777356" cy="2064240"/>
      </dsp:txXfrm>
    </dsp:sp>
    <dsp:sp modelId="{15FF940C-7ED5-4EC7-989A-74798751ACA9}">
      <dsp:nvSpPr>
        <dsp:cNvPr id="0" name=""/>
        <dsp:cNvSpPr/>
      </dsp:nvSpPr>
      <dsp:spPr>
        <a:xfrm>
          <a:off x="3166214" y="12608"/>
          <a:ext cx="2777356" cy="1110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2015</a:t>
          </a:r>
          <a:endParaRPr lang="en-US" sz="2000" kern="1200" dirty="0"/>
        </a:p>
      </dsp:txBody>
      <dsp:txXfrm>
        <a:off x="3166214" y="12608"/>
        <a:ext cx="2777356" cy="1110942"/>
      </dsp:txXfrm>
    </dsp:sp>
    <dsp:sp modelId="{692F9BEA-280E-4314-A797-DF27B0C2FBC0}">
      <dsp:nvSpPr>
        <dsp:cNvPr id="0" name=""/>
        <dsp:cNvSpPr/>
      </dsp:nvSpPr>
      <dsp:spPr>
        <a:xfrm>
          <a:off x="3166214" y="1123551"/>
          <a:ext cx="2777356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Remaining Program types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CM 3.1 Release</a:t>
          </a:r>
          <a:endParaRPr lang="en-US" sz="2000" b="1" kern="1200" dirty="0"/>
        </a:p>
      </dsp:txBody>
      <dsp:txXfrm>
        <a:off x="3166214" y="1123551"/>
        <a:ext cx="2777356" cy="2064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0F38F-325F-4A82-AD5D-C55BFC489FEC}">
      <dsp:nvSpPr>
        <dsp:cNvPr id="0" name=""/>
        <dsp:cNvSpPr/>
      </dsp:nvSpPr>
      <dsp:spPr>
        <a:xfrm>
          <a:off x="31" y="31500"/>
          <a:ext cx="3026605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2012</a:t>
          </a:r>
          <a:endParaRPr lang="en-US" sz="2000" kern="1200" dirty="0"/>
        </a:p>
      </dsp:txBody>
      <dsp:txXfrm>
        <a:off x="31" y="31500"/>
        <a:ext cx="3026605" cy="1152000"/>
      </dsp:txXfrm>
    </dsp:sp>
    <dsp:sp modelId="{68050379-28ED-4D4C-8EA3-488669326B3E}">
      <dsp:nvSpPr>
        <dsp:cNvPr id="0" name=""/>
        <dsp:cNvSpPr/>
      </dsp:nvSpPr>
      <dsp:spPr>
        <a:xfrm>
          <a:off x="31" y="1183500"/>
          <a:ext cx="3026605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Developed as </a:t>
          </a:r>
          <a:r>
            <a:rPr lang="en-US" sz="2000" b="0" kern="1200" dirty="0" err="1" smtClean="0"/>
            <a:t>MyPlan</a:t>
          </a:r>
          <a:r>
            <a:rPr lang="en-US" sz="2000" b="0" kern="1200" dirty="0" smtClean="0"/>
            <a:t> by the UW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Live at the UW</a:t>
          </a:r>
          <a:endParaRPr lang="en-US" sz="2000" b="1" kern="1200" dirty="0"/>
        </a:p>
      </dsp:txBody>
      <dsp:txXfrm>
        <a:off x="31" y="1183500"/>
        <a:ext cx="3026605" cy="1756800"/>
      </dsp:txXfrm>
    </dsp:sp>
    <dsp:sp modelId="{4E4E1BB4-4AB3-40B1-AE28-BBD40F9D9EA8}">
      <dsp:nvSpPr>
        <dsp:cNvPr id="0" name=""/>
        <dsp:cNvSpPr/>
      </dsp:nvSpPr>
      <dsp:spPr>
        <a:xfrm>
          <a:off x="3450362" y="31500"/>
          <a:ext cx="3026605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2013</a:t>
          </a:r>
          <a:endParaRPr lang="en-US" sz="2000" kern="1200" dirty="0"/>
        </a:p>
      </dsp:txBody>
      <dsp:txXfrm>
        <a:off x="3450362" y="31500"/>
        <a:ext cx="3026605" cy="1152000"/>
      </dsp:txXfrm>
    </dsp:sp>
    <dsp:sp modelId="{451CC549-89C8-488E-BD6E-AFFE63BA0235}">
      <dsp:nvSpPr>
        <dsp:cNvPr id="0" name=""/>
        <dsp:cNvSpPr/>
      </dsp:nvSpPr>
      <dsp:spPr>
        <a:xfrm>
          <a:off x="3450362" y="1183500"/>
          <a:ext cx="3026605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err="1" smtClean="0"/>
            <a:t>MyPlan</a:t>
          </a:r>
          <a:r>
            <a:rPr lang="en-US" sz="2000" b="0" kern="1200" dirty="0" smtClean="0"/>
            <a:t> enhanced by UW and IU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Contribution to KSAP started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Live at IU</a:t>
          </a:r>
          <a:endParaRPr lang="en-US" sz="2000" b="1" kern="1200" dirty="0"/>
        </a:p>
      </dsp:txBody>
      <dsp:txXfrm>
        <a:off x="3450362" y="1183500"/>
        <a:ext cx="3026605" cy="1756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0F38F-325F-4A82-AD5D-C55BFC489FEC}">
      <dsp:nvSpPr>
        <dsp:cNvPr id="0" name=""/>
        <dsp:cNvSpPr/>
      </dsp:nvSpPr>
      <dsp:spPr>
        <a:xfrm>
          <a:off x="36" y="4177"/>
          <a:ext cx="3507389" cy="12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2014</a:t>
          </a:r>
          <a:endParaRPr lang="en-US" sz="2000" kern="1200" dirty="0"/>
        </a:p>
      </dsp:txBody>
      <dsp:txXfrm>
        <a:off x="36" y="4177"/>
        <a:ext cx="3507389" cy="1209600"/>
      </dsp:txXfrm>
    </dsp:sp>
    <dsp:sp modelId="{68050379-28ED-4D4C-8EA3-488669326B3E}">
      <dsp:nvSpPr>
        <dsp:cNvPr id="0" name=""/>
        <dsp:cNvSpPr/>
      </dsp:nvSpPr>
      <dsp:spPr>
        <a:xfrm>
          <a:off x="36" y="1213777"/>
          <a:ext cx="3507389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Enhancements continue at IU and UW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Development of Founders Release </a:t>
          </a:r>
          <a:endParaRPr lang="en-US" sz="2000" b="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Reconciles and combines UW and IU features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b="0" kern="1200" dirty="0"/>
        </a:p>
      </dsp:txBody>
      <dsp:txXfrm>
        <a:off x="36" y="1213777"/>
        <a:ext cx="3507389" cy="2363445"/>
      </dsp:txXfrm>
    </dsp:sp>
    <dsp:sp modelId="{4E4E1BB4-4AB3-40B1-AE28-BBD40F9D9EA8}">
      <dsp:nvSpPr>
        <dsp:cNvPr id="0" name=""/>
        <dsp:cNvSpPr/>
      </dsp:nvSpPr>
      <dsp:spPr>
        <a:xfrm>
          <a:off x="3998460" y="4177"/>
          <a:ext cx="3507389" cy="12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2015</a:t>
          </a:r>
          <a:endParaRPr lang="en-US" sz="2000" kern="1200" dirty="0"/>
        </a:p>
      </dsp:txBody>
      <dsp:txXfrm>
        <a:off x="3998460" y="4177"/>
        <a:ext cx="3507389" cy="1209600"/>
      </dsp:txXfrm>
    </dsp:sp>
    <dsp:sp modelId="{451CC549-89C8-488E-BD6E-AFFE63BA0235}">
      <dsp:nvSpPr>
        <dsp:cNvPr id="0" name=""/>
        <dsp:cNvSpPr/>
      </dsp:nvSpPr>
      <dsp:spPr>
        <a:xfrm>
          <a:off x="3998460" y="1213777"/>
          <a:ext cx="3507389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Founders Release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Public Release</a:t>
          </a:r>
          <a:endParaRPr lang="en-US" sz="2000" b="1" kern="1200" dirty="0"/>
        </a:p>
      </dsp:txBody>
      <dsp:txXfrm>
        <a:off x="3998460" y="1213777"/>
        <a:ext cx="3507389" cy="23634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0F38F-325F-4A82-AD5D-C55BFC489FEC}">
      <dsp:nvSpPr>
        <dsp:cNvPr id="0" name=""/>
        <dsp:cNvSpPr/>
      </dsp:nvSpPr>
      <dsp:spPr>
        <a:xfrm>
          <a:off x="40" y="31500"/>
          <a:ext cx="3845569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2011</a:t>
          </a:r>
          <a:endParaRPr lang="en-US" sz="2000" kern="1200" dirty="0"/>
        </a:p>
      </dsp:txBody>
      <dsp:txXfrm>
        <a:off x="40" y="31500"/>
        <a:ext cx="3845569" cy="1152000"/>
      </dsp:txXfrm>
    </dsp:sp>
    <dsp:sp modelId="{68050379-28ED-4D4C-8EA3-488669326B3E}">
      <dsp:nvSpPr>
        <dsp:cNvPr id="0" name=""/>
        <dsp:cNvSpPr/>
      </dsp:nvSpPr>
      <dsp:spPr>
        <a:xfrm>
          <a:off x="40" y="1183500"/>
          <a:ext cx="384556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Developed thin-slice across Enrolment as a POC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Developed infrastructure components</a:t>
          </a:r>
          <a:endParaRPr lang="en-US" sz="2000" b="0" kern="1200" dirty="0"/>
        </a:p>
      </dsp:txBody>
      <dsp:txXfrm>
        <a:off x="40" y="1183500"/>
        <a:ext cx="3845569" cy="1756800"/>
      </dsp:txXfrm>
    </dsp:sp>
    <dsp:sp modelId="{4E4E1BB4-4AB3-40B1-AE28-BBD40F9D9EA8}">
      <dsp:nvSpPr>
        <dsp:cNvPr id="0" name=""/>
        <dsp:cNvSpPr/>
      </dsp:nvSpPr>
      <dsp:spPr>
        <a:xfrm>
          <a:off x="4383989" y="31500"/>
          <a:ext cx="3845569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2012-2013</a:t>
          </a:r>
          <a:endParaRPr lang="en-US" sz="2000" kern="1200" dirty="0"/>
        </a:p>
      </dsp:txBody>
      <dsp:txXfrm>
        <a:off x="4383989" y="31500"/>
        <a:ext cx="3845569" cy="1152000"/>
      </dsp:txXfrm>
    </dsp:sp>
    <dsp:sp modelId="{451CC549-89C8-488E-BD6E-AFFE63BA0235}">
      <dsp:nvSpPr>
        <dsp:cNvPr id="0" name=""/>
        <dsp:cNvSpPr/>
      </dsp:nvSpPr>
      <dsp:spPr>
        <a:xfrm>
          <a:off x="4383989" y="1183500"/>
          <a:ext cx="384556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Developed Course Offering &amp; Academic Calendar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Founders Release 1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Sandbox implementation at UMD (first implementer)</a:t>
          </a:r>
          <a:endParaRPr lang="en-US" sz="2000" b="0" kern="1200" dirty="0"/>
        </a:p>
      </dsp:txBody>
      <dsp:txXfrm>
        <a:off x="4383989" y="1183500"/>
        <a:ext cx="3845569" cy="1756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36F33-FFB5-4C68-96AF-078BE2E8BF4D}">
      <dsp:nvSpPr>
        <dsp:cNvPr id="0" name=""/>
        <dsp:cNvSpPr/>
      </dsp:nvSpPr>
      <dsp:spPr>
        <a:xfrm>
          <a:off x="40" y="15700"/>
          <a:ext cx="3845569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2014</a:t>
          </a:r>
          <a:endParaRPr lang="en-US" sz="2000" b="0" kern="1200" dirty="0"/>
        </a:p>
      </dsp:txBody>
      <dsp:txXfrm>
        <a:off x="40" y="15700"/>
        <a:ext cx="3845569" cy="892800"/>
      </dsp:txXfrm>
    </dsp:sp>
    <dsp:sp modelId="{E248D312-22B0-421B-AF59-CC1E17B183E8}">
      <dsp:nvSpPr>
        <dsp:cNvPr id="0" name=""/>
        <dsp:cNvSpPr/>
      </dsp:nvSpPr>
      <dsp:spPr>
        <a:xfrm>
          <a:off x="40" y="908500"/>
          <a:ext cx="3845569" cy="20475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Continue enhancements on Course Offering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Develop Course Registration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Founders Release 2</a:t>
          </a:r>
          <a:endParaRPr lang="en-US" sz="2000" b="1" kern="1200" dirty="0"/>
        </a:p>
      </dsp:txBody>
      <dsp:txXfrm>
        <a:off x="40" y="908500"/>
        <a:ext cx="3845569" cy="2047598"/>
      </dsp:txXfrm>
    </dsp:sp>
    <dsp:sp modelId="{CE87BC57-BEAF-45D2-BA60-234ACE0AC4B7}">
      <dsp:nvSpPr>
        <dsp:cNvPr id="0" name=""/>
        <dsp:cNvSpPr/>
      </dsp:nvSpPr>
      <dsp:spPr>
        <a:xfrm>
          <a:off x="4383989" y="15700"/>
          <a:ext cx="3845569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2015</a:t>
          </a:r>
          <a:endParaRPr lang="en-US" sz="2000" b="0" kern="1200" dirty="0"/>
        </a:p>
      </dsp:txBody>
      <dsp:txXfrm>
        <a:off x="4383989" y="15700"/>
        <a:ext cx="3845569" cy="892800"/>
      </dsp:txXfrm>
    </dsp:sp>
    <dsp:sp modelId="{14FBE3D6-A9C1-4991-AF5E-F7B25843B772}">
      <dsp:nvSpPr>
        <dsp:cNvPr id="0" name=""/>
        <dsp:cNvSpPr/>
      </dsp:nvSpPr>
      <dsp:spPr>
        <a:xfrm>
          <a:off x="4383989" y="908500"/>
          <a:ext cx="3845569" cy="20475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Develop Academic Record (Transcripts, Program Offering, </a:t>
          </a:r>
          <a:r>
            <a:rPr lang="en-US" sz="2000" b="0" kern="1200" dirty="0" err="1" smtClean="0"/>
            <a:t>etc</a:t>
          </a:r>
          <a:r>
            <a:rPr lang="en-US" sz="2000" b="0" kern="1200" dirty="0" smtClean="0"/>
            <a:t>)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Release of Enrolment 1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Goal to have at least one implementation in progress</a:t>
          </a:r>
          <a:endParaRPr lang="en-US" sz="2000" b="1" kern="1200" dirty="0"/>
        </a:p>
      </dsp:txBody>
      <dsp:txXfrm>
        <a:off x="4383989" y="908500"/>
        <a:ext cx="3845569" cy="2047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0.32792</cdr:x>
      <cdr:y>0.04915</cdr:y>
    </cdr:from>
    <cdr:to>
      <cdr:x>0.41883</cdr:x>
      <cdr:y>0.19665</cdr:y>
    </cdr:to>
    <cdr:sp macro="" textlink="">
      <cdr:nvSpPr>
        <cdr:cNvPr id="2" name="5-Point Star 1"/>
        <cdr:cNvSpPr/>
      </cdr:nvSpPr>
      <cdr:spPr>
        <a:xfrm xmlns:a="http://schemas.openxmlformats.org/drawingml/2006/main">
          <a:off x="1016417" y="101568"/>
          <a:ext cx="281810" cy="304800"/>
        </a:xfrm>
        <a:prstGeom xmlns:a="http://schemas.openxmlformats.org/drawingml/2006/main" prst="star5">
          <a:avLst/>
        </a:prstGeom>
        <a:solidFill xmlns:a="http://schemas.openxmlformats.org/drawingml/2006/main">
          <a:srgbClr val="FFC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FAA6-DC43-CB4B-BEF5-E17FE10058E2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DF3C9-ED4E-BC48-9438-ED9518C0CD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2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D1D55-17A9-5844-9590-88591C472EE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7F67A-8FC7-134F-9974-06C11629CE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135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DD882-B157-4C78-9F9F-60A5245A47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Stellenbosch University and Iowa State University will soon become</a:t>
            </a:r>
            <a:r>
              <a:rPr lang="en-US" baseline="0" dirty="0" smtClean="0"/>
              <a:t> investing institutions.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7F67A-8FC7-134F-9974-06C11629CE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50">
              <a:defRPr/>
            </a:pPr>
            <a:r>
              <a:rPr lang="en-US" dirty="0" smtClean="0"/>
              <a:t>Not going deep here, just a reminder slide for everyone.  Core serves as a central hub to support the efforts</a:t>
            </a:r>
            <a:r>
              <a:rPr lang="en-US" baseline="0" dirty="0" smtClean="0"/>
              <a:t> undertaken in each of the Parallel Development Teams.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DD882-B157-4C78-9F9F-60A5245A47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8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Stellenbosch University and Iowa State University will soon become</a:t>
            </a:r>
            <a:r>
              <a:rPr lang="en-US" baseline="0" dirty="0" smtClean="0"/>
              <a:t> investing institutions.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7F67A-8FC7-134F-9974-06C11629CE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7F67A-8FC7-134F-9974-06C11629CEB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7F67A-8FC7-134F-9974-06C11629CEB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9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Georgia"/>
                <a:ea typeface="+mj-ea"/>
                <a:cs typeface="Georgi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1143000"/>
          </a:xfrm>
          <a:ln>
            <a:noFill/>
          </a:ln>
        </p:spPr>
        <p:txBody>
          <a:bodyPr vert="horz" tIns="0" rIns="18288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4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C40C2E-7DE9-AB40-B5E2-121A33C63521}" type="datetime4">
              <a:rPr lang="en-US" smtClean="0"/>
              <a:pPr/>
              <a:t>June 4, 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kuali_stud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6324600"/>
            <a:ext cx="1215678" cy="452832"/>
          </a:xfrm>
          <a:prstGeom prst="rect">
            <a:avLst/>
          </a:prstGeom>
        </p:spPr>
      </p:pic>
      <p:sp>
        <p:nvSpPr>
          <p:cNvPr id="1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ctr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Georgia"/>
                <a:cs typeface="Georgia"/>
              </a:defRPr>
            </a:lvl1pPr>
          </a:lstStyle>
          <a:p>
            <a:fld id="{B66EC36E-844B-40B6-9234-1FA62B473E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0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47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47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 vert="horz" tIns="45720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400" b="0">
                <a:ln>
                  <a:noFill/>
                </a:ln>
                <a:solidFill>
                  <a:schemeClr val="tx1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3" name="Picture 12" descr="kuali_stud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6324600"/>
            <a:ext cx="1215678" cy="452832"/>
          </a:xfrm>
          <a:prstGeom prst="rect">
            <a:avLst/>
          </a:prstGeom>
        </p:spPr>
      </p:pic>
      <p:sp>
        <p:nvSpPr>
          <p:cNvPr id="15" name="Slide Number Placeholder 17"/>
          <p:cNvSpPr txBox="1">
            <a:spLocks/>
          </p:cNvSpPr>
          <p:nvPr userDrawn="1"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6EC36E-844B-40B6-9234-1FA62B473E5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6EC36E-844B-40B6-9234-1FA62B47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14" name="Picture 13" descr="kuali_studen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28600" y="6324600"/>
            <a:ext cx="1215678" cy="452832"/>
          </a:xfrm>
          <a:prstGeom prst="rect">
            <a:avLst/>
          </a:prstGeom>
        </p:spPr>
      </p:pic>
      <p:sp>
        <p:nvSpPr>
          <p:cNvPr id="16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ctr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Georgia"/>
                <a:cs typeface="Georgia"/>
              </a:defRPr>
            </a:lvl1pPr>
          </a:lstStyle>
          <a:p>
            <a:fld id="{B66EC36E-844B-40B6-9234-1FA62B473E5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1"/>
          </a:solidFill>
          <a:effectLst/>
          <a:latin typeface="Georgia"/>
          <a:ea typeface="+mj-ea"/>
          <a:cs typeface="Georgia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kumimoji="0" sz="28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640080" indent="-2468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kumimoji="0" sz="2500" kern="1200">
          <a:solidFill>
            <a:schemeClr val="tx1">
              <a:lumMod val="75000"/>
              <a:lumOff val="25000"/>
            </a:schemeClr>
          </a:solidFill>
          <a:latin typeface="Georgia"/>
          <a:ea typeface="+mn-ea"/>
          <a:cs typeface="Georgia"/>
        </a:defRPr>
      </a:lvl2pPr>
      <a:lvl3pPr marL="914400" indent="-24688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kumimoji="0" sz="2200" kern="1200">
          <a:solidFill>
            <a:schemeClr val="tx1">
              <a:lumMod val="75000"/>
              <a:lumOff val="25000"/>
            </a:schemeClr>
          </a:solidFill>
          <a:latin typeface="Georgia"/>
          <a:ea typeface="+mn-ea"/>
          <a:cs typeface="Georgia"/>
        </a:defRPr>
      </a:lvl3pPr>
      <a:lvl4pPr marL="1188720" indent="-210312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900" kern="1200">
          <a:solidFill>
            <a:schemeClr val="tx1">
              <a:lumMod val="75000"/>
              <a:lumOff val="25000"/>
            </a:schemeClr>
          </a:solidFill>
          <a:latin typeface="Georgia"/>
          <a:ea typeface="+mn-ea"/>
          <a:cs typeface="Georgia"/>
        </a:defRPr>
      </a:lvl4pPr>
      <a:lvl5pPr marL="1463040" indent="-210312" algn="l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100000"/>
        <a:buFont typeface="Arial"/>
        <a:buChar char="•"/>
        <a:defRPr kumimoji="0" sz="1600" kern="1200">
          <a:solidFill>
            <a:schemeClr val="tx1">
              <a:lumMod val="75000"/>
              <a:lumOff val="25000"/>
            </a:schemeClr>
          </a:solidFill>
          <a:latin typeface="Georgia"/>
          <a:ea typeface="+mn-ea"/>
          <a:cs typeface="Georgia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gif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gif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21.png"/><Relationship Id="rId9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gi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gif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21.png"/><Relationship Id="rId9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kuali.org/x/ZgBPCw" TargetMode="External"/><Relationship Id="rId2" Type="http://schemas.openxmlformats.org/officeDocument/2006/relationships/hyperlink" Target="http://www.kuali.org/ks/involve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ks.collab@kuali.org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ks.info@kuali.org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Kuali Student</a:t>
            </a:r>
            <a:br>
              <a:rPr lang="en-US" dirty="0" smtClean="0"/>
            </a:br>
            <a:r>
              <a:rPr lang="en-US" dirty="0" smtClean="0"/>
              <a:t>Project Overview</a:t>
            </a:r>
            <a:br>
              <a:rPr lang="en-US" dirty="0" smtClean="0"/>
            </a:br>
            <a:r>
              <a:rPr lang="en-US" dirty="0" smtClean="0"/>
              <a:t>CANHEIT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96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UX- Dependency Analysis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052796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7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Admin UX- Course Offering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839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Approaches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7547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Institutions don’t have to replace SIS with KS 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Approach #1: Replace::</a:t>
            </a:r>
            <a:r>
              <a:rPr lang="en-US" dirty="0" smtClean="0"/>
              <a:t> Replace select portions of your SIS with KS products. </a:t>
            </a:r>
          </a:p>
          <a:p>
            <a:pPr lvl="1"/>
            <a:r>
              <a:rPr lang="en-US" dirty="0" smtClean="0"/>
              <a:t>Example: U of T replacing current CM, Enrolment but not Academic Planning/ Degree Explorer </a:t>
            </a:r>
          </a:p>
          <a:p>
            <a:endParaRPr lang="en-US" b="1" dirty="0" smtClean="0"/>
          </a:p>
          <a:p>
            <a:r>
              <a:rPr lang="en-US" b="1" dirty="0" smtClean="0"/>
              <a:t>Approach #2: Augment:: </a:t>
            </a:r>
            <a:r>
              <a:rPr lang="en-US" dirty="0" smtClean="0"/>
              <a:t>Wrapper/Integrate your current SIS core with KS products. </a:t>
            </a:r>
          </a:p>
          <a:p>
            <a:pPr lvl="1"/>
            <a:r>
              <a:rPr lang="en-US" dirty="0" smtClean="0"/>
              <a:t>Example: IU and Utah “hiding” all of PeopleSoft behind KS products, started with PeopleSoft Academic Planning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Approaches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754725"/>
          </a:xfrm>
        </p:spPr>
        <p:txBody>
          <a:bodyPr>
            <a:normAutofit/>
          </a:bodyPr>
          <a:lstStyle/>
          <a:p>
            <a:r>
              <a:rPr lang="en-US" b="1" dirty="0" smtClean="0"/>
              <a:t>Approach #3: Legacy Migration and Integration::</a:t>
            </a:r>
            <a:r>
              <a:rPr lang="en-US" dirty="0" smtClean="0"/>
              <a:t> Expose current data via Services, </a:t>
            </a:r>
            <a:r>
              <a:rPr lang="en-US" dirty="0" err="1" smtClean="0"/>
              <a:t>i.e</a:t>
            </a:r>
            <a:r>
              <a:rPr lang="en-US" dirty="0" smtClean="0"/>
              <a:t> deploy standard KS Service Contracts on top of existing systems </a:t>
            </a:r>
          </a:p>
          <a:p>
            <a:pPr lvl="1"/>
            <a:r>
              <a:rPr lang="en-US" dirty="0" smtClean="0"/>
              <a:t>Example: UW deploying KS Services Contracts on top of mainframe and 3</a:t>
            </a:r>
            <a:r>
              <a:rPr lang="en-US" baseline="30000" dirty="0" smtClean="0"/>
              <a:t>rd</a:t>
            </a:r>
            <a:r>
              <a:rPr lang="en-US" dirty="0" smtClean="0"/>
              <a:t> Party Degree Audit System to achieve integration with newer systems like Academic Plan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Poll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replacing or enhancing your </a:t>
            </a:r>
            <a:r>
              <a:rPr lang="en-US" dirty="0" smtClean="0"/>
              <a:t>SIS?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you have a need for a new SIS or a new refreshed front-end for your current SIS?</a:t>
            </a:r>
          </a:p>
          <a:p>
            <a:endParaRPr lang="en-US" dirty="0" smtClean="0"/>
          </a:p>
          <a:p>
            <a:r>
              <a:rPr lang="en-US" dirty="0" smtClean="0"/>
              <a:t>Which of these strategies have you adopted for your SIS?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Who is Kuali Student?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Investors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2321" y="2989742"/>
            <a:ext cx="914400" cy="914400"/>
            <a:chOff x="395536" y="3068960"/>
            <a:chExt cx="432048" cy="429529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395536" y="3068960"/>
              <a:ext cx="432048" cy="429529"/>
            </a:xfrm>
            <a:prstGeom prst="roundRect">
              <a:avLst>
                <a:gd name="adj" fmla="val 5801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23" name="Picture 22" descr="Macintosh HD:Users:batiste:Desktop:maryland logo.gif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810" y="3126095"/>
              <a:ext cx="327500" cy="32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0" name="Group 49"/>
          <p:cNvGrpSpPr/>
          <p:nvPr/>
        </p:nvGrpSpPr>
        <p:grpSpPr>
          <a:xfrm>
            <a:off x="467131" y="4194600"/>
            <a:ext cx="914400" cy="914400"/>
            <a:chOff x="4948610" y="3403330"/>
            <a:chExt cx="914400" cy="914400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4948610" y="3403330"/>
              <a:ext cx="914400" cy="914400"/>
            </a:xfrm>
            <a:prstGeom prst="roundRect">
              <a:avLst>
                <a:gd name="adj" fmla="val 5801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21" name="Picture 20" descr=":uoft.pn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89931" y="3455880"/>
              <a:ext cx="831758" cy="836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1776048" y="3010763"/>
            <a:ext cx="914400" cy="914400"/>
            <a:chOff x="6816234" y="4336542"/>
            <a:chExt cx="914400" cy="91440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6816234" y="4336542"/>
              <a:ext cx="914400" cy="91440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17" name="Picture 16" descr=":NWU_logo.png"/>
            <p:cNvPicPr/>
            <p:nvPr/>
          </p:nvPicPr>
          <p:blipFill>
            <a:blip r:embed="rId5" cstate="print"/>
            <a:srcRect l="14883" r="63792"/>
            <a:stretch>
              <a:fillRect/>
            </a:stretch>
          </p:blipFill>
          <p:spPr bwMode="auto">
            <a:xfrm>
              <a:off x="6902876" y="4419600"/>
              <a:ext cx="741118" cy="750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67132" y="3010763"/>
            <a:ext cx="914400" cy="914400"/>
            <a:chOff x="4572000" y="2780928"/>
            <a:chExt cx="544512" cy="539750"/>
          </a:xfrm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572000" y="2780928"/>
              <a:ext cx="544512" cy="53975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15" name="Picture 14" descr="::Downloads:Export:Tif:BlockIU_CMYK.tif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87887" y="2852936"/>
              <a:ext cx="312738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Group 46"/>
          <p:cNvGrpSpPr/>
          <p:nvPr/>
        </p:nvGrpSpPr>
        <p:grpSpPr>
          <a:xfrm>
            <a:off x="5001845" y="2554593"/>
            <a:ext cx="914400" cy="914400"/>
            <a:chOff x="4730520" y="5144209"/>
            <a:chExt cx="914400" cy="914400"/>
          </a:xfrm>
        </p:grpSpPr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4730520" y="5144209"/>
              <a:ext cx="914400" cy="91440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28" name="Picture 27" descr="Macintosh HD:Users:batiste:Downloads:Logotype:2line_gold.eps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93168" y="5465380"/>
              <a:ext cx="789104" cy="290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2"/>
          <p:cNvGrpSpPr/>
          <p:nvPr/>
        </p:nvGrpSpPr>
        <p:grpSpPr>
          <a:xfrm>
            <a:off x="3062322" y="4194600"/>
            <a:ext cx="914399" cy="914401"/>
            <a:chOff x="4782640" y="1733807"/>
            <a:chExt cx="914399" cy="914401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4782640" y="1733807"/>
              <a:ext cx="914399" cy="914401"/>
            </a:xfrm>
            <a:prstGeom prst="roundRect">
              <a:avLst>
                <a:gd name="adj" fmla="val 5801"/>
              </a:avLst>
            </a:prstGeom>
            <a:solidFill>
              <a:srgbClr val="39275B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31" name="Picture 8" descr="UW_W-Logo_RGB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371" y="1996960"/>
              <a:ext cx="603956" cy="407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1776048" y="4204382"/>
            <a:ext cx="914400" cy="914400"/>
            <a:chOff x="5862766" y="1731557"/>
            <a:chExt cx="914400" cy="914400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5862766" y="1731557"/>
              <a:ext cx="914400" cy="914400"/>
            </a:xfrm>
            <a:prstGeom prst="roundRect">
              <a:avLst>
                <a:gd name="adj" fmla="val 5801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066" y="1897402"/>
              <a:ext cx="685800" cy="629174"/>
            </a:xfrm>
            <a:prstGeom prst="rect">
              <a:avLst/>
            </a:prstGeom>
          </p:spPr>
        </p:pic>
      </p:grpSp>
      <p:sp>
        <p:nvSpPr>
          <p:cNvPr id="48" name="Title 1"/>
          <p:cNvSpPr txBox="1">
            <a:spLocks/>
          </p:cNvSpPr>
          <p:nvPr/>
        </p:nvSpPr>
        <p:spPr>
          <a:xfrm>
            <a:off x="442548" y="1410832"/>
            <a:ext cx="2667000" cy="5715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400" dirty="0" smtClean="0"/>
              <a:t>Founders</a:t>
            </a:r>
            <a:endParaRPr lang="en-US" sz="2400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950506" y="1338696"/>
            <a:ext cx="2667000" cy="5715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400" dirty="0" smtClean="0"/>
              <a:t>Partners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614359" y="2554593"/>
            <a:ext cx="914400" cy="914400"/>
            <a:chOff x="7549919" y="5105400"/>
            <a:chExt cx="914400" cy="914400"/>
          </a:xfrm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7549919" y="5105400"/>
              <a:ext cx="914400" cy="91440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9" t="19822" r="24674" b="18592"/>
            <a:stretch/>
          </p:blipFill>
          <p:spPr>
            <a:xfrm>
              <a:off x="7727366" y="5219700"/>
              <a:ext cx="596513" cy="6858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342754" y="2554593"/>
            <a:ext cx="914400" cy="914400"/>
            <a:chOff x="6278314" y="5105400"/>
            <a:chExt cx="914400" cy="914400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6278314" y="5105400"/>
              <a:ext cx="914400" cy="91440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41" r="64915" b="20371"/>
            <a:stretch/>
          </p:blipFill>
          <p:spPr>
            <a:xfrm>
              <a:off x="6344169" y="5422518"/>
              <a:ext cx="822960" cy="312859"/>
            </a:xfrm>
            <a:prstGeom prst="rect">
              <a:avLst/>
            </a:prstGeom>
          </p:spPr>
        </p:pic>
      </p:grpSp>
      <p:sp>
        <p:nvSpPr>
          <p:cNvPr id="41" name="Title 1"/>
          <p:cNvSpPr txBox="1">
            <a:spLocks/>
          </p:cNvSpPr>
          <p:nvPr/>
        </p:nvSpPr>
        <p:spPr>
          <a:xfrm>
            <a:off x="5059787" y="3744341"/>
            <a:ext cx="2667000" cy="571500"/>
          </a:xfrm>
          <a:prstGeom prst="rect">
            <a:avLst/>
          </a:prstGeom>
        </p:spPr>
        <p:txBody>
          <a:bodyPr vert="horz" lIns="0" rIns="0" bIns="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400" dirty="0" smtClean="0"/>
              <a:t>Additional Investors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95725" y="1910196"/>
            <a:ext cx="286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contribute full development team of 10 or more staff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11350" y="1810080"/>
            <a:ext cx="286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contribute </a:t>
            </a:r>
            <a:r>
              <a:rPr lang="en-US" dirty="0" smtClean="0"/>
              <a:t>3 or more staff and/or cash</a:t>
            </a:r>
            <a:endParaRPr lang="en-US" dirty="0"/>
          </a:p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90529" y="4247150"/>
            <a:ext cx="286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contribute </a:t>
            </a:r>
            <a:r>
              <a:rPr lang="en-US" dirty="0" smtClean="0"/>
              <a:t>up to 2 staff and/or cash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45" y="5118782"/>
            <a:ext cx="1542417" cy="5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Investment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/>
              <a:buChar char="•"/>
              <a:defRPr kumimoji="0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/>
              <a:buChar char="•"/>
              <a:defRPr kumimoji="0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•"/>
              <a:defRPr kumimoji="0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Influence product features and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Buy down implementation costs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Access to Founders Releases and insider knowledge to help KS implementation(s)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2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Development Teams (PDTs)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36949903"/>
              </p:ext>
            </p:extLst>
          </p:nvPr>
        </p:nvGraphicFramePr>
        <p:xfrm>
          <a:off x="12700" y="2162679"/>
          <a:ext cx="3099631" cy="206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7184562"/>
              </p:ext>
            </p:extLst>
          </p:nvPr>
        </p:nvGraphicFramePr>
        <p:xfrm>
          <a:off x="3098383" y="838200"/>
          <a:ext cx="3099631" cy="206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355730973"/>
              </p:ext>
            </p:extLst>
          </p:nvPr>
        </p:nvGraphicFramePr>
        <p:xfrm>
          <a:off x="6031669" y="2162679"/>
          <a:ext cx="3099631" cy="206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69838678"/>
              </p:ext>
            </p:extLst>
          </p:nvPr>
        </p:nvGraphicFramePr>
        <p:xfrm>
          <a:off x="1524000" y="4363458"/>
          <a:ext cx="3099631" cy="206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336204599"/>
              </p:ext>
            </p:extLst>
          </p:nvPr>
        </p:nvGraphicFramePr>
        <p:xfrm>
          <a:off x="4800600" y="4363458"/>
          <a:ext cx="3099631" cy="206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Rectangle 10"/>
          <p:cNvSpPr/>
          <p:nvPr/>
        </p:nvSpPr>
        <p:spPr>
          <a:xfrm>
            <a:off x="3581400" y="3381879"/>
            <a:ext cx="5334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3381879"/>
            <a:ext cx="5334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3381879"/>
            <a:ext cx="533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89200" y="3127879"/>
            <a:ext cx="1066800" cy="457200"/>
          </a:xfrm>
          <a:prstGeom prst="line">
            <a:avLst/>
          </a:prstGeom>
          <a:ln w="28575" cmpd="sng">
            <a:solidFill>
              <a:schemeClr val="bg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52800" y="4093079"/>
            <a:ext cx="609600" cy="355600"/>
          </a:xfrm>
          <a:prstGeom prst="line">
            <a:avLst/>
          </a:prstGeom>
          <a:ln w="28575" cmpd="sng">
            <a:solidFill>
              <a:schemeClr val="bg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6200" y="4067679"/>
            <a:ext cx="787400" cy="381000"/>
          </a:xfrm>
          <a:prstGeom prst="line">
            <a:avLst/>
          </a:prstGeom>
          <a:ln w="28575" cmpd="sng">
            <a:solidFill>
              <a:schemeClr val="bg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91200" y="3127879"/>
            <a:ext cx="838200" cy="533400"/>
          </a:xfrm>
          <a:prstGeom prst="line">
            <a:avLst/>
          </a:prstGeom>
          <a:ln w="28575" cmpd="sng">
            <a:solidFill>
              <a:schemeClr val="bg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198" y="2848479"/>
            <a:ext cx="0" cy="477258"/>
          </a:xfrm>
          <a:prstGeom prst="line">
            <a:avLst/>
          </a:prstGeom>
          <a:ln w="28575" cmpd="sng">
            <a:solidFill>
              <a:schemeClr val="bg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48100" y="3381879"/>
            <a:ext cx="14859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Team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1098" y="1600199"/>
            <a:ext cx="1294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Yellow PDT </a:t>
            </a:r>
          </a:p>
          <a:p>
            <a:pPr algn="ctr"/>
            <a:r>
              <a:rPr lang="en-US" b="1" dirty="0" smtClean="0"/>
              <a:t>(Toronto)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0" y="2938748"/>
            <a:ext cx="122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 PDT </a:t>
            </a:r>
          </a:p>
          <a:p>
            <a:pPr algn="ctr"/>
            <a:r>
              <a:rPr lang="en-US" dirty="0" smtClean="0"/>
              <a:t>(Maryland)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3437" y="3014948"/>
            <a:ext cx="193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 PDT </a:t>
            </a:r>
          </a:p>
          <a:p>
            <a:pPr algn="ctr"/>
            <a:r>
              <a:rPr lang="en-US" dirty="0" smtClean="0"/>
              <a:t>(Indiana &amp; Seattle)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38800" y="5181600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Blue PDT </a:t>
            </a:r>
          </a:p>
          <a:p>
            <a:pPr algn="ctr"/>
            <a:r>
              <a:rPr lang="en-US" dirty="0" smtClean="0"/>
              <a:t>(South Africa)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31502" y="5094694"/>
            <a:ext cx="115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Black PDT </a:t>
            </a:r>
          </a:p>
          <a:p>
            <a:pPr algn="ctr"/>
            <a:r>
              <a:rPr lang="en-US" dirty="0" smtClean="0"/>
              <a:t>(Indiana)</a:t>
            </a:r>
            <a:endParaRPr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4957426" y="3182358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Why Kuali Student?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Kuali Student Project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</a:rPr>
              <a:t>What </a:t>
            </a:r>
            <a:r>
              <a:rPr lang="en-US" b="1" dirty="0">
                <a:latin typeface="Arial" pitchFamily="34" charset="0"/>
              </a:rPr>
              <a:t>is Kuali Student?</a:t>
            </a:r>
          </a:p>
          <a:p>
            <a:endParaRPr lang="en-US" b="1" dirty="0" smtClean="0">
              <a:latin typeface="Arial" pitchFamily="34" charset="0"/>
            </a:endParaRPr>
          </a:p>
          <a:p>
            <a:r>
              <a:rPr lang="en-US" b="1" dirty="0" smtClean="0">
                <a:latin typeface="Arial" pitchFamily="34" charset="0"/>
              </a:rPr>
              <a:t>Who </a:t>
            </a:r>
            <a:r>
              <a:rPr lang="en-US" b="1" dirty="0">
                <a:latin typeface="Arial" pitchFamily="34" charset="0"/>
              </a:rPr>
              <a:t>is Kuali Student?</a:t>
            </a:r>
          </a:p>
          <a:p>
            <a:endParaRPr lang="en-US" b="1" dirty="0" smtClean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Why Kuali </a:t>
            </a:r>
            <a:r>
              <a:rPr lang="en-US" b="1" dirty="0" smtClean="0">
                <a:latin typeface="Arial" pitchFamily="34" charset="0"/>
              </a:rPr>
              <a:t>Student?</a:t>
            </a:r>
            <a:endParaRPr lang="en-US" b="1" dirty="0">
              <a:latin typeface="Arial" pitchFamily="34" charset="0"/>
            </a:endParaRPr>
          </a:p>
          <a:p>
            <a:endParaRPr lang="en-US" b="1" dirty="0" smtClean="0">
              <a:latin typeface="Arial" pitchFamily="34" charset="0"/>
            </a:endParaRPr>
          </a:p>
          <a:p>
            <a:r>
              <a:rPr lang="en-US" b="1" dirty="0" smtClean="0">
                <a:latin typeface="Arial" pitchFamily="34" charset="0"/>
              </a:rPr>
              <a:t>Overview of Products</a:t>
            </a:r>
            <a:endParaRPr lang="en-US" b="1" dirty="0">
              <a:latin typeface="Arial" pitchFamily="34" charset="0"/>
            </a:endParaRPr>
          </a:p>
          <a:p>
            <a:endParaRPr lang="en-US" b="1" dirty="0" smtClean="0">
              <a:latin typeface="Arial" pitchFamily="34" charset="0"/>
            </a:endParaRPr>
          </a:p>
          <a:p>
            <a:r>
              <a:rPr lang="en-US" b="1" dirty="0" smtClean="0">
                <a:latin typeface="Arial" pitchFamily="34" charset="0"/>
              </a:rPr>
              <a:t>How to get involved</a:t>
            </a:r>
            <a:endParaRPr lang="en-US" b="1" dirty="0"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C:\Users\cathy\AppData\Local\Microsoft\Windows\Temporary Internet Files\Content.IE5\4R6QI8W7\MP90043952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77" y="1201510"/>
            <a:ext cx="2285689" cy="373380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edleyc\AppData\Local\Microsoft\Windows\Temporary Internet Files\Content.IE5\MQIZ7JNX\MC90044025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008" flipH="1">
            <a:off x="6889917" y="4293918"/>
            <a:ext cx="1806575" cy="1831975"/>
          </a:xfrm>
          <a:prstGeom prst="round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52400" dir="2700000" algn="tl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medleyc\AppData\Local\Microsoft\Windows\Temporary Internet Files\Content.IE5\MQIZ7JNX\MC90043266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0552" y="4619555"/>
            <a:ext cx="1909137" cy="1909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2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>
                <a:solidFill>
                  <a:schemeClr val="dk2"/>
                </a:solidFill>
              </a:rPr>
              <a:t>Why </a:t>
            </a:r>
            <a:r>
              <a:rPr lang="en-US" sz="4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Kuali Student?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46837" y="1472794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lnSpc>
                <a:spcPct val="115000"/>
              </a:lnSpc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3600" baseline="0" dirty="0">
                <a:rtl val="0"/>
              </a:rPr>
              <a:t>Student Centric design leads to rich experience</a:t>
            </a:r>
          </a:p>
          <a:p>
            <a:pPr marL="457200" lvl="0" indent="-457200" rtl="0">
              <a:lnSpc>
                <a:spcPct val="115000"/>
              </a:lnSpc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3600" baseline="0" dirty="0">
                <a:rtl val="0"/>
              </a:rPr>
              <a:t>Locally configurable without the overhead of costly upgrades</a:t>
            </a:r>
          </a:p>
          <a:p>
            <a:pPr marL="457200" lvl="0" indent="-457200" rtl="0">
              <a:lnSpc>
                <a:spcPct val="115000"/>
              </a:lnSpc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endParaRPr lang="en-US" sz="3600" dirty="0" smtClean="0">
              <a:rtl val="0"/>
            </a:endParaRPr>
          </a:p>
          <a:p>
            <a:pPr marL="457200" lvl="0" indent="-457200" rtl="0">
              <a:lnSpc>
                <a:spcPct val="115000"/>
              </a:lnSpc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3600" dirty="0" smtClean="0">
                <a:rtl val="0"/>
              </a:rPr>
              <a:t>Rules </a:t>
            </a:r>
            <a:r>
              <a:rPr lang="en-US" sz="3600" dirty="0">
                <a:rtl val="0"/>
              </a:rPr>
              <a:t>for complex </a:t>
            </a:r>
            <a:r>
              <a:rPr lang="en-US" sz="3600" dirty="0" smtClean="0">
                <a:rtl val="0"/>
              </a:rPr>
              <a:t>relationships </a:t>
            </a:r>
            <a:endParaRPr lang="en-US" sz="3600" dirty="0">
              <a:rtl val="0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dt" idx="4294967295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ct val="25000"/>
              <a:buFont typeface="Georgia"/>
              <a:buNone/>
            </a:pPr>
            <a:r>
              <a:rPr lang="en-US"/>
              <a:t>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ct val="25000"/>
              <a:buFont typeface="Georgia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5724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Us Different?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Efforts to meet complex business requirements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C40C2E-7DE9-AB40-B5E2-121A33C63521}" type="datetime4">
              <a:rPr lang="en-US" smtClean="0"/>
              <a:pPr/>
              <a:t>June 4,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 descr="C:\Users\mpg\AppData\Local\Microsoft\Windows\Temporary Internet Files\Content.IE5\931PVU1Z\MP90044846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200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9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Development of  best practices among investing institutions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543800" y="2198472"/>
            <a:ext cx="914400" cy="914400"/>
            <a:chOff x="395536" y="3068960"/>
            <a:chExt cx="432048" cy="429529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395536" y="3068960"/>
              <a:ext cx="432048" cy="429529"/>
            </a:xfrm>
            <a:prstGeom prst="roundRect">
              <a:avLst>
                <a:gd name="adj" fmla="val 5801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23" name="Picture 22" descr="Macintosh HD:Users:batiste:Desktop:maryland logo.gif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810" y="3126095"/>
              <a:ext cx="327500" cy="32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0" name="Group 49"/>
          <p:cNvGrpSpPr/>
          <p:nvPr/>
        </p:nvGrpSpPr>
        <p:grpSpPr>
          <a:xfrm>
            <a:off x="4948610" y="3403330"/>
            <a:ext cx="914400" cy="914400"/>
            <a:chOff x="4948610" y="3403330"/>
            <a:chExt cx="914400" cy="914400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4948610" y="3403330"/>
              <a:ext cx="914400" cy="914400"/>
            </a:xfrm>
            <a:prstGeom prst="roundRect">
              <a:avLst>
                <a:gd name="adj" fmla="val 5801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21" name="Picture 20" descr=":uoft.pn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89931" y="3455880"/>
              <a:ext cx="831758" cy="836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6257527" y="2219493"/>
            <a:ext cx="914400" cy="914400"/>
            <a:chOff x="6816234" y="4336542"/>
            <a:chExt cx="914400" cy="91440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6816234" y="4336542"/>
              <a:ext cx="914400" cy="91440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17" name="Picture 16" descr=":NWU_logo.png"/>
            <p:cNvPicPr/>
            <p:nvPr/>
          </p:nvPicPr>
          <p:blipFill>
            <a:blip r:embed="rId5" cstate="print"/>
            <a:srcRect l="14883" r="63792"/>
            <a:stretch>
              <a:fillRect/>
            </a:stretch>
          </p:blipFill>
          <p:spPr bwMode="auto">
            <a:xfrm>
              <a:off x="6902876" y="4419600"/>
              <a:ext cx="741118" cy="750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948611" y="2219493"/>
            <a:ext cx="914400" cy="914400"/>
            <a:chOff x="4572000" y="2780928"/>
            <a:chExt cx="544512" cy="539750"/>
          </a:xfrm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572000" y="2780928"/>
              <a:ext cx="544512" cy="53975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15" name="Picture 14" descr="::Downloads:Export:Tif:BlockIU_CMYK.tif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87887" y="2852936"/>
              <a:ext cx="312738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Group 46"/>
          <p:cNvGrpSpPr/>
          <p:nvPr/>
        </p:nvGrpSpPr>
        <p:grpSpPr>
          <a:xfrm>
            <a:off x="4937405" y="5105400"/>
            <a:ext cx="914400" cy="914400"/>
            <a:chOff x="4730520" y="5144209"/>
            <a:chExt cx="914400" cy="914400"/>
          </a:xfrm>
        </p:grpSpPr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4730520" y="5144209"/>
              <a:ext cx="914400" cy="91440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28" name="Picture 27" descr="Macintosh HD:Users:batiste:Downloads:Logotype:2line_gold.eps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93168" y="5465380"/>
              <a:ext cx="789104" cy="290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2"/>
          <p:cNvGrpSpPr/>
          <p:nvPr/>
        </p:nvGrpSpPr>
        <p:grpSpPr>
          <a:xfrm>
            <a:off x="7543801" y="3403330"/>
            <a:ext cx="914399" cy="914401"/>
            <a:chOff x="4782640" y="1733807"/>
            <a:chExt cx="914399" cy="914401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4782640" y="1733807"/>
              <a:ext cx="914399" cy="914401"/>
            </a:xfrm>
            <a:prstGeom prst="roundRect">
              <a:avLst>
                <a:gd name="adj" fmla="val 5801"/>
              </a:avLst>
            </a:prstGeom>
            <a:solidFill>
              <a:srgbClr val="39275B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31" name="Picture 8" descr="UW_W-Logo_RGB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371" y="1996960"/>
              <a:ext cx="603956" cy="407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6257527" y="3413112"/>
            <a:ext cx="914400" cy="914400"/>
            <a:chOff x="5862766" y="1731557"/>
            <a:chExt cx="914400" cy="914400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5862766" y="1731557"/>
              <a:ext cx="914400" cy="914400"/>
            </a:xfrm>
            <a:prstGeom prst="roundRect">
              <a:avLst>
                <a:gd name="adj" fmla="val 5801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066" y="1897402"/>
              <a:ext cx="685800" cy="629174"/>
            </a:xfrm>
            <a:prstGeom prst="rect">
              <a:avLst/>
            </a:prstGeom>
          </p:spPr>
        </p:pic>
      </p:grpSp>
      <p:sp>
        <p:nvSpPr>
          <p:cNvPr id="48" name="Title 1"/>
          <p:cNvSpPr txBox="1">
            <a:spLocks/>
          </p:cNvSpPr>
          <p:nvPr/>
        </p:nvSpPr>
        <p:spPr>
          <a:xfrm>
            <a:off x="4882919" y="1588872"/>
            <a:ext cx="2667000" cy="5715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400" dirty="0" smtClean="0"/>
              <a:t>Founders</a:t>
            </a:r>
            <a:endParaRPr lang="en-US" sz="2400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829430" y="4484472"/>
            <a:ext cx="2667000" cy="5715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400" dirty="0" smtClean="0"/>
              <a:t>Partners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549919" y="5105400"/>
            <a:ext cx="914400" cy="914400"/>
            <a:chOff x="7549919" y="5105400"/>
            <a:chExt cx="914400" cy="914400"/>
          </a:xfrm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7549919" y="5105400"/>
              <a:ext cx="914400" cy="91440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9" t="19822" r="24674" b="18592"/>
            <a:stretch/>
          </p:blipFill>
          <p:spPr>
            <a:xfrm>
              <a:off x="7727366" y="5219700"/>
              <a:ext cx="596513" cy="6858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278314" y="5105400"/>
            <a:ext cx="914400" cy="914400"/>
            <a:chOff x="6278314" y="5105400"/>
            <a:chExt cx="914400" cy="914400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6278314" y="5105400"/>
              <a:ext cx="914400" cy="914400"/>
            </a:xfrm>
            <a:prstGeom prst="roundRect">
              <a:avLst>
                <a:gd name="adj" fmla="val 5394"/>
              </a:avLst>
            </a:prstGeom>
            <a:solidFill>
              <a:srgbClr val="FFFFF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prstClr val="black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41" r="64915" b="20371"/>
            <a:stretch/>
          </p:blipFill>
          <p:spPr>
            <a:xfrm>
              <a:off x="6344169" y="5422518"/>
              <a:ext cx="822960" cy="312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Initiatives that help administrators do their work more…</a:t>
            </a:r>
          </a:p>
          <a:p>
            <a:pPr lvl="1"/>
            <a:r>
              <a:rPr lang="en-US" sz="3200" dirty="0" smtClean="0"/>
              <a:t>Effectively</a:t>
            </a:r>
          </a:p>
          <a:p>
            <a:pPr lvl="1"/>
            <a:r>
              <a:rPr lang="en-US" sz="3200" dirty="0" smtClean="0"/>
              <a:t>Productively</a:t>
            </a:r>
          </a:p>
          <a:p>
            <a:pPr lvl="1"/>
            <a:r>
              <a:rPr lang="en-US" sz="3200" dirty="0" smtClean="0"/>
              <a:t>Efficiently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1" name="Picture 3" descr="C:\Users\mpg\AppData\Local\Microsoft\Windows\Temporary Internet Files\Content.IE5\E1MBNQFT\MP90043173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Product Overview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839572" cy="58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76200" y="76200"/>
            <a:ext cx="8839199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Curriculum Management (CM): Overall Scope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4712" y="1639113"/>
            <a:ext cx="8101202" cy="3770263"/>
            <a:chOff x="539475" y="2286342"/>
            <a:chExt cx="8101202" cy="3770263"/>
          </a:xfrm>
        </p:grpSpPr>
        <p:sp>
          <p:nvSpPr>
            <p:cNvPr id="6" name="Right Arrow 5"/>
            <p:cNvSpPr/>
            <p:nvPr/>
          </p:nvSpPr>
          <p:spPr>
            <a:xfrm>
              <a:off x="2814090" y="3136478"/>
              <a:ext cx="3876260" cy="181907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6375" y="2286342"/>
              <a:ext cx="1643399" cy="37702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r>
                <a:rPr lang="en-US" sz="23900" b="1" cap="none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solidFill>
                    <a:srgbClr val="A20000"/>
                  </a:soli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?</a:t>
              </a:r>
              <a:endParaRPr lang="en-US" sz="239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A2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50585" y="2329974"/>
              <a:ext cx="4339765" cy="337964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2597" y="2875330"/>
              <a:ext cx="1225296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E001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E0018"/>
                  </a:solidFill>
                  <a:latin typeface="+mn-lt"/>
                </a:rPr>
                <a:t>Courses</a:t>
              </a:r>
              <a:endParaRPr lang="en-US" sz="1600" b="1" dirty="0">
                <a:solidFill>
                  <a:srgbClr val="7E0018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2069" y="2875330"/>
              <a:ext cx="1224136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E001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E0018"/>
                  </a:solidFill>
                  <a:latin typeface="+mn-lt"/>
                </a:rPr>
                <a:t>Create</a:t>
              </a:r>
              <a:endParaRPr lang="en-US" sz="1600" b="1" dirty="0">
                <a:solidFill>
                  <a:srgbClr val="7E0018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2597" y="3307378"/>
              <a:ext cx="1225296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E001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E0018"/>
                  </a:solidFill>
                  <a:latin typeface="+mn-lt"/>
                </a:rPr>
                <a:t>Programs</a:t>
              </a:r>
              <a:endParaRPr lang="en-US" sz="1600" b="1" dirty="0">
                <a:solidFill>
                  <a:srgbClr val="7E0018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2069" y="3731558"/>
              <a:ext cx="1224136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E001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E0018"/>
                  </a:solidFill>
                  <a:latin typeface="+mn-lt"/>
                </a:rPr>
                <a:t>Modify</a:t>
              </a:r>
              <a:endParaRPr lang="en-US" sz="1600" b="1" dirty="0">
                <a:solidFill>
                  <a:srgbClr val="7E0018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2069" y="4163606"/>
              <a:ext cx="1224136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E001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E0018"/>
                  </a:solidFill>
                  <a:latin typeface="+mn-lt"/>
                </a:rPr>
                <a:t>Retire</a:t>
              </a:r>
              <a:endParaRPr lang="en-US" sz="1600" b="1" dirty="0">
                <a:solidFill>
                  <a:srgbClr val="7E0018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2597" y="4171474"/>
              <a:ext cx="1225296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Learning Unit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41217" y="2939470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Proposal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Process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1217" y="4205997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Administrative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Screens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69" y="4595654"/>
              <a:ext cx="1224136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E001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E0018"/>
                  </a:solidFill>
                  <a:latin typeface="+mn-lt"/>
                </a:rPr>
                <a:t>Group</a:t>
              </a:r>
              <a:endParaRPr lang="en-US" sz="1600" b="1" dirty="0">
                <a:solidFill>
                  <a:srgbClr val="7E0018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69" y="3307378"/>
              <a:ext cx="1224136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E001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E0018"/>
                  </a:solidFill>
                </a:rPr>
                <a:t>View</a:t>
              </a:r>
              <a:endParaRPr lang="en-US" sz="1600" b="1" dirty="0">
                <a:solidFill>
                  <a:srgbClr val="7E0018"/>
                </a:solidFill>
                <a:latin typeface="+mn-lt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911075" y="3849103"/>
              <a:ext cx="361990" cy="379785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814213" y="3849103"/>
              <a:ext cx="426264" cy="379785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985921" y="3554388"/>
              <a:ext cx="1038784" cy="535414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2" name="Picture 48" descr="C:\Users\cathy\AppData\Local\Microsoft\Windows\Temporary Internet Files\Content.IE5\4R6QI8W7\MP900442364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475" y="3027973"/>
              <a:ext cx="1243202" cy="1864803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7652950" y="4892776"/>
              <a:ext cx="863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n-lt"/>
                </a:rPr>
                <a:t>Catalog</a:t>
              </a:r>
              <a:endParaRPr lang="en-US" sz="1600" i="1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3877" y="4932973"/>
              <a:ext cx="63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n-lt"/>
                </a:rPr>
                <a:t>Ideas</a:t>
              </a:r>
              <a:endParaRPr lang="en-US" sz="1600" i="1" dirty="0">
                <a:latin typeface="+mn-lt"/>
              </a:endParaRPr>
            </a:p>
          </p:txBody>
        </p:sp>
        <p:pic>
          <p:nvPicPr>
            <p:cNvPr id="25" name="Picture 54" descr="C:\Users\cathy\AppData\Local\Microsoft\Windows\Temporary Internet Files\Content.IE5\6TKTBY40\MP900402504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475" y="3104173"/>
              <a:ext cx="1219795" cy="1828800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292069" y="5039534"/>
              <a:ext cx="1224136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E001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E0018"/>
                  </a:solidFill>
                  <a:latin typeface="+mn-lt"/>
                </a:rPr>
                <a:t>Analyze</a:t>
              </a:r>
              <a:endParaRPr lang="en-US" sz="1600" b="1" dirty="0">
                <a:solidFill>
                  <a:srgbClr val="7E0018"/>
                </a:solidFill>
                <a:latin typeface="+mn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72304" y="5460437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Curriculum Management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51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Poll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institutions have a web based Curriculum Management function? Are you planning one?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5104" y="76200"/>
            <a:ext cx="8770296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Curriculum Management (CM</a:t>
            </a:r>
            <a:r>
              <a:rPr lang="en-US" sz="3200" dirty="0" smtClean="0"/>
              <a:t>): Delivered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25441619"/>
              </p:ext>
            </p:extLst>
          </p:nvPr>
        </p:nvGraphicFramePr>
        <p:xfrm>
          <a:off x="914400" y="1066800"/>
          <a:ext cx="64770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7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Curriculum Management (CM</a:t>
            </a:r>
            <a:r>
              <a:rPr lang="en-US" sz="3200" dirty="0" smtClean="0"/>
              <a:t>): </a:t>
            </a:r>
            <a:r>
              <a:rPr lang="en-US" sz="3200" dirty="0"/>
              <a:t>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09945527"/>
              </p:ext>
            </p:extLst>
          </p:nvPr>
        </p:nvGraphicFramePr>
        <p:xfrm>
          <a:off x="1295400" y="1600200"/>
          <a:ext cx="5943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5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Poll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of you are familiar with Kuali Student?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9050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Academic Plan (KSAP</a:t>
            </a:r>
            <a:r>
              <a:rPr lang="en-US" sz="3200" dirty="0" smtClean="0"/>
              <a:t>): Overall Scope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3" descr="C:\Users\medleyc\AppData\Local\Microsoft\Windows\Temporary Internet Files\Content.IE5\86SKK65J\MP9004022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490" y="1127696"/>
            <a:ext cx="1967971" cy="1896822"/>
          </a:xfrm>
          <a:prstGeom prst="round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52400" dir="2700000" algn="tl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1127696"/>
            <a:ext cx="6419709" cy="450639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/>
              <a:buChar char="•"/>
              <a:defRPr kumimoji="0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/>
              <a:buChar char="•"/>
              <a:defRPr kumimoji="0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•"/>
              <a:defRPr kumimoji="0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Objective: Suite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of planning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tools that allow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students to maximize opportunities on campus and plan for graduation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success.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Scope</a:t>
            </a:r>
          </a:p>
          <a:p>
            <a:pPr fontAlgn="base"/>
            <a:r>
              <a:rPr lang="en-US" sz="2000" dirty="0" smtClean="0">
                <a:latin typeface="Arial" pitchFamily="34" charset="0"/>
                <a:cs typeface="Arial" pitchFamily="34" charset="0"/>
              </a:rPr>
              <a:t>Course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Search</a:t>
            </a:r>
          </a:p>
          <a:p>
            <a:pPr fontAlgn="base"/>
            <a:r>
              <a:rPr lang="en-US" sz="2000" dirty="0">
                <a:latin typeface="Arial" pitchFamily="34" charset="0"/>
                <a:cs typeface="Arial" pitchFamily="34" charset="0"/>
              </a:rPr>
              <a:t>Planner</a:t>
            </a:r>
          </a:p>
          <a:p>
            <a:pPr fontAlgn="base"/>
            <a:r>
              <a:rPr lang="en-US" sz="2000" dirty="0">
                <a:latin typeface="Arial" pitchFamily="34" charset="0"/>
                <a:cs typeface="Arial" pitchFamily="34" charset="0"/>
              </a:rPr>
              <a:t>Audit against degree requirements</a:t>
            </a:r>
          </a:p>
          <a:p>
            <a:pPr lvl="1" fontAlgn="base"/>
            <a:r>
              <a:rPr lang="en-US" sz="2000" dirty="0">
                <a:latin typeface="Arial" pitchFamily="34" charset="0"/>
                <a:cs typeface="Arial" pitchFamily="34" charset="0"/>
              </a:rPr>
              <a:t>Requires interface to degree auditor</a:t>
            </a:r>
          </a:p>
          <a:p>
            <a:pPr fontAlgn="base"/>
            <a:r>
              <a:rPr lang="en-US" sz="2000" dirty="0">
                <a:latin typeface="Arial" pitchFamily="34" charset="0"/>
                <a:cs typeface="Arial" pitchFamily="34" charset="0"/>
              </a:rPr>
              <a:t>Advisor collaboration and interaction</a:t>
            </a:r>
          </a:p>
          <a:p>
            <a:pPr fontAlgn="base"/>
            <a:r>
              <a:rPr lang="en-US" sz="2000" dirty="0">
                <a:latin typeface="Arial" pitchFamily="34" charset="0"/>
                <a:cs typeface="Arial" pitchFamily="34" charset="0"/>
              </a:rPr>
              <a:t>Student schedule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builder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Poll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institutions have an Academic Planning application? Are you planning one?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Academic Plan (KSAP): Delivered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85002333"/>
              </p:ext>
            </p:extLst>
          </p:nvPr>
        </p:nvGraphicFramePr>
        <p:xfrm>
          <a:off x="914400" y="1219200"/>
          <a:ext cx="6477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9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Academic Plan (KSAP): </a:t>
            </a:r>
            <a:r>
              <a:rPr lang="en-US" sz="3200" dirty="0" smtClean="0"/>
              <a:t>Plans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357435830"/>
              </p:ext>
            </p:extLst>
          </p:nvPr>
        </p:nvGraphicFramePr>
        <p:xfrm>
          <a:off x="685800" y="1295400"/>
          <a:ext cx="7505887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9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05" y="-140874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Enrolment: Overall Scope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0716" y="795388"/>
            <a:ext cx="2985416" cy="5360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5542299" y="809130"/>
            <a:ext cx="2985416" cy="534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240751" y="817460"/>
            <a:ext cx="15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Student Facing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7564" y="817460"/>
            <a:ext cx="18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Institution Facing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88685" y="1592880"/>
            <a:ext cx="1692643" cy="683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Course Registration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766965" y="3278403"/>
            <a:ext cx="1656540" cy="683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Program Offering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574919" y="2968140"/>
            <a:ext cx="1692740" cy="683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Program Enrolment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708139" y="3278403"/>
            <a:ext cx="1656540" cy="683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Program Assessment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65154" y="1338858"/>
            <a:ext cx="1656540" cy="1453576"/>
            <a:chOff x="3165154" y="1338858"/>
            <a:chExt cx="1656540" cy="1453576"/>
          </a:xfrm>
        </p:grpSpPr>
        <p:sp>
          <p:nvSpPr>
            <p:cNvPr id="14" name="Rounded Rectangle 13"/>
            <p:cNvSpPr/>
            <p:nvPr/>
          </p:nvSpPr>
          <p:spPr>
            <a:xfrm>
              <a:off x="3165154" y="1338858"/>
              <a:ext cx="1656540" cy="6839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Course Offering</a:t>
              </a:r>
              <a:endParaRPr lang="en-US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65154" y="2108464"/>
              <a:ext cx="1656540" cy="6839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Course Assessment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4743114" y="4626875"/>
            <a:ext cx="1656540" cy="683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Academic Record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569060" y="3736240"/>
            <a:ext cx="1698554" cy="683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Academic Planning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830433" y="5043269"/>
            <a:ext cx="1529604" cy="683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Setup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4743114" y="5386514"/>
            <a:ext cx="1656540" cy="683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People and Permissions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85119" y="2887060"/>
            <a:ext cx="764259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6841" y="4535425"/>
            <a:ext cx="764259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0426" y="2121242"/>
            <a:ext cx="1268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Course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8567" y="3358778"/>
            <a:ext cx="1518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Program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05272" y="5123644"/>
            <a:ext cx="163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7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271658" y="3925540"/>
            <a:ext cx="1689820" cy="1116469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Cluster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69688" y="3925541"/>
            <a:ext cx="1371600" cy="84763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830" y="3925541"/>
            <a:ext cx="4476046" cy="84763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1752" y="76200"/>
            <a:ext cx="785164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Offering: Next Gen 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03728" y="1275817"/>
            <a:ext cx="3537247" cy="457200"/>
          </a:xfrm>
          <a:prstGeom prst="rect">
            <a:avLst/>
          </a:prstGeom>
          <a:solidFill>
            <a:schemeClr val="accent5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CHEM 152: General Chemistry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03729" y="2130396"/>
            <a:ext cx="3537247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CHEM 152 for Autumn 2012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02251" y="315785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Lecture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0740" y="3157850"/>
            <a:ext cx="222582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Lecture + Lab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02251" y="4005602"/>
            <a:ext cx="1143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Lecture B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223" y="4005602"/>
            <a:ext cx="1143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Lecture A</a:t>
            </a:r>
            <a:endParaRPr lang="en-US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77702" y="4005602"/>
            <a:ext cx="1228925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Lab AA</a:t>
            </a:r>
            <a:endParaRPr lang="en-US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52264" y="4005602"/>
            <a:ext cx="1244037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Lab AB</a:t>
            </a:r>
            <a:endParaRPr lang="en-US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440" y="5257800"/>
            <a:ext cx="2057401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Reg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Group 0101: </a:t>
            </a:r>
            <a:r>
              <a:rPr lang="en-US" dirty="0">
                <a:latin typeface="+mj-lt"/>
              </a:rPr>
              <a:t>Lecture </a:t>
            </a:r>
            <a:r>
              <a:rPr lang="en-US" dirty="0" smtClean="0">
                <a:latin typeface="+mj-lt"/>
              </a:rPr>
              <a:t>A + Lab AA</a:t>
            </a:r>
            <a:endParaRPr lang="en-US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0264" y="5257800"/>
            <a:ext cx="20574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Reg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Group 0102: </a:t>
            </a:r>
            <a:r>
              <a:rPr lang="en-US" dirty="0">
                <a:latin typeface="+mj-lt"/>
              </a:rPr>
              <a:t>Lecture A</a:t>
            </a:r>
            <a:r>
              <a:rPr lang="en-US" dirty="0" smtClean="0">
                <a:latin typeface="+mj-lt"/>
              </a:rPr>
              <a:t> + Lab AB</a:t>
            </a:r>
            <a:endParaRPr lang="en-US" dirty="0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21251" y="5257800"/>
            <a:ext cx="20574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Reg</a:t>
            </a:r>
            <a:r>
              <a:rPr lang="en-US" dirty="0" smtClean="0">
                <a:latin typeface="+mj-lt"/>
              </a:rPr>
              <a:t> Group 0201:</a:t>
            </a:r>
          </a:p>
          <a:p>
            <a:pPr algn="ctr"/>
            <a:r>
              <a:rPr lang="en-US" dirty="0" smtClean="0">
                <a:latin typeface="+mj-lt"/>
              </a:rPr>
              <a:t>Lecture B</a:t>
            </a:r>
            <a:endParaRPr lang="en-US" dirty="0">
              <a:latin typeface="+mj-lt"/>
            </a:endParaRPr>
          </a:p>
        </p:txBody>
      </p:sp>
      <p:cxnSp>
        <p:nvCxnSpPr>
          <p:cNvPr id="24" name="Straight Connector 23"/>
          <p:cNvCxnSpPr>
            <a:stCxn id="17" idx="2"/>
            <a:endCxn id="20" idx="0"/>
          </p:cNvCxnSpPr>
          <p:nvPr/>
        </p:nvCxnSpPr>
        <p:spPr>
          <a:xfrm>
            <a:off x="847723" y="4691402"/>
            <a:ext cx="468418" cy="5663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2"/>
            <a:endCxn id="20" idx="0"/>
          </p:cNvCxnSpPr>
          <p:nvPr/>
        </p:nvCxnSpPr>
        <p:spPr>
          <a:xfrm flipH="1">
            <a:off x="1316141" y="4691402"/>
            <a:ext cx="1076024" cy="5663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2"/>
            <a:endCxn id="21" idx="0"/>
          </p:cNvCxnSpPr>
          <p:nvPr/>
        </p:nvCxnSpPr>
        <p:spPr>
          <a:xfrm>
            <a:off x="847723" y="4691402"/>
            <a:ext cx="2771241" cy="5663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2"/>
            <a:endCxn id="21" idx="0"/>
          </p:cNvCxnSpPr>
          <p:nvPr/>
        </p:nvCxnSpPr>
        <p:spPr>
          <a:xfrm flipH="1">
            <a:off x="3618964" y="4691402"/>
            <a:ext cx="355319" cy="5663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6236" y="3615050"/>
            <a:ext cx="1505929" cy="3905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2"/>
            <a:endCxn id="18" idx="0"/>
          </p:cNvCxnSpPr>
          <p:nvPr/>
        </p:nvCxnSpPr>
        <p:spPr>
          <a:xfrm>
            <a:off x="2353652" y="3615050"/>
            <a:ext cx="38513" cy="3905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2"/>
            <a:endCxn id="19" idx="0"/>
          </p:cNvCxnSpPr>
          <p:nvPr/>
        </p:nvCxnSpPr>
        <p:spPr>
          <a:xfrm>
            <a:off x="2353652" y="3615050"/>
            <a:ext cx="1620631" cy="3905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10865" y="1733017"/>
            <a:ext cx="1" cy="39737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2"/>
            <a:endCxn id="14" idx="0"/>
          </p:cNvCxnSpPr>
          <p:nvPr/>
        </p:nvCxnSpPr>
        <p:spPr>
          <a:xfrm>
            <a:off x="3472353" y="2587596"/>
            <a:ext cx="2401398" cy="570254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5" idx="0"/>
          </p:cNvCxnSpPr>
          <p:nvPr/>
        </p:nvCxnSpPr>
        <p:spPr>
          <a:xfrm flipH="1">
            <a:off x="2353652" y="2587596"/>
            <a:ext cx="1157215" cy="570254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05913" y="3615050"/>
            <a:ext cx="6351" cy="3905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2"/>
          </p:cNvCxnSpPr>
          <p:nvPr/>
        </p:nvCxnSpPr>
        <p:spPr>
          <a:xfrm>
            <a:off x="5873751" y="4691402"/>
            <a:ext cx="0" cy="56639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746905" y="1275817"/>
            <a:ext cx="2225824" cy="457200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Course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46905" y="2130396"/>
            <a:ext cx="2225824" cy="457200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Course Offering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46905" y="3157850"/>
            <a:ext cx="2225824" cy="457200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Format Offering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78350" y="4005602"/>
            <a:ext cx="1490472" cy="685800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Activity Offering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486116" y="5257800"/>
            <a:ext cx="1486613" cy="685800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Registration Group</a:t>
            </a:r>
          </a:p>
        </p:txBody>
      </p:sp>
    </p:spTree>
    <p:extLst>
      <p:ext uri="{BB962C8B-B14F-4D97-AF65-F5344CB8AC3E}">
        <p14:creationId xmlns:p14="http://schemas.microsoft.com/office/powerpoint/2010/main" val="13776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5417" y="76200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Enrolment: Strategy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00200" y="3429000"/>
            <a:ext cx="6096000" cy="2971800"/>
          </a:xfrm>
          <a:prstGeom prst="rect">
            <a:avLst/>
          </a:prstGeom>
          <a:ln>
            <a:noFill/>
          </a:ln>
        </p:spPr>
        <p:txBody>
          <a:bodyPr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/>
              <a:buChar char="•"/>
              <a:defRPr kumimoji="0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/>
              <a:buChar char="•"/>
              <a:defRPr kumimoji="0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•"/>
              <a:defRPr kumimoji="0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Development Strategy</a:t>
            </a:r>
          </a:p>
          <a:p>
            <a:endParaRPr lang="en-US" dirty="0" smtClean="0"/>
          </a:p>
          <a:p>
            <a:r>
              <a:rPr lang="en-US" dirty="0" smtClean="0"/>
              <a:t>Deliver the “heart” of Enrolment = Enrolment 1</a:t>
            </a:r>
          </a:p>
          <a:p>
            <a:r>
              <a:rPr lang="en-US" dirty="0" smtClean="0"/>
              <a:t>Then deliver the broader vision   = Enrolment 2</a:t>
            </a:r>
          </a:p>
          <a:p>
            <a:endParaRPr lang="en-US" dirty="0" smtClean="0"/>
          </a:p>
          <a:p>
            <a:r>
              <a:rPr lang="en-US" dirty="0" smtClean="0"/>
              <a:t>Deliver Enrolment 1 in 3 chunks</a:t>
            </a:r>
          </a:p>
          <a:p>
            <a:pPr lvl="1"/>
            <a:r>
              <a:rPr lang="en-US" dirty="0" smtClean="0"/>
              <a:t>Course Offering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Academic Record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Inline 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" y="990600"/>
            <a:ext cx="8915400" cy="224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9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9525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Enrolment: Delivered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 descr="Inline 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" y="990600"/>
            <a:ext cx="8915400" cy="224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3819038"/>
              </p:ext>
            </p:extLst>
          </p:nvPr>
        </p:nvGraphicFramePr>
        <p:xfrm>
          <a:off x="533400" y="3352800"/>
          <a:ext cx="8229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90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5417" y="9525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Enrolment: Plans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 descr="Inline 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" y="990600"/>
            <a:ext cx="8915400" cy="224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80692824"/>
              </p:ext>
            </p:extLst>
          </p:nvPr>
        </p:nvGraphicFramePr>
        <p:xfrm>
          <a:off x="533400" y="3352800"/>
          <a:ext cx="8229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Enrolment: Goals for 2014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Provide a mobile and desktop student experience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Provide </a:t>
            </a:r>
            <a:r>
              <a:rPr lang="en-US" dirty="0"/>
              <a:t>a desktop administrators experience to support student tasks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Provide </a:t>
            </a:r>
            <a:r>
              <a:rPr lang="en-US" dirty="0"/>
              <a:t>Founders’ Release that enables evaluation and implementation planning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886200" y="6356350"/>
            <a:ext cx="1371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What is Kuali Student?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Poll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institutions </a:t>
            </a:r>
            <a:r>
              <a:rPr lang="en-US" dirty="0" smtClean="0"/>
              <a:t>provide Course </a:t>
            </a:r>
            <a:r>
              <a:rPr lang="en-US" dirty="0" smtClean="0"/>
              <a:t>Registration on mobile devices?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38231"/>
            <a:ext cx="8305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Student Accounts (KSA): Overall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33400" y="1219200"/>
            <a:ext cx="80772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/>
              <a:buChar char="•"/>
              <a:defRPr kumimoji="0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/>
              <a:buChar char="•"/>
              <a:defRPr kumimoji="0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•"/>
              <a:defRPr kumimoji="0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435100" algn="l"/>
              </a:tabLst>
            </a:pPr>
            <a:endParaRPr lang="en-US" sz="2300" dirty="0" smtClean="0">
              <a:latin typeface="+mn-lt"/>
            </a:endParaRPr>
          </a:p>
          <a:p>
            <a:pPr>
              <a:tabLst>
                <a:tab pos="1435100" algn="l"/>
              </a:tabLst>
            </a:pP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Receivables Management</a:t>
            </a:r>
          </a:p>
          <a:p>
            <a:pPr>
              <a:tabLst>
                <a:tab pos="1435100" algn="l"/>
              </a:tabLst>
            </a:pP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Payment Billing</a:t>
            </a:r>
          </a:p>
          <a:p>
            <a:pPr>
              <a:tabLst>
                <a:tab pos="1435100" algn="l"/>
              </a:tabLst>
            </a:pP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Fee Management</a:t>
            </a:r>
          </a:p>
          <a:p>
            <a:pPr>
              <a:tabLst>
                <a:tab pos="1435100" algn="l"/>
              </a:tabLst>
            </a:pP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Third Party Billing</a:t>
            </a:r>
          </a:p>
          <a:p>
            <a:pPr>
              <a:tabLst>
                <a:tab pos="1435100" algn="l"/>
              </a:tabLst>
            </a:pP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Collections Management </a:t>
            </a:r>
          </a:p>
          <a:p>
            <a:pPr marL="0" indent="0">
              <a:buFont typeface="Arial"/>
              <a:buNone/>
              <a:tabLst>
                <a:tab pos="1312863" algn="l"/>
              </a:tabLst>
            </a:pP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Font typeface="Arial"/>
              <a:buNone/>
            </a:pPr>
            <a:endParaRPr lang="en-US" sz="2000" dirty="0" smtClean="0">
              <a:latin typeface="+mn-lt"/>
            </a:endParaRPr>
          </a:p>
        </p:txBody>
      </p:sp>
      <p:pic>
        <p:nvPicPr>
          <p:cNvPr id="7" name="Picture 4" descr="C:\Users\medleyc\AppData\Local\Microsoft\Windows\Temporary Internet Files\Content.IE5\SGWI4DZ0\MP90040029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15" y="1470345"/>
            <a:ext cx="2496312" cy="3121152"/>
          </a:xfrm>
          <a:prstGeom prst="round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52400" dir="2700000" algn="tl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571" y="163286"/>
            <a:ext cx="8305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Student Accounts (KSA): 2013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7932" y="1600200"/>
            <a:ext cx="7911429" cy="48307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/>
              <a:buChar char="•"/>
              <a:defRPr kumimoji="0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/>
              <a:buChar char="•"/>
              <a:defRPr kumimoji="0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•"/>
              <a:defRPr kumimoji="0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2012-2013: </a:t>
            </a:r>
            <a:r>
              <a:rPr lang="en-US" sz="2400" dirty="0" smtClean="0">
                <a:solidFill>
                  <a:schemeClr val="tx1"/>
                </a:solidFill>
              </a:rPr>
              <a:t>Developed as a contribution by a commercial partner, </a:t>
            </a:r>
            <a:r>
              <a:rPr lang="en-US" sz="2400" smtClean="0">
                <a:solidFill>
                  <a:schemeClr val="tx1"/>
                </a:solidFill>
              </a:rPr>
              <a:t>Sigma Systems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Implementations: </a:t>
            </a:r>
            <a:r>
              <a:rPr lang="en-US" sz="2400" dirty="0" smtClean="0">
                <a:solidFill>
                  <a:schemeClr val="tx1"/>
                </a:solidFill>
              </a:rPr>
              <a:t>Boston College in progress. Several schools are actively exploring an implementation</a:t>
            </a:r>
          </a:p>
          <a:p>
            <a:pPr marL="0" indent="0">
              <a:buFont typeface="Arial"/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Get Involved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Entitled to seats on the Board and Functional Council</a:t>
            </a:r>
          </a:p>
          <a:p>
            <a:endParaRPr lang="en-US" dirty="0" smtClean="0"/>
          </a:p>
          <a:p>
            <a:r>
              <a:rPr lang="en-US" dirty="0" smtClean="0"/>
              <a:t>Your institutional needs can influence product strategy formulated by the community</a:t>
            </a:r>
          </a:p>
          <a:p>
            <a:endParaRPr lang="en-US" dirty="0" smtClean="0"/>
          </a:p>
          <a:p>
            <a:r>
              <a:rPr lang="en-US" dirty="0" smtClean="0"/>
              <a:t>Your institution gets access to Founders Releases and insider knowledge to help your KS implementation(s)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Become an 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Learn more about Implementing KS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Engage with the Implementation Users Group (IUG)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Website: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http://www.kuali.org/ks/involved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Wiki: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https://wiki.kuali.org/x/ZgBPCw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Forum: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ks.collab@kuali.org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Become an Adopter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93095" y="1338660"/>
            <a:ext cx="6874495" cy="21506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8A0000"/>
              </a:buClr>
              <a:buSzPct val="12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8A0000"/>
              </a:buClr>
              <a:buSzPct val="12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8A0000"/>
              </a:buClr>
              <a:buSzPct val="12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Learn more </a:t>
            </a:r>
            <a:r>
              <a:rPr lang="en-US" dirty="0" smtClean="0"/>
              <a:t>about why &amp; how to participate in development of KS</a:t>
            </a:r>
          </a:p>
          <a:p>
            <a:pPr marL="0" indent="0">
              <a:buNone/>
            </a:pPr>
            <a:r>
              <a:rPr lang="en-US" sz="2400" dirty="0" smtClean="0"/>
              <a:t>Contact Rajiv Kaushik or Rick </a:t>
            </a:r>
            <a:r>
              <a:rPr lang="en-US" sz="2400" dirty="0" err="1" smtClean="0"/>
              <a:t>Skeel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ks.info@kuali.org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Do you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828800"/>
            <a:ext cx="1643399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39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239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A2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6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886200" y="6356350"/>
            <a:ext cx="1371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hape 163"/>
          <p:cNvSpPr/>
          <p:nvPr/>
        </p:nvSpPr>
        <p:spPr>
          <a:xfrm>
            <a:off x="456091" y="-152400"/>
            <a:ext cx="8280700" cy="63982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" name="Oval 1"/>
          <p:cNvSpPr/>
          <p:nvPr/>
        </p:nvSpPr>
        <p:spPr>
          <a:xfrm>
            <a:off x="3529640" y="381000"/>
            <a:ext cx="2261559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6177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Kuali Student?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57969" y="905893"/>
            <a:ext cx="8001000" cy="8001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A0000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Kuali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Student (KS) </a:t>
            </a:r>
            <a:r>
              <a:rPr lang="en-US" dirty="0" smtClean="0">
                <a:cs typeface="Arial" pitchFamily="34" charset="0"/>
              </a:rPr>
              <a:t>is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a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next generation student system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with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b="1" dirty="0" smtClean="0">
                <a:cs typeface="Arial" pitchFamily="34" charset="0"/>
              </a:rPr>
              <a:t>six modules  </a:t>
            </a:r>
            <a:r>
              <a:rPr lang="en-US" dirty="0" smtClean="0">
                <a:cs typeface="Arial" pitchFamily="34" charset="0"/>
              </a:rPr>
              <a:t>that support the full student academic lifecycle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86177" y="1949160"/>
            <a:ext cx="6355065" cy="4839029"/>
          </a:xfrm>
          <a:prstGeom prst="roundRect">
            <a:avLst>
              <a:gd name="adj" fmla="val 1389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7989" y="2581594"/>
            <a:ext cx="1898908" cy="4129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546932" y="3638979"/>
            <a:ext cx="1187556" cy="579029"/>
          </a:xfrm>
          <a:prstGeom prst="roundRect">
            <a:avLst>
              <a:gd name="adj" fmla="val 6450"/>
            </a:avLst>
          </a:prstGeom>
          <a:solidFill>
            <a:schemeClr val="tx2">
              <a:lumMod val="75000"/>
            </a:schemeClr>
          </a:solidFill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Curriculum Management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4152" y="3618913"/>
            <a:ext cx="1331505" cy="579029"/>
          </a:xfrm>
          <a:prstGeom prst="roundRect">
            <a:avLst>
              <a:gd name="adj" fmla="val 3896"/>
            </a:avLst>
          </a:prstGeom>
          <a:solidFill>
            <a:schemeClr val="accent1">
              <a:lumMod val="75000"/>
            </a:schemeClr>
          </a:solidFill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Enrolment</a:t>
            </a:r>
            <a:endParaRPr lang="en-US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4826452" y="3942263"/>
            <a:ext cx="1030858" cy="579029"/>
          </a:xfrm>
          <a:prstGeom prst="roundRect">
            <a:avLst>
              <a:gd name="adj" fmla="val 5811"/>
            </a:avLst>
          </a:prstGeom>
          <a:solidFill>
            <a:schemeClr val="accent1">
              <a:lumMod val="60000"/>
              <a:lumOff val="40000"/>
            </a:schemeClr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Admissions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" name="Picture 30" descr="Calculator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0678" y="4494059"/>
            <a:ext cx="406448" cy="420878"/>
          </a:xfrm>
          <a:prstGeom prst="rect">
            <a:avLst/>
          </a:prstGeom>
          <a:effectLst/>
        </p:spPr>
      </p:pic>
      <p:pic>
        <p:nvPicPr>
          <p:cNvPr id="32" name="Picture 31" descr="Theatr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45979" y="3436121"/>
            <a:ext cx="391804" cy="405715"/>
          </a:xfrm>
          <a:prstGeom prst="rect">
            <a:avLst/>
          </a:prstGeom>
        </p:spPr>
      </p:pic>
      <p:pic>
        <p:nvPicPr>
          <p:cNvPr id="33" name="Picture 32" descr="User - Group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22667" y="3213822"/>
            <a:ext cx="377476" cy="319471"/>
          </a:xfrm>
          <a:prstGeom prst="rect">
            <a:avLst/>
          </a:prstGeom>
          <a:effectLst/>
        </p:spPr>
      </p:pic>
      <p:pic>
        <p:nvPicPr>
          <p:cNvPr id="34" name="Picture 33" descr="Payment - US Dollar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31192"/>
          <a:stretch/>
        </p:blipFill>
        <p:spPr>
          <a:xfrm>
            <a:off x="2579362" y="5690141"/>
            <a:ext cx="464084" cy="330666"/>
          </a:xfrm>
          <a:prstGeom prst="rect">
            <a:avLst/>
          </a:prstGeom>
          <a:effectLst/>
        </p:spPr>
      </p:pic>
      <p:pic>
        <p:nvPicPr>
          <p:cNvPr id="35" name="Picture 34" descr="Library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2513" y="3178119"/>
            <a:ext cx="377477" cy="390879"/>
          </a:xfrm>
          <a:prstGeom prst="rect">
            <a:avLst/>
          </a:prstGeom>
        </p:spPr>
      </p:pic>
      <p:sp>
        <p:nvSpPr>
          <p:cNvPr id="36" name="Pentagon 35"/>
          <p:cNvSpPr/>
          <p:nvPr/>
        </p:nvSpPr>
        <p:spPr>
          <a:xfrm>
            <a:off x="593042" y="2781210"/>
            <a:ext cx="1238177" cy="328246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Delivered</a:t>
            </a:r>
            <a:endParaRPr lang="en-US" sz="11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7" name="Pentagon 36"/>
          <p:cNvSpPr/>
          <p:nvPr/>
        </p:nvSpPr>
        <p:spPr>
          <a:xfrm>
            <a:off x="2128545" y="2765649"/>
            <a:ext cx="1625988" cy="328246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 development</a:t>
            </a:r>
            <a:endParaRPr lang="en-US" sz="1100" b="1" dirty="0"/>
          </a:p>
        </p:txBody>
      </p:sp>
      <p:sp>
        <p:nvSpPr>
          <p:cNvPr id="38" name="Pentagon 37"/>
          <p:cNvSpPr/>
          <p:nvPr/>
        </p:nvSpPr>
        <p:spPr>
          <a:xfrm>
            <a:off x="4205956" y="2762097"/>
            <a:ext cx="2219762" cy="328246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Future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68782" y="2474187"/>
            <a:ext cx="5837733" cy="10771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kuali_studen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03111" y="2114596"/>
            <a:ext cx="902845" cy="349035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856651" y="1949159"/>
            <a:ext cx="1517766" cy="4839029"/>
          </a:xfrm>
          <a:prstGeom prst="roundRect">
            <a:avLst>
              <a:gd name="adj" fmla="val 1389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800"/>
              </a:spcAft>
              <a:buFont typeface="Arial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spcAft>
                <a:spcPts val="1800"/>
              </a:spcAft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en-US" sz="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KIM</a:t>
            </a:r>
            <a:b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People and Permissions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KRMS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</a:p>
          <a:p>
            <a:pPr>
              <a:spcAft>
                <a:spcPts val="1200"/>
              </a:spcAft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KEW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</a:t>
            </a:r>
          </a:p>
          <a:p>
            <a:pPr>
              <a:spcAft>
                <a:spcPts val="1200"/>
              </a:spcAft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KRAD</a:t>
            </a:r>
            <a:b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Rapid Application Development</a:t>
            </a:r>
          </a:p>
          <a:p>
            <a:pPr>
              <a:spcAft>
                <a:spcPts val="1200"/>
              </a:spcAft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016416" y="2941781"/>
            <a:ext cx="1158295" cy="0"/>
          </a:xfrm>
          <a:prstGeom prst="line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kuali_studen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6534" y="2114597"/>
            <a:ext cx="583238" cy="196752"/>
          </a:xfrm>
          <a:prstGeom prst="rect">
            <a:avLst/>
          </a:prstGeom>
        </p:spPr>
      </p:pic>
      <p:grpSp>
        <p:nvGrpSpPr>
          <p:cNvPr id="44" name="Group 41"/>
          <p:cNvGrpSpPr/>
          <p:nvPr/>
        </p:nvGrpSpPr>
        <p:grpSpPr>
          <a:xfrm>
            <a:off x="7615534" y="2114596"/>
            <a:ext cx="720408" cy="295847"/>
            <a:chOff x="6477002" y="685800"/>
            <a:chExt cx="2367901" cy="915076"/>
          </a:xfrm>
        </p:grpSpPr>
        <p:pic>
          <p:nvPicPr>
            <p:cNvPr id="45" name="Picture 44" descr="kuali_student.png"/>
            <p:cNvPicPr>
              <a:picLocks noChangeAspect="1"/>
            </p:cNvPicPr>
            <p:nvPr/>
          </p:nvPicPr>
          <p:blipFill>
            <a:blip r:embed="rId8" cstate="print"/>
            <a:srcRect b="26783"/>
            <a:stretch>
              <a:fillRect/>
            </a:stretch>
          </p:blipFill>
          <p:spPr>
            <a:xfrm>
              <a:off x="6477002" y="685800"/>
              <a:ext cx="1676402" cy="4572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543801" y="950063"/>
              <a:ext cx="1301102" cy="65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 smtClean="0">
                  <a:latin typeface="Helvetica"/>
                  <a:cs typeface="Helvetica"/>
                </a:rPr>
                <a:t>rice</a:t>
              </a:r>
              <a:endParaRPr lang="en-US" sz="700" b="1" dirty="0">
                <a:latin typeface="Helvetica"/>
                <a:cs typeface="Helvetica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896593" y="2362752"/>
            <a:ext cx="1358001" cy="56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Collaborative Functionality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7575593" y="2073237"/>
            <a:ext cx="0" cy="216542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216102" y="5042215"/>
            <a:ext cx="1347606" cy="484286"/>
          </a:xfrm>
          <a:prstGeom prst="roundRect">
            <a:avLst>
              <a:gd name="adj" fmla="val 5173"/>
            </a:avLst>
          </a:prstGeom>
          <a:solidFill>
            <a:schemeClr val="accent1">
              <a:lumMod val="75000"/>
            </a:schemeClr>
          </a:solidFill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Academic Plan</a:t>
            </a:r>
            <a:endParaRPr lang="en-US" sz="1100" dirty="0"/>
          </a:p>
        </p:txBody>
      </p:sp>
      <p:pic>
        <p:nvPicPr>
          <p:cNvPr id="50" name="Picture 6" descr="C:\Users\medleyc\Documents\Student Stuff\Kuali Days 2012\compass-primary-editable-hi.pn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brightnessContrast bright="19000" contrast="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2270" r="14324" b="9918"/>
          <a:stretch/>
        </p:blipFill>
        <p:spPr bwMode="auto">
          <a:xfrm>
            <a:off x="2600635" y="4368674"/>
            <a:ext cx="537223" cy="67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201458" y="6118834"/>
            <a:ext cx="1362250" cy="484286"/>
          </a:xfrm>
          <a:prstGeom prst="roundRect">
            <a:avLst>
              <a:gd name="adj" fmla="val 5173"/>
            </a:avLst>
          </a:prstGeom>
          <a:solidFill>
            <a:schemeClr val="accent1">
              <a:lumMod val="75000"/>
            </a:schemeClr>
          </a:solidFill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Financial Aid</a:t>
            </a:r>
            <a:endParaRPr lang="en-US" sz="1100" dirty="0"/>
          </a:p>
        </p:txBody>
      </p:sp>
      <p:sp>
        <p:nvSpPr>
          <p:cNvPr id="52" name="Rounded Rectangle 51"/>
          <p:cNvSpPr/>
          <p:nvPr/>
        </p:nvSpPr>
        <p:spPr>
          <a:xfrm>
            <a:off x="546932" y="5042215"/>
            <a:ext cx="1187556" cy="579029"/>
          </a:xfrm>
          <a:prstGeom prst="roundRect">
            <a:avLst>
              <a:gd name="adj" fmla="val 6450"/>
            </a:avLst>
          </a:prstGeom>
          <a:solidFill>
            <a:schemeClr val="tx2">
              <a:lumMod val="75000"/>
            </a:schemeClr>
          </a:solidFill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Student Accounts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Kuali Student?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4800" y="1333464"/>
            <a:ext cx="8077200" cy="49713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A0000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Kuali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Student (KS) </a:t>
            </a:r>
            <a:r>
              <a:rPr lang="en-US" dirty="0" smtClean="0">
                <a:cs typeface="Arial" pitchFamily="34" charset="0"/>
              </a:rPr>
              <a:t>is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a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next generation student system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that  …</a:t>
            </a:r>
          </a:p>
          <a:p>
            <a:pPr marL="400050" indent="-285750">
              <a:spcBef>
                <a:spcPts val="1800"/>
              </a:spcBef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cs typeface="Arial" pitchFamily="34" charset="0"/>
              </a:rPr>
              <a:t>Is </a:t>
            </a:r>
            <a:r>
              <a:rPr lang="en-US" dirty="0" smtClean="0">
                <a:cs typeface="Arial" pitchFamily="34" charset="0"/>
              </a:rPr>
              <a:t>designed from the ground up to support local variations in business processes</a:t>
            </a:r>
          </a:p>
          <a:p>
            <a:pPr marL="400050" lvl="0" indent="-285750">
              <a:spcBef>
                <a:spcPts val="1800"/>
              </a:spcBef>
              <a:buSzPct val="125000"/>
              <a:buFont typeface="Arial" pitchFamily="34" charset="0"/>
              <a:buChar char="•"/>
              <a:defRPr/>
            </a:pPr>
            <a:endParaRPr lang="en-US" dirty="0" smtClean="0">
              <a:cs typeface="Arial" pitchFamily="34" charset="0"/>
            </a:endParaRPr>
          </a:p>
          <a:p>
            <a:pPr marL="400050" lvl="0" indent="-285750">
              <a:spcBef>
                <a:spcPts val="1800"/>
              </a:spcBef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cs typeface="Arial" pitchFamily="34" charset="0"/>
              </a:rPr>
              <a:t>is </a:t>
            </a:r>
            <a:r>
              <a:rPr lang="en-US" dirty="0">
                <a:cs typeface="Arial" pitchFamily="34" charset="0"/>
              </a:rPr>
              <a:t>being incrementally produced by an </a:t>
            </a:r>
            <a:r>
              <a:rPr lang="en-US" b="1" dirty="0">
                <a:cs typeface="Arial" pitchFamily="34" charset="0"/>
              </a:rPr>
              <a:t>international community</a:t>
            </a:r>
          </a:p>
          <a:p>
            <a:pPr marL="400050" indent="-285750">
              <a:spcBef>
                <a:spcPts val="1800"/>
              </a:spcBef>
              <a:buSzPct val="125000"/>
              <a:buFont typeface="Arial" pitchFamily="34" charset="0"/>
              <a:buChar char="•"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Arial" pitchFamily="34" charset="0"/>
            </a:endParaRPr>
          </a:p>
          <a:p>
            <a:pPr marL="400050" indent="-285750">
              <a:spcBef>
                <a:spcPts val="1800"/>
              </a:spcBef>
              <a:buSzPct val="125000"/>
              <a:buFont typeface="Arial" pitchFamily="34" charset="0"/>
              <a:buChar char="•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institutions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can deploy incrementally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</a:t>
            </a:r>
            <a:r>
              <a:rPr lang="en-US" b="1" dirty="0" smtClean="0">
                <a:cs typeface="Arial" pitchFamily="34" charset="0"/>
              </a:rPr>
              <a:t>over time to replace current systems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Arial" pitchFamily="34" charset="0"/>
            </a:endParaRPr>
          </a:p>
          <a:p>
            <a:pPr marL="4000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25000"/>
              <a:buFont typeface="Arial" pitchFamily="34" charset="0"/>
              <a:buChar char="•"/>
              <a:tabLst/>
              <a:defRPr/>
            </a:pPr>
            <a:endParaRPr lang="en-US" dirty="0" smtClean="0">
              <a:cs typeface="Arial" pitchFamily="34" charset="0"/>
            </a:endParaRPr>
          </a:p>
          <a:p>
            <a:pPr marL="4000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25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cs typeface="Arial" pitchFamily="34" charset="0"/>
              </a:rPr>
              <a:t>provides </a:t>
            </a:r>
            <a:r>
              <a:rPr lang="en-US" dirty="0" smtClean="0">
                <a:cs typeface="Arial" pitchFamily="34" charset="0"/>
              </a:rPr>
              <a:t>a </a:t>
            </a:r>
            <a:r>
              <a:rPr lang="en-US" b="1" dirty="0">
                <a:cs typeface="Arial" pitchFamily="34" charset="0"/>
              </a:rPr>
              <a:t>r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ich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 Web based user experience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056"/>
            <a:ext cx="8229600" cy="1143000"/>
          </a:xfrm>
        </p:spPr>
        <p:txBody>
          <a:bodyPr/>
          <a:lstStyle/>
          <a:p>
            <a:r>
              <a:rPr lang="en-US" dirty="0" smtClean="0"/>
              <a:t>Student UX- Course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Shape 1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8600" y="1441324"/>
            <a:ext cx="2262349" cy="47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67000" y="1371600"/>
            <a:ext cx="61722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442166-AD71-CF41-8BF4-702BD2C2BFB0}" type="datetime4">
              <a:rPr lang="en-US" smtClean="0"/>
              <a:pPr/>
              <a:t>June 4,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886200" y="6356350"/>
            <a:ext cx="1371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C36E-844B-40B6-9234-1FA62B473E5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 descr="The academic plan: Academic year view.g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11008"/>
          <a:stretch/>
        </p:blipFill>
        <p:spPr>
          <a:xfrm>
            <a:off x="533400" y="933239"/>
            <a:ext cx="7910720" cy="561996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6581"/>
            <a:ext cx="8229600" cy="1143000"/>
          </a:xfrm>
        </p:spPr>
        <p:txBody>
          <a:bodyPr/>
          <a:lstStyle/>
          <a:p>
            <a:r>
              <a:rPr lang="en-US" dirty="0" smtClean="0"/>
              <a:t>Student UX- Academic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D13 Presentation Template Overlay on Slide Deck Already Begu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KD13 Presentation Template Overlay on Slide Deck Already Begun</Template>
  <TotalTime>411</TotalTime>
  <Words>1214</Words>
  <Application>Microsoft Office PowerPoint</Application>
  <PresentationFormat>On-screen Show (4:3)</PresentationFormat>
  <Paragraphs>337</Paragraphs>
  <Slides>47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KD13 Presentation Template Overlay on Slide Deck Already Begun</vt:lpstr>
      <vt:lpstr>Kuali Student Project Overview CANHEIT 2014</vt:lpstr>
      <vt:lpstr>Kuali Student Project Overview</vt:lpstr>
      <vt:lpstr>Quick Poll</vt:lpstr>
      <vt:lpstr>PowerPoint Presentation</vt:lpstr>
      <vt:lpstr>PowerPoint Presentation</vt:lpstr>
      <vt:lpstr>What is Kuali Student?</vt:lpstr>
      <vt:lpstr>What is Kuali Student?</vt:lpstr>
      <vt:lpstr>Student UX- Course Registration</vt:lpstr>
      <vt:lpstr>Student UX- Academic Planning</vt:lpstr>
      <vt:lpstr>Admin UX- Dependency Analysis </vt:lpstr>
      <vt:lpstr>Admin UX- Course Offering</vt:lpstr>
      <vt:lpstr>Implementation Approaches  </vt:lpstr>
      <vt:lpstr>Implementation Approaches  </vt:lpstr>
      <vt:lpstr>Quick Poll</vt:lpstr>
      <vt:lpstr>PowerPoint Presentation</vt:lpstr>
      <vt:lpstr>Investors</vt:lpstr>
      <vt:lpstr>Benefits of Investment</vt:lpstr>
      <vt:lpstr>Parallel Development Teams (PDTs)</vt:lpstr>
      <vt:lpstr>PowerPoint Presentation</vt:lpstr>
      <vt:lpstr>Why Kuali Student?</vt:lpstr>
      <vt:lpstr>What Makes Us Different?</vt:lpstr>
      <vt:lpstr>What Makes Us Different?</vt:lpstr>
      <vt:lpstr>What Makes Us Different?</vt:lpstr>
      <vt:lpstr>PowerPoint Presentation</vt:lpstr>
      <vt:lpstr>PowerPoint Presentation</vt:lpstr>
      <vt:lpstr>Curriculum Management (CM): Overall Scope</vt:lpstr>
      <vt:lpstr>Quick Poll</vt:lpstr>
      <vt:lpstr>Curriculum Management (CM): Delivered</vt:lpstr>
      <vt:lpstr>Curriculum Management (CM): Plans</vt:lpstr>
      <vt:lpstr>Academic Plan (KSAP): Overall Scope</vt:lpstr>
      <vt:lpstr>Quick Poll</vt:lpstr>
      <vt:lpstr>Academic Plan (KSAP): Delivered</vt:lpstr>
      <vt:lpstr>Academic Plan (KSAP): Plans</vt:lpstr>
      <vt:lpstr>Enrolment: Overall Scope</vt:lpstr>
      <vt:lpstr>Course Offering: Next Gen Design</vt:lpstr>
      <vt:lpstr>Enrolment: Strategy</vt:lpstr>
      <vt:lpstr>Enrolment: Delivered</vt:lpstr>
      <vt:lpstr>Enrolment: Plans</vt:lpstr>
      <vt:lpstr>Enrolment: Goals for 2014</vt:lpstr>
      <vt:lpstr>Quick Poll</vt:lpstr>
      <vt:lpstr>Student Accounts (KSA): Overall Scope</vt:lpstr>
      <vt:lpstr>Student Accounts (KSA): 2013 Update</vt:lpstr>
      <vt:lpstr>PowerPoint Presentation</vt:lpstr>
      <vt:lpstr>Become an Investor</vt:lpstr>
      <vt:lpstr>Become an Adopter</vt:lpstr>
      <vt:lpstr>Contact</vt:lpstr>
      <vt:lpstr>What Questions Do you Have?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Kuali Student Project Introduction</dc:title>
  <dc:creator>kaushik3</dc:creator>
  <cp:lastModifiedBy>rkaushik</cp:lastModifiedBy>
  <cp:revision>145</cp:revision>
  <dcterms:created xsi:type="dcterms:W3CDTF">2013-11-05T21:02:15Z</dcterms:created>
  <dcterms:modified xsi:type="dcterms:W3CDTF">2014-06-04T13:14:41Z</dcterms:modified>
</cp:coreProperties>
</file>