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2"/>
  </p:notesMasterIdLst>
  <p:sldIdLst>
    <p:sldId id="256" r:id="rId2"/>
    <p:sldId id="260" r:id="rId3"/>
    <p:sldId id="257" r:id="rId4"/>
    <p:sldId id="369" r:id="rId5"/>
    <p:sldId id="335" r:id="rId6"/>
    <p:sldId id="264" r:id="rId7"/>
    <p:sldId id="365" r:id="rId8"/>
    <p:sldId id="366" r:id="rId9"/>
    <p:sldId id="337" r:id="rId10"/>
    <p:sldId id="340" r:id="rId11"/>
    <p:sldId id="262" r:id="rId12"/>
    <p:sldId id="265" r:id="rId13"/>
    <p:sldId id="263" r:id="rId14"/>
    <p:sldId id="345" r:id="rId15"/>
    <p:sldId id="267" r:id="rId16"/>
    <p:sldId id="347" r:id="rId17"/>
    <p:sldId id="348" r:id="rId18"/>
    <p:sldId id="272" r:id="rId19"/>
    <p:sldId id="273" r:id="rId20"/>
    <p:sldId id="274" r:id="rId21"/>
    <p:sldId id="275" r:id="rId22"/>
    <p:sldId id="276" r:id="rId23"/>
    <p:sldId id="306" r:id="rId24"/>
    <p:sldId id="361" r:id="rId25"/>
    <p:sldId id="362" r:id="rId26"/>
    <p:sldId id="309" r:id="rId27"/>
    <p:sldId id="363" r:id="rId28"/>
    <p:sldId id="364" r:id="rId29"/>
    <p:sldId id="313" r:id="rId30"/>
    <p:sldId id="315" r:id="rId31"/>
    <p:sldId id="321" r:id="rId32"/>
    <p:sldId id="325" r:id="rId33"/>
    <p:sldId id="338" r:id="rId34"/>
    <p:sldId id="326" r:id="rId35"/>
    <p:sldId id="354" r:id="rId36"/>
    <p:sldId id="346" r:id="rId37"/>
    <p:sldId id="328" r:id="rId38"/>
    <p:sldId id="367" r:id="rId39"/>
    <p:sldId id="336" r:id="rId40"/>
    <p:sldId id="360" r:id="rId41"/>
  </p:sldIdLst>
  <p:sldSz cx="9144000" cy="6858000" type="screen4x3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62" d="100"/>
          <a:sy n="62" d="100"/>
        </p:scale>
        <p:origin x="-3024" y="-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23E31-E25E-4D2E-8D2B-DAD18DAB44D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2C66F654-CF8A-4F81-987E-26943E8DD626}">
      <dgm:prSet phldrT="[Text]"/>
      <dgm:spPr/>
      <dgm:t>
        <a:bodyPr/>
        <a:lstStyle/>
        <a:p>
          <a:r>
            <a:rPr lang="en-CA" dirty="0" smtClean="0"/>
            <a:t>2013</a:t>
          </a:r>
          <a:endParaRPr lang="en-CA" dirty="0"/>
        </a:p>
      </dgm:t>
    </dgm:pt>
    <dgm:pt modelId="{693DB997-FC04-4C3D-803F-E4B7AD92D50E}" type="parTrans" cxnId="{A214A585-8489-419C-A510-101AEDCAA819}">
      <dgm:prSet/>
      <dgm:spPr/>
      <dgm:t>
        <a:bodyPr/>
        <a:lstStyle/>
        <a:p>
          <a:endParaRPr lang="en-CA"/>
        </a:p>
      </dgm:t>
    </dgm:pt>
    <dgm:pt modelId="{C1144F46-7F0B-475E-BFC0-45326ACE80A2}" type="sibTrans" cxnId="{A214A585-8489-419C-A510-101AEDCAA819}">
      <dgm:prSet/>
      <dgm:spPr/>
      <dgm:t>
        <a:bodyPr/>
        <a:lstStyle/>
        <a:p>
          <a:endParaRPr lang="en-CA"/>
        </a:p>
      </dgm:t>
    </dgm:pt>
    <dgm:pt modelId="{AE75B872-7366-4918-88B6-A7775BF63397}">
      <dgm:prSet phldrT="[Text]"/>
      <dgm:spPr/>
      <dgm:t>
        <a:bodyPr/>
        <a:lstStyle/>
        <a:p>
          <a:r>
            <a:rPr lang="en-CA" dirty="0" smtClean="0"/>
            <a:t>2014</a:t>
          </a:r>
          <a:endParaRPr lang="en-CA" dirty="0"/>
        </a:p>
      </dgm:t>
    </dgm:pt>
    <dgm:pt modelId="{E7248639-4324-46FB-8A45-AF9665E6D263}" type="parTrans" cxnId="{F9764E3E-9BE7-4080-9288-FA15DF5664C5}">
      <dgm:prSet/>
      <dgm:spPr/>
      <dgm:t>
        <a:bodyPr/>
        <a:lstStyle/>
        <a:p>
          <a:endParaRPr lang="en-CA"/>
        </a:p>
      </dgm:t>
    </dgm:pt>
    <dgm:pt modelId="{E2ADA99B-02AA-4D61-B59B-7DE3563A1FAE}" type="sibTrans" cxnId="{F9764E3E-9BE7-4080-9288-FA15DF5664C5}">
      <dgm:prSet/>
      <dgm:spPr/>
      <dgm:t>
        <a:bodyPr/>
        <a:lstStyle/>
        <a:p>
          <a:endParaRPr lang="en-CA"/>
        </a:p>
      </dgm:t>
    </dgm:pt>
    <dgm:pt modelId="{1EE4142D-AD2D-4B58-83A9-C9140442F817}">
      <dgm:prSet phldrT="[Text]"/>
      <dgm:spPr/>
      <dgm:t>
        <a:bodyPr/>
        <a:lstStyle/>
        <a:p>
          <a:r>
            <a:rPr lang="en-CA" dirty="0" smtClean="0"/>
            <a:t>2015</a:t>
          </a:r>
          <a:endParaRPr lang="en-CA" dirty="0"/>
        </a:p>
      </dgm:t>
    </dgm:pt>
    <dgm:pt modelId="{CDD9E778-B41D-4C5B-A64C-C2E2EF82F3E6}" type="parTrans" cxnId="{6CBAA77F-AC8B-403B-B433-C75E84697AE9}">
      <dgm:prSet/>
      <dgm:spPr/>
      <dgm:t>
        <a:bodyPr/>
        <a:lstStyle/>
        <a:p>
          <a:endParaRPr lang="en-CA"/>
        </a:p>
      </dgm:t>
    </dgm:pt>
    <dgm:pt modelId="{BA585068-B105-4E17-A08D-E6AB97D03925}" type="sibTrans" cxnId="{6CBAA77F-AC8B-403B-B433-C75E84697AE9}">
      <dgm:prSet/>
      <dgm:spPr/>
      <dgm:t>
        <a:bodyPr/>
        <a:lstStyle/>
        <a:p>
          <a:endParaRPr lang="en-CA"/>
        </a:p>
      </dgm:t>
    </dgm:pt>
    <dgm:pt modelId="{4553808B-931F-4B14-9CB2-9447A976C2C5}" type="pres">
      <dgm:prSet presAssocID="{03623E31-E25E-4D2E-8D2B-DAD18DAB44D8}" presName="Name0" presStyleCnt="0">
        <dgm:presLayoutVars>
          <dgm:dir/>
          <dgm:animLvl val="lvl"/>
          <dgm:resizeHandles val="exact"/>
        </dgm:presLayoutVars>
      </dgm:prSet>
      <dgm:spPr/>
    </dgm:pt>
    <dgm:pt modelId="{24AF018E-2277-4E8F-BCDD-E799372358F3}" type="pres">
      <dgm:prSet presAssocID="{2C66F654-CF8A-4F81-987E-26943E8DD62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DA18677-95C3-49F8-9C20-127E3EBC8191}" type="pres">
      <dgm:prSet presAssocID="{C1144F46-7F0B-475E-BFC0-45326ACE80A2}" presName="parTxOnlySpace" presStyleCnt="0"/>
      <dgm:spPr/>
    </dgm:pt>
    <dgm:pt modelId="{91B2EC2A-1595-4F9B-AB6B-5403A0923CF0}" type="pres">
      <dgm:prSet presAssocID="{AE75B872-7366-4918-88B6-A7775BF6339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76BEFB-6CF9-4AC0-AEB4-E85E485245D2}" type="pres">
      <dgm:prSet presAssocID="{E2ADA99B-02AA-4D61-B59B-7DE3563A1FAE}" presName="parTxOnlySpace" presStyleCnt="0"/>
      <dgm:spPr/>
    </dgm:pt>
    <dgm:pt modelId="{401E46B7-D51D-47B1-84EA-A29EB200FE97}" type="pres">
      <dgm:prSet presAssocID="{1EE4142D-AD2D-4B58-83A9-C9140442F8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264AA7A-802D-44AB-A1A9-C0A7D3CEF4DE}" type="presOf" srcId="{AE75B872-7366-4918-88B6-A7775BF63397}" destId="{91B2EC2A-1595-4F9B-AB6B-5403A0923CF0}" srcOrd="0" destOrd="0" presId="urn:microsoft.com/office/officeart/2005/8/layout/chevron1"/>
    <dgm:cxn modelId="{33CBFAC9-C922-4BB1-A60A-E457D00F659D}" type="presOf" srcId="{2C66F654-CF8A-4F81-987E-26943E8DD626}" destId="{24AF018E-2277-4E8F-BCDD-E799372358F3}" srcOrd="0" destOrd="0" presId="urn:microsoft.com/office/officeart/2005/8/layout/chevron1"/>
    <dgm:cxn modelId="{A214A585-8489-419C-A510-101AEDCAA819}" srcId="{03623E31-E25E-4D2E-8D2B-DAD18DAB44D8}" destId="{2C66F654-CF8A-4F81-987E-26943E8DD626}" srcOrd="0" destOrd="0" parTransId="{693DB997-FC04-4C3D-803F-E4B7AD92D50E}" sibTransId="{C1144F46-7F0B-475E-BFC0-45326ACE80A2}"/>
    <dgm:cxn modelId="{F9764E3E-9BE7-4080-9288-FA15DF5664C5}" srcId="{03623E31-E25E-4D2E-8D2B-DAD18DAB44D8}" destId="{AE75B872-7366-4918-88B6-A7775BF63397}" srcOrd="1" destOrd="0" parTransId="{E7248639-4324-46FB-8A45-AF9665E6D263}" sibTransId="{E2ADA99B-02AA-4D61-B59B-7DE3563A1FAE}"/>
    <dgm:cxn modelId="{97D72ACA-55A5-4C59-A211-DBEC1686DAA4}" type="presOf" srcId="{03623E31-E25E-4D2E-8D2B-DAD18DAB44D8}" destId="{4553808B-931F-4B14-9CB2-9447A976C2C5}" srcOrd="0" destOrd="0" presId="urn:microsoft.com/office/officeart/2005/8/layout/chevron1"/>
    <dgm:cxn modelId="{6CBAA77F-AC8B-403B-B433-C75E84697AE9}" srcId="{03623E31-E25E-4D2E-8D2B-DAD18DAB44D8}" destId="{1EE4142D-AD2D-4B58-83A9-C9140442F817}" srcOrd="2" destOrd="0" parTransId="{CDD9E778-B41D-4C5B-A64C-C2E2EF82F3E6}" sibTransId="{BA585068-B105-4E17-A08D-E6AB97D03925}"/>
    <dgm:cxn modelId="{933FF31C-5975-4B2C-8431-64B419952A02}" type="presOf" srcId="{1EE4142D-AD2D-4B58-83A9-C9140442F817}" destId="{401E46B7-D51D-47B1-84EA-A29EB200FE97}" srcOrd="0" destOrd="0" presId="urn:microsoft.com/office/officeart/2005/8/layout/chevron1"/>
    <dgm:cxn modelId="{3BC7CBB9-5CDB-47C1-8C10-68B131FE58E3}" type="presParOf" srcId="{4553808B-931F-4B14-9CB2-9447A976C2C5}" destId="{24AF018E-2277-4E8F-BCDD-E799372358F3}" srcOrd="0" destOrd="0" presId="urn:microsoft.com/office/officeart/2005/8/layout/chevron1"/>
    <dgm:cxn modelId="{37A0BA78-9D0F-4CDC-8011-8AFCDA5AC73F}" type="presParOf" srcId="{4553808B-931F-4B14-9CB2-9447A976C2C5}" destId="{4DA18677-95C3-49F8-9C20-127E3EBC8191}" srcOrd="1" destOrd="0" presId="urn:microsoft.com/office/officeart/2005/8/layout/chevron1"/>
    <dgm:cxn modelId="{825C0918-FFF3-48D8-B947-1786E16052F3}" type="presParOf" srcId="{4553808B-931F-4B14-9CB2-9447A976C2C5}" destId="{91B2EC2A-1595-4F9B-AB6B-5403A0923CF0}" srcOrd="2" destOrd="0" presId="urn:microsoft.com/office/officeart/2005/8/layout/chevron1"/>
    <dgm:cxn modelId="{1370C9FF-20F8-4BDF-8FC2-7D8A0FABE9A5}" type="presParOf" srcId="{4553808B-931F-4B14-9CB2-9447A976C2C5}" destId="{4C76BEFB-6CF9-4AC0-AEB4-E85E485245D2}" srcOrd="3" destOrd="0" presId="urn:microsoft.com/office/officeart/2005/8/layout/chevron1"/>
    <dgm:cxn modelId="{05B4D732-A975-4F74-BD21-B6A0F4F96860}" type="presParOf" srcId="{4553808B-931F-4B14-9CB2-9447A976C2C5}" destId="{401E46B7-D51D-47B1-84EA-A29EB200FE9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23E31-E25E-4D2E-8D2B-DAD18DAB44D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2C66F654-CF8A-4F81-987E-26943E8DD626}">
      <dgm:prSet phldrT="[Text]"/>
      <dgm:spPr/>
      <dgm:t>
        <a:bodyPr/>
        <a:lstStyle/>
        <a:p>
          <a:r>
            <a:rPr lang="en-CA" dirty="0" smtClean="0"/>
            <a:t>2013</a:t>
          </a:r>
          <a:endParaRPr lang="en-CA" dirty="0"/>
        </a:p>
      </dgm:t>
    </dgm:pt>
    <dgm:pt modelId="{693DB997-FC04-4C3D-803F-E4B7AD92D50E}" type="parTrans" cxnId="{A214A585-8489-419C-A510-101AEDCAA819}">
      <dgm:prSet/>
      <dgm:spPr/>
      <dgm:t>
        <a:bodyPr/>
        <a:lstStyle/>
        <a:p>
          <a:endParaRPr lang="en-CA"/>
        </a:p>
      </dgm:t>
    </dgm:pt>
    <dgm:pt modelId="{C1144F46-7F0B-475E-BFC0-45326ACE80A2}" type="sibTrans" cxnId="{A214A585-8489-419C-A510-101AEDCAA819}">
      <dgm:prSet/>
      <dgm:spPr/>
      <dgm:t>
        <a:bodyPr/>
        <a:lstStyle/>
        <a:p>
          <a:endParaRPr lang="en-CA"/>
        </a:p>
      </dgm:t>
    </dgm:pt>
    <dgm:pt modelId="{AE75B872-7366-4918-88B6-A7775BF63397}">
      <dgm:prSet phldrT="[Text]"/>
      <dgm:spPr/>
      <dgm:t>
        <a:bodyPr/>
        <a:lstStyle/>
        <a:p>
          <a:r>
            <a:rPr lang="en-CA" dirty="0" smtClean="0"/>
            <a:t>2014</a:t>
          </a:r>
          <a:endParaRPr lang="en-CA" dirty="0"/>
        </a:p>
      </dgm:t>
    </dgm:pt>
    <dgm:pt modelId="{E7248639-4324-46FB-8A45-AF9665E6D263}" type="parTrans" cxnId="{F9764E3E-9BE7-4080-9288-FA15DF5664C5}">
      <dgm:prSet/>
      <dgm:spPr/>
      <dgm:t>
        <a:bodyPr/>
        <a:lstStyle/>
        <a:p>
          <a:endParaRPr lang="en-CA"/>
        </a:p>
      </dgm:t>
    </dgm:pt>
    <dgm:pt modelId="{E2ADA99B-02AA-4D61-B59B-7DE3563A1FAE}" type="sibTrans" cxnId="{F9764E3E-9BE7-4080-9288-FA15DF5664C5}">
      <dgm:prSet/>
      <dgm:spPr/>
      <dgm:t>
        <a:bodyPr/>
        <a:lstStyle/>
        <a:p>
          <a:endParaRPr lang="en-CA"/>
        </a:p>
      </dgm:t>
    </dgm:pt>
    <dgm:pt modelId="{1EE4142D-AD2D-4B58-83A9-C9140442F817}">
      <dgm:prSet phldrT="[Text]"/>
      <dgm:spPr/>
      <dgm:t>
        <a:bodyPr/>
        <a:lstStyle/>
        <a:p>
          <a:r>
            <a:rPr lang="en-CA" dirty="0" smtClean="0"/>
            <a:t>2015-16</a:t>
          </a:r>
          <a:endParaRPr lang="en-CA" dirty="0"/>
        </a:p>
      </dgm:t>
    </dgm:pt>
    <dgm:pt modelId="{CDD9E778-B41D-4C5B-A64C-C2E2EF82F3E6}" type="parTrans" cxnId="{6CBAA77F-AC8B-403B-B433-C75E84697AE9}">
      <dgm:prSet/>
      <dgm:spPr/>
      <dgm:t>
        <a:bodyPr/>
        <a:lstStyle/>
        <a:p>
          <a:endParaRPr lang="en-CA"/>
        </a:p>
      </dgm:t>
    </dgm:pt>
    <dgm:pt modelId="{BA585068-B105-4E17-A08D-E6AB97D03925}" type="sibTrans" cxnId="{6CBAA77F-AC8B-403B-B433-C75E84697AE9}">
      <dgm:prSet/>
      <dgm:spPr/>
      <dgm:t>
        <a:bodyPr/>
        <a:lstStyle/>
        <a:p>
          <a:endParaRPr lang="en-CA"/>
        </a:p>
      </dgm:t>
    </dgm:pt>
    <dgm:pt modelId="{4553808B-931F-4B14-9CB2-9447A976C2C5}" type="pres">
      <dgm:prSet presAssocID="{03623E31-E25E-4D2E-8D2B-DAD18DAB44D8}" presName="Name0" presStyleCnt="0">
        <dgm:presLayoutVars>
          <dgm:dir/>
          <dgm:animLvl val="lvl"/>
          <dgm:resizeHandles val="exact"/>
        </dgm:presLayoutVars>
      </dgm:prSet>
      <dgm:spPr/>
    </dgm:pt>
    <dgm:pt modelId="{24AF018E-2277-4E8F-BCDD-E799372358F3}" type="pres">
      <dgm:prSet presAssocID="{2C66F654-CF8A-4F81-987E-26943E8DD62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DA18677-95C3-49F8-9C20-127E3EBC8191}" type="pres">
      <dgm:prSet presAssocID="{C1144F46-7F0B-475E-BFC0-45326ACE80A2}" presName="parTxOnlySpace" presStyleCnt="0"/>
      <dgm:spPr/>
    </dgm:pt>
    <dgm:pt modelId="{91B2EC2A-1595-4F9B-AB6B-5403A0923CF0}" type="pres">
      <dgm:prSet presAssocID="{AE75B872-7366-4918-88B6-A7775BF63397}" presName="parTxOnly" presStyleLbl="node1" presStyleIdx="1" presStyleCnt="3" custLinFactNeighborX="7384" custLinFactNeighborY="-258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76BEFB-6CF9-4AC0-AEB4-E85E485245D2}" type="pres">
      <dgm:prSet presAssocID="{E2ADA99B-02AA-4D61-B59B-7DE3563A1FAE}" presName="parTxOnlySpace" presStyleCnt="0"/>
      <dgm:spPr/>
    </dgm:pt>
    <dgm:pt modelId="{401E46B7-D51D-47B1-84EA-A29EB200FE97}" type="pres">
      <dgm:prSet presAssocID="{1EE4142D-AD2D-4B58-83A9-C9140442F8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01724A9-A52D-40F7-805E-62E0205C6CF0}" type="presOf" srcId="{2C66F654-CF8A-4F81-987E-26943E8DD626}" destId="{24AF018E-2277-4E8F-BCDD-E799372358F3}" srcOrd="0" destOrd="0" presId="urn:microsoft.com/office/officeart/2005/8/layout/chevron1"/>
    <dgm:cxn modelId="{A214A585-8489-419C-A510-101AEDCAA819}" srcId="{03623E31-E25E-4D2E-8D2B-DAD18DAB44D8}" destId="{2C66F654-CF8A-4F81-987E-26943E8DD626}" srcOrd="0" destOrd="0" parTransId="{693DB997-FC04-4C3D-803F-E4B7AD92D50E}" sibTransId="{C1144F46-7F0B-475E-BFC0-45326ACE80A2}"/>
    <dgm:cxn modelId="{6CBAA77F-AC8B-403B-B433-C75E84697AE9}" srcId="{03623E31-E25E-4D2E-8D2B-DAD18DAB44D8}" destId="{1EE4142D-AD2D-4B58-83A9-C9140442F817}" srcOrd="2" destOrd="0" parTransId="{CDD9E778-B41D-4C5B-A64C-C2E2EF82F3E6}" sibTransId="{BA585068-B105-4E17-A08D-E6AB97D03925}"/>
    <dgm:cxn modelId="{21499E21-82DF-42D2-8A94-F0B91EA323E2}" type="presOf" srcId="{1EE4142D-AD2D-4B58-83A9-C9140442F817}" destId="{401E46B7-D51D-47B1-84EA-A29EB200FE97}" srcOrd="0" destOrd="0" presId="urn:microsoft.com/office/officeart/2005/8/layout/chevron1"/>
    <dgm:cxn modelId="{F9764E3E-9BE7-4080-9288-FA15DF5664C5}" srcId="{03623E31-E25E-4D2E-8D2B-DAD18DAB44D8}" destId="{AE75B872-7366-4918-88B6-A7775BF63397}" srcOrd="1" destOrd="0" parTransId="{E7248639-4324-46FB-8A45-AF9665E6D263}" sibTransId="{E2ADA99B-02AA-4D61-B59B-7DE3563A1FAE}"/>
    <dgm:cxn modelId="{1FCEB214-FC83-4529-9332-08CAC844853E}" type="presOf" srcId="{AE75B872-7366-4918-88B6-A7775BF63397}" destId="{91B2EC2A-1595-4F9B-AB6B-5403A0923CF0}" srcOrd="0" destOrd="0" presId="urn:microsoft.com/office/officeart/2005/8/layout/chevron1"/>
    <dgm:cxn modelId="{EB902DFF-2003-4E80-B921-9CAE819C1EC3}" type="presOf" srcId="{03623E31-E25E-4D2E-8D2B-DAD18DAB44D8}" destId="{4553808B-931F-4B14-9CB2-9447A976C2C5}" srcOrd="0" destOrd="0" presId="urn:microsoft.com/office/officeart/2005/8/layout/chevron1"/>
    <dgm:cxn modelId="{BB1092C7-50DC-4292-8BCF-6FF8C91E1DF8}" type="presParOf" srcId="{4553808B-931F-4B14-9CB2-9447A976C2C5}" destId="{24AF018E-2277-4E8F-BCDD-E799372358F3}" srcOrd="0" destOrd="0" presId="urn:microsoft.com/office/officeart/2005/8/layout/chevron1"/>
    <dgm:cxn modelId="{36BA9699-A187-4785-B4F4-C3216A3A27A0}" type="presParOf" srcId="{4553808B-931F-4B14-9CB2-9447A976C2C5}" destId="{4DA18677-95C3-49F8-9C20-127E3EBC8191}" srcOrd="1" destOrd="0" presId="urn:microsoft.com/office/officeart/2005/8/layout/chevron1"/>
    <dgm:cxn modelId="{683D096F-2AD1-48BA-BE2C-CBA7BC0D97BE}" type="presParOf" srcId="{4553808B-931F-4B14-9CB2-9447A976C2C5}" destId="{91B2EC2A-1595-4F9B-AB6B-5403A0923CF0}" srcOrd="2" destOrd="0" presId="urn:microsoft.com/office/officeart/2005/8/layout/chevron1"/>
    <dgm:cxn modelId="{626E643B-6DF0-40E0-909C-70D9A2E61270}" type="presParOf" srcId="{4553808B-931F-4B14-9CB2-9447A976C2C5}" destId="{4C76BEFB-6CF9-4AC0-AEB4-E85E485245D2}" srcOrd="3" destOrd="0" presId="urn:microsoft.com/office/officeart/2005/8/layout/chevron1"/>
    <dgm:cxn modelId="{779E658F-6F21-4914-B1BD-853FCC500709}" type="presParOf" srcId="{4553808B-931F-4B14-9CB2-9447A976C2C5}" destId="{401E46B7-D51D-47B1-84EA-A29EB200FE9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23E31-E25E-4D2E-8D2B-DAD18DAB44D8}" type="doc">
      <dgm:prSet loTypeId="urn:microsoft.com/office/officeart/2005/8/layout/chevron1" loCatId="process" qsTypeId="urn:microsoft.com/office/officeart/2005/8/quickstyle/3d1" qsCatId="3D" csTypeId="urn:microsoft.com/office/officeart/2005/8/colors/colorful5" csCatId="colorful" phldr="1"/>
      <dgm:spPr/>
    </dgm:pt>
    <dgm:pt modelId="{4553808B-931F-4B14-9CB2-9447A976C2C5}" type="pres">
      <dgm:prSet presAssocID="{03623E31-E25E-4D2E-8D2B-DAD18DAB44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616F4CB-C1E5-4FF3-AB40-30A747113F06}" type="presOf" srcId="{03623E31-E25E-4D2E-8D2B-DAD18DAB44D8}" destId="{4553808B-931F-4B14-9CB2-9447A976C2C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BD331C-E640-4C7C-8EB5-F593A4A4261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586C649-A4A2-4FDF-B23B-B0418E3439E8}">
      <dgm:prSet phldrT="[Text]"/>
      <dgm:spPr>
        <a:solidFill>
          <a:srgbClr val="FFC000"/>
        </a:solidFill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Ontario Market Share</a:t>
          </a:r>
          <a:endParaRPr lang="en-CA" b="1" dirty="0">
            <a:solidFill>
              <a:schemeClr val="tx1"/>
            </a:solidFill>
          </a:endParaRPr>
        </a:p>
      </dgm:t>
    </dgm:pt>
    <dgm:pt modelId="{6008CF08-45C2-4F92-B6B8-1F645D26C1FF}" type="parTrans" cxnId="{FB40632F-819A-40DF-82E7-9055BE310B5E}">
      <dgm:prSet/>
      <dgm:spPr/>
      <dgm:t>
        <a:bodyPr/>
        <a:lstStyle/>
        <a:p>
          <a:endParaRPr lang="en-CA"/>
        </a:p>
      </dgm:t>
    </dgm:pt>
    <dgm:pt modelId="{A9109D89-93B6-41EF-94A5-3D3FAFFEB462}" type="sibTrans" cxnId="{FB40632F-819A-40DF-82E7-9055BE310B5E}">
      <dgm:prSet/>
      <dgm:spPr/>
      <dgm:t>
        <a:bodyPr/>
        <a:lstStyle/>
        <a:p>
          <a:endParaRPr lang="en-CA"/>
        </a:p>
      </dgm:t>
    </dgm:pt>
    <dgm:pt modelId="{8944F5DA-8411-460E-BB22-8F6C545FF39C}">
      <dgm:prSet phldrT="[Text]"/>
      <dgm:spPr>
        <a:solidFill>
          <a:srgbClr val="FFC000"/>
        </a:solidFill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Admissions</a:t>
          </a:r>
          <a:endParaRPr lang="en-CA" b="1" dirty="0">
            <a:solidFill>
              <a:schemeClr val="tx1"/>
            </a:solidFill>
          </a:endParaRPr>
        </a:p>
      </dgm:t>
    </dgm:pt>
    <dgm:pt modelId="{23CAE7BA-689A-41F1-9EF0-8344DA4DC062}" type="parTrans" cxnId="{EEF4DCBC-3378-44E9-BBF8-7DEA4DA447BE}">
      <dgm:prSet/>
      <dgm:spPr/>
      <dgm:t>
        <a:bodyPr/>
        <a:lstStyle/>
        <a:p>
          <a:endParaRPr lang="en-CA"/>
        </a:p>
      </dgm:t>
    </dgm:pt>
    <dgm:pt modelId="{0A7D4763-E31D-4772-B75A-4C42896B2562}" type="sibTrans" cxnId="{EEF4DCBC-3378-44E9-BBF8-7DEA4DA447BE}">
      <dgm:prSet/>
      <dgm:spPr/>
      <dgm:t>
        <a:bodyPr/>
        <a:lstStyle/>
        <a:p>
          <a:endParaRPr lang="en-CA"/>
        </a:p>
      </dgm:t>
    </dgm:pt>
    <dgm:pt modelId="{43C7DDE2-B942-4183-AD0D-0FFA67B10B5A}">
      <dgm:prSet phldrT="[Text]"/>
      <dgm:spPr>
        <a:solidFill>
          <a:srgbClr val="FFC000"/>
        </a:solidFill>
        <a:ln>
          <a:solidFill>
            <a:schemeClr val="tx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    Course and Program Enrolment</a:t>
          </a:r>
          <a:endParaRPr lang="en-CA" b="1" dirty="0">
            <a:solidFill>
              <a:schemeClr val="tx1"/>
            </a:solidFill>
          </a:endParaRPr>
        </a:p>
      </dgm:t>
    </dgm:pt>
    <dgm:pt modelId="{1C605871-0769-415A-B37C-EC623153CDCC}" type="parTrans" cxnId="{A9050918-42A2-441D-BC2E-CE4524FC1447}">
      <dgm:prSet/>
      <dgm:spPr/>
      <dgm:t>
        <a:bodyPr/>
        <a:lstStyle/>
        <a:p>
          <a:endParaRPr lang="en-CA"/>
        </a:p>
      </dgm:t>
    </dgm:pt>
    <dgm:pt modelId="{B3D10457-47E9-46EC-96AA-B77439E16694}" type="sibTrans" cxnId="{A9050918-42A2-441D-BC2E-CE4524FC1447}">
      <dgm:prSet/>
      <dgm:spPr/>
      <dgm:t>
        <a:bodyPr/>
        <a:lstStyle/>
        <a:p>
          <a:endParaRPr lang="en-CA"/>
        </a:p>
      </dgm:t>
    </dgm:pt>
    <dgm:pt modelId="{AAD2E77F-45A1-4906-97D2-B9C35C89FB47}">
      <dgm:prSet phldrT="[Text]"/>
      <dgm:spPr>
        <a:solidFill>
          <a:srgbClr val="FFC000"/>
        </a:solidFill>
        <a:ln>
          <a:solidFill>
            <a:schemeClr val="tx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Program Performance</a:t>
          </a:r>
          <a:endParaRPr lang="en-CA" b="1" dirty="0">
            <a:solidFill>
              <a:schemeClr val="tx1"/>
            </a:solidFill>
          </a:endParaRPr>
        </a:p>
      </dgm:t>
    </dgm:pt>
    <dgm:pt modelId="{F5B0C3FB-8E3E-4FED-9936-EF5262C1498F}" type="parTrans" cxnId="{9533ACC4-85C3-45BA-BACB-64EAF9CD1B7F}">
      <dgm:prSet/>
      <dgm:spPr/>
      <dgm:t>
        <a:bodyPr/>
        <a:lstStyle/>
        <a:p>
          <a:endParaRPr lang="en-CA"/>
        </a:p>
      </dgm:t>
    </dgm:pt>
    <dgm:pt modelId="{F39CE610-0592-4525-90FA-B2EDD23CCAFD}" type="sibTrans" cxnId="{9533ACC4-85C3-45BA-BACB-64EAF9CD1B7F}">
      <dgm:prSet/>
      <dgm:spPr/>
      <dgm:t>
        <a:bodyPr/>
        <a:lstStyle/>
        <a:p>
          <a:endParaRPr lang="en-CA"/>
        </a:p>
      </dgm:t>
    </dgm:pt>
    <dgm:pt modelId="{87C7FAE2-8BFE-4619-8146-153BB848D586}">
      <dgm:prSet phldrT="[Text]"/>
      <dgm:spPr>
        <a:solidFill>
          <a:schemeClr val="accent1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CA" b="1" dirty="0" smtClean="0">
              <a:solidFill>
                <a:schemeClr val="bg1"/>
              </a:solidFill>
            </a:rPr>
            <a:t>Admissions to Performance</a:t>
          </a:r>
          <a:endParaRPr lang="en-CA" b="1" dirty="0">
            <a:solidFill>
              <a:schemeClr val="bg1"/>
            </a:solidFill>
          </a:endParaRPr>
        </a:p>
      </dgm:t>
    </dgm:pt>
    <dgm:pt modelId="{8BA367D8-C8DE-4075-9366-FC354C4C7A41}" type="parTrans" cxnId="{D557F400-6BCB-4EE1-A5C0-5FC1C926AB5A}">
      <dgm:prSet/>
      <dgm:spPr/>
      <dgm:t>
        <a:bodyPr/>
        <a:lstStyle/>
        <a:p>
          <a:endParaRPr lang="en-CA"/>
        </a:p>
      </dgm:t>
    </dgm:pt>
    <dgm:pt modelId="{BB0193D3-69B0-4391-AD2E-2DC557BF880D}" type="sibTrans" cxnId="{D557F400-6BCB-4EE1-A5C0-5FC1C926AB5A}">
      <dgm:prSet/>
      <dgm:spPr/>
      <dgm:t>
        <a:bodyPr/>
        <a:lstStyle/>
        <a:p>
          <a:endParaRPr lang="en-CA"/>
        </a:p>
      </dgm:t>
    </dgm:pt>
    <dgm:pt modelId="{82817CB7-33FD-49B9-AB00-81B437482799}">
      <dgm:prSet phldrT="[Text]"/>
      <dgm:spPr/>
      <dgm:t>
        <a:bodyPr/>
        <a:lstStyle/>
        <a:p>
          <a:r>
            <a:rPr lang="en-CA" b="1" dirty="0" smtClean="0"/>
            <a:t>Retention Analysis</a:t>
          </a:r>
          <a:endParaRPr lang="en-CA" b="1" dirty="0"/>
        </a:p>
      </dgm:t>
    </dgm:pt>
    <dgm:pt modelId="{441EFDC6-E237-4FF0-BA3E-C3D6E08AB3F5}" type="parTrans" cxnId="{C202950D-628E-4678-A06F-37A24EA3AE29}">
      <dgm:prSet/>
      <dgm:spPr/>
      <dgm:t>
        <a:bodyPr/>
        <a:lstStyle/>
        <a:p>
          <a:endParaRPr lang="en-CA"/>
        </a:p>
      </dgm:t>
    </dgm:pt>
    <dgm:pt modelId="{73799954-007B-43E2-8A9F-31CCE1DD1187}" type="sibTrans" cxnId="{C202950D-628E-4678-A06F-37A24EA3AE29}">
      <dgm:prSet/>
      <dgm:spPr/>
      <dgm:t>
        <a:bodyPr/>
        <a:lstStyle/>
        <a:p>
          <a:endParaRPr lang="en-CA"/>
        </a:p>
      </dgm:t>
    </dgm:pt>
    <dgm:pt modelId="{DB51C717-0769-4702-837D-1C7AF146F847}" type="pres">
      <dgm:prSet presAssocID="{25BD331C-E640-4C7C-8EB5-F593A4A42611}" presName="compositeShape" presStyleCnt="0">
        <dgm:presLayoutVars>
          <dgm:chMax val="7"/>
          <dgm:dir/>
          <dgm:resizeHandles val="exact"/>
        </dgm:presLayoutVars>
      </dgm:prSet>
      <dgm:spPr/>
    </dgm:pt>
    <dgm:pt modelId="{DCCF3E3B-0404-4042-9635-DE99BB5B797C}" type="pres">
      <dgm:prSet presAssocID="{25BD331C-E640-4C7C-8EB5-F593A4A42611}" presName="wedge1" presStyleLbl="node1" presStyleIdx="0" presStyleCnt="6"/>
      <dgm:spPr/>
      <dgm:t>
        <a:bodyPr/>
        <a:lstStyle/>
        <a:p>
          <a:endParaRPr lang="en-CA"/>
        </a:p>
      </dgm:t>
    </dgm:pt>
    <dgm:pt modelId="{26E0BA7E-382C-4484-A50D-D70B1ADCEBD6}" type="pres">
      <dgm:prSet presAssocID="{25BD331C-E640-4C7C-8EB5-F593A4A42611}" presName="dummy1a" presStyleCnt="0"/>
      <dgm:spPr/>
    </dgm:pt>
    <dgm:pt modelId="{9E5C2934-B3A4-4AF1-A247-016F673E7B6A}" type="pres">
      <dgm:prSet presAssocID="{25BD331C-E640-4C7C-8EB5-F593A4A42611}" presName="dummy1b" presStyleCnt="0"/>
      <dgm:spPr/>
    </dgm:pt>
    <dgm:pt modelId="{33F89AEE-EAE6-48FD-9960-12824C73FBBC}" type="pres">
      <dgm:prSet presAssocID="{25BD331C-E640-4C7C-8EB5-F593A4A4261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5D3538-2AF1-4848-9394-17679F385B90}" type="pres">
      <dgm:prSet presAssocID="{25BD331C-E640-4C7C-8EB5-F593A4A42611}" presName="wedge2" presStyleLbl="node1" presStyleIdx="1" presStyleCnt="6"/>
      <dgm:spPr/>
      <dgm:t>
        <a:bodyPr/>
        <a:lstStyle/>
        <a:p>
          <a:endParaRPr lang="en-CA"/>
        </a:p>
      </dgm:t>
    </dgm:pt>
    <dgm:pt modelId="{024FE45F-25B0-44E1-B027-C2448CF87267}" type="pres">
      <dgm:prSet presAssocID="{25BD331C-E640-4C7C-8EB5-F593A4A42611}" presName="dummy2a" presStyleCnt="0"/>
      <dgm:spPr/>
    </dgm:pt>
    <dgm:pt modelId="{14E4D41E-A383-447D-95E5-7D7C2A831804}" type="pres">
      <dgm:prSet presAssocID="{25BD331C-E640-4C7C-8EB5-F593A4A42611}" presName="dummy2b" presStyleCnt="0"/>
      <dgm:spPr/>
    </dgm:pt>
    <dgm:pt modelId="{E92406BD-6055-42C4-BDF2-15D3C332BEE9}" type="pres">
      <dgm:prSet presAssocID="{25BD331C-E640-4C7C-8EB5-F593A4A4261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9A74296-B770-4154-8B8B-9CA59A0C3726}" type="pres">
      <dgm:prSet presAssocID="{25BD331C-E640-4C7C-8EB5-F593A4A42611}" presName="wedge3" presStyleLbl="node1" presStyleIdx="2" presStyleCnt="6"/>
      <dgm:spPr/>
      <dgm:t>
        <a:bodyPr/>
        <a:lstStyle/>
        <a:p>
          <a:endParaRPr lang="en-CA"/>
        </a:p>
      </dgm:t>
    </dgm:pt>
    <dgm:pt modelId="{5176C1C2-0345-4535-8FCF-504CF66F0344}" type="pres">
      <dgm:prSet presAssocID="{25BD331C-E640-4C7C-8EB5-F593A4A42611}" presName="dummy3a" presStyleCnt="0"/>
      <dgm:spPr/>
    </dgm:pt>
    <dgm:pt modelId="{34FE8035-F789-4DEA-8AF7-4BFC608823C6}" type="pres">
      <dgm:prSet presAssocID="{25BD331C-E640-4C7C-8EB5-F593A4A42611}" presName="dummy3b" presStyleCnt="0"/>
      <dgm:spPr/>
    </dgm:pt>
    <dgm:pt modelId="{880F6C04-C667-4BAC-8928-034701925598}" type="pres">
      <dgm:prSet presAssocID="{25BD331C-E640-4C7C-8EB5-F593A4A4261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AA06BF-CB45-4333-A2FB-0ABF45B288ED}" type="pres">
      <dgm:prSet presAssocID="{25BD331C-E640-4C7C-8EB5-F593A4A42611}" presName="wedge4" presStyleLbl="node1" presStyleIdx="3" presStyleCnt="6"/>
      <dgm:spPr/>
      <dgm:t>
        <a:bodyPr/>
        <a:lstStyle/>
        <a:p>
          <a:endParaRPr lang="en-CA"/>
        </a:p>
      </dgm:t>
    </dgm:pt>
    <dgm:pt modelId="{C07D6D3C-0FBE-43AE-AF4C-511B529AD824}" type="pres">
      <dgm:prSet presAssocID="{25BD331C-E640-4C7C-8EB5-F593A4A42611}" presName="dummy4a" presStyleCnt="0"/>
      <dgm:spPr/>
    </dgm:pt>
    <dgm:pt modelId="{AC06B720-F995-4581-B250-6A5B328BD59A}" type="pres">
      <dgm:prSet presAssocID="{25BD331C-E640-4C7C-8EB5-F593A4A42611}" presName="dummy4b" presStyleCnt="0"/>
      <dgm:spPr/>
    </dgm:pt>
    <dgm:pt modelId="{5D57DC14-12AF-4AD0-8868-D4210182FD3A}" type="pres">
      <dgm:prSet presAssocID="{25BD331C-E640-4C7C-8EB5-F593A4A4261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C096A85-1493-43A9-A946-E2933A6D00B5}" type="pres">
      <dgm:prSet presAssocID="{25BD331C-E640-4C7C-8EB5-F593A4A42611}" presName="wedge5" presStyleLbl="node1" presStyleIdx="4" presStyleCnt="6"/>
      <dgm:spPr/>
      <dgm:t>
        <a:bodyPr/>
        <a:lstStyle/>
        <a:p>
          <a:endParaRPr lang="en-CA"/>
        </a:p>
      </dgm:t>
    </dgm:pt>
    <dgm:pt modelId="{A7D4686B-9608-4506-B7D1-66DD2E603038}" type="pres">
      <dgm:prSet presAssocID="{25BD331C-E640-4C7C-8EB5-F593A4A42611}" presName="dummy5a" presStyleCnt="0"/>
      <dgm:spPr/>
    </dgm:pt>
    <dgm:pt modelId="{DA3377F9-0935-463C-9E6A-F003D54F778E}" type="pres">
      <dgm:prSet presAssocID="{25BD331C-E640-4C7C-8EB5-F593A4A42611}" presName="dummy5b" presStyleCnt="0"/>
      <dgm:spPr/>
    </dgm:pt>
    <dgm:pt modelId="{C6EAD36C-5064-420B-826E-B1BD670364D7}" type="pres">
      <dgm:prSet presAssocID="{25BD331C-E640-4C7C-8EB5-F593A4A4261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B5CC1-52C6-477F-9871-4C8CD5E18134}" type="pres">
      <dgm:prSet presAssocID="{25BD331C-E640-4C7C-8EB5-F593A4A42611}" presName="wedge6" presStyleLbl="node1" presStyleIdx="5" presStyleCnt="6"/>
      <dgm:spPr/>
      <dgm:t>
        <a:bodyPr/>
        <a:lstStyle/>
        <a:p>
          <a:endParaRPr lang="en-CA"/>
        </a:p>
      </dgm:t>
    </dgm:pt>
    <dgm:pt modelId="{2360958E-D8D8-46E9-BF39-0E484D89E439}" type="pres">
      <dgm:prSet presAssocID="{25BD331C-E640-4C7C-8EB5-F593A4A42611}" presName="dummy6a" presStyleCnt="0"/>
      <dgm:spPr/>
    </dgm:pt>
    <dgm:pt modelId="{644D6A77-4649-412E-B084-5F3507178798}" type="pres">
      <dgm:prSet presAssocID="{25BD331C-E640-4C7C-8EB5-F593A4A42611}" presName="dummy6b" presStyleCnt="0"/>
      <dgm:spPr/>
    </dgm:pt>
    <dgm:pt modelId="{4738BBFD-8D31-418E-B208-270123E19668}" type="pres">
      <dgm:prSet presAssocID="{25BD331C-E640-4C7C-8EB5-F593A4A4261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DA8391A-B937-4EC1-BFF6-0076A1B7C7C1}" type="pres">
      <dgm:prSet presAssocID="{A9109D89-93B6-41EF-94A5-3D3FAFFEB462}" presName="arrowWedge1" presStyleLbl="fgSibTrans2D1" presStyleIdx="0" presStyleCnt="6"/>
      <dgm:spPr/>
    </dgm:pt>
    <dgm:pt modelId="{87FA2903-0D74-476B-97EC-B051871865CE}" type="pres">
      <dgm:prSet presAssocID="{0A7D4763-E31D-4772-B75A-4C42896B2562}" presName="arrowWedge2" presStyleLbl="fgSibTrans2D1" presStyleIdx="1" presStyleCnt="6"/>
      <dgm:spPr/>
    </dgm:pt>
    <dgm:pt modelId="{E631224E-D654-43F4-A3A1-66491926BD06}" type="pres">
      <dgm:prSet presAssocID="{B3D10457-47E9-46EC-96AA-B77439E16694}" presName="arrowWedge3" presStyleLbl="fgSibTrans2D1" presStyleIdx="2" presStyleCnt="6"/>
      <dgm:spPr/>
    </dgm:pt>
    <dgm:pt modelId="{973B07DE-6CC8-466F-B231-5475CC55A191}" type="pres">
      <dgm:prSet presAssocID="{F39CE610-0592-4525-90FA-B2EDD23CCAFD}" presName="arrowWedge4" presStyleLbl="fgSibTrans2D1" presStyleIdx="3" presStyleCnt="6"/>
      <dgm:spPr/>
    </dgm:pt>
    <dgm:pt modelId="{77EC55CC-2D71-4F23-85BB-9B7853FB8EE8}" type="pres">
      <dgm:prSet presAssocID="{BB0193D3-69B0-4391-AD2E-2DC557BF880D}" presName="arrowWedge5" presStyleLbl="fgSibTrans2D1" presStyleIdx="4" presStyleCnt="6"/>
      <dgm:spPr/>
    </dgm:pt>
    <dgm:pt modelId="{52ED0C16-AF5F-4CC3-96FF-F285943DD58C}" type="pres">
      <dgm:prSet presAssocID="{73799954-007B-43E2-8A9F-31CCE1DD1187}" presName="arrowWedge6" presStyleLbl="fgSibTrans2D1" presStyleIdx="5" presStyleCnt="6"/>
      <dgm:spPr/>
    </dgm:pt>
  </dgm:ptLst>
  <dgm:cxnLst>
    <dgm:cxn modelId="{EEF4DCBC-3378-44E9-BBF8-7DEA4DA447BE}" srcId="{25BD331C-E640-4C7C-8EB5-F593A4A42611}" destId="{8944F5DA-8411-460E-BB22-8F6C545FF39C}" srcOrd="1" destOrd="0" parTransId="{23CAE7BA-689A-41F1-9EF0-8344DA4DC062}" sibTransId="{0A7D4763-E31D-4772-B75A-4C42896B2562}"/>
    <dgm:cxn modelId="{7E703C13-862C-42D6-AC6C-0B5A7BAE81A8}" type="presOf" srcId="{6586C649-A4A2-4FDF-B23B-B0418E3439E8}" destId="{DCCF3E3B-0404-4042-9635-DE99BB5B797C}" srcOrd="0" destOrd="0" presId="urn:microsoft.com/office/officeart/2005/8/layout/cycle8"/>
    <dgm:cxn modelId="{AD7DC4C6-62F6-4723-A543-4E699B4016FB}" type="presOf" srcId="{82817CB7-33FD-49B9-AB00-81B437482799}" destId="{4738BBFD-8D31-418E-B208-270123E19668}" srcOrd="1" destOrd="0" presId="urn:microsoft.com/office/officeart/2005/8/layout/cycle8"/>
    <dgm:cxn modelId="{E2B61177-2D4B-4D89-A748-6D3826BED702}" type="presOf" srcId="{AAD2E77F-45A1-4906-97D2-B9C35C89FB47}" destId="{FFAA06BF-CB45-4333-A2FB-0ABF45B288ED}" srcOrd="0" destOrd="0" presId="urn:microsoft.com/office/officeart/2005/8/layout/cycle8"/>
    <dgm:cxn modelId="{D74C55CE-0D83-4058-8462-BC7056BEDC90}" type="presOf" srcId="{8944F5DA-8411-460E-BB22-8F6C545FF39C}" destId="{E92406BD-6055-42C4-BDF2-15D3C332BEE9}" srcOrd="1" destOrd="0" presId="urn:microsoft.com/office/officeart/2005/8/layout/cycle8"/>
    <dgm:cxn modelId="{F7C4F34B-0933-4F79-9AC3-81C7910B23B2}" type="presOf" srcId="{8944F5DA-8411-460E-BB22-8F6C545FF39C}" destId="{4A5D3538-2AF1-4848-9394-17679F385B90}" srcOrd="0" destOrd="0" presId="urn:microsoft.com/office/officeart/2005/8/layout/cycle8"/>
    <dgm:cxn modelId="{A9050918-42A2-441D-BC2E-CE4524FC1447}" srcId="{25BD331C-E640-4C7C-8EB5-F593A4A42611}" destId="{43C7DDE2-B942-4183-AD0D-0FFA67B10B5A}" srcOrd="2" destOrd="0" parTransId="{1C605871-0769-415A-B37C-EC623153CDCC}" sibTransId="{B3D10457-47E9-46EC-96AA-B77439E16694}"/>
    <dgm:cxn modelId="{FB40632F-819A-40DF-82E7-9055BE310B5E}" srcId="{25BD331C-E640-4C7C-8EB5-F593A4A42611}" destId="{6586C649-A4A2-4FDF-B23B-B0418E3439E8}" srcOrd="0" destOrd="0" parTransId="{6008CF08-45C2-4F92-B6B8-1F645D26C1FF}" sibTransId="{A9109D89-93B6-41EF-94A5-3D3FAFFEB462}"/>
    <dgm:cxn modelId="{F90A70E8-7E29-4BE0-9BBB-EE40AE3FD1BC}" type="presOf" srcId="{25BD331C-E640-4C7C-8EB5-F593A4A42611}" destId="{DB51C717-0769-4702-837D-1C7AF146F847}" srcOrd="0" destOrd="0" presId="urn:microsoft.com/office/officeart/2005/8/layout/cycle8"/>
    <dgm:cxn modelId="{E94F9E8D-9A3C-4FAD-840D-2EDCAAEBF82E}" type="presOf" srcId="{6586C649-A4A2-4FDF-B23B-B0418E3439E8}" destId="{33F89AEE-EAE6-48FD-9960-12824C73FBBC}" srcOrd="1" destOrd="0" presId="urn:microsoft.com/office/officeart/2005/8/layout/cycle8"/>
    <dgm:cxn modelId="{9533ACC4-85C3-45BA-BACB-64EAF9CD1B7F}" srcId="{25BD331C-E640-4C7C-8EB5-F593A4A42611}" destId="{AAD2E77F-45A1-4906-97D2-B9C35C89FB47}" srcOrd="3" destOrd="0" parTransId="{F5B0C3FB-8E3E-4FED-9936-EF5262C1498F}" sibTransId="{F39CE610-0592-4525-90FA-B2EDD23CCAFD}"/>
    <dgm:cxn modelId="{D557F400-6BCB-4EE1-A5C0-5FC1C926AB5A}" srcId="{25BD331C-E640-4C7C-8EB5-F593A4A42611}" destId="{87C7FAE2-8BFE-4619-8146-153BB848D586}" srcOrd="4" destOrd="0" parTransId="{8BA367D8-C8DE-4075-9366-FC354C4C7A41}" sibTransId="{BB0193D3-69B0-4391-AD2E-2DC557BF880D}"/>
    <dgm:cxn modelId="{200CAB62-0BFE-4A71-A6EF-9964A647F963}" type="presOf" srcId="{82817CB7-33FD-49B9-AB00-81B437482799}" destId="{1D6B5CC1-52C6-477F-9871-4C8CD5E18134}" srcOrd="0" destOrd="0" presId="urn:microsoft.com/office/officeart/2005/8/layout/cycle8"/>
    <dgm:cxn modelId="{9A3E8302-319A-4791-8E4E-66FB09923434}" type="presOf" srcId="{87C7FAE2-8BFE-4619-8146-153BB848D586}" destId="{1C096A85-1493-43A9-A946-E2933A6D00B5}" srcOrd="0" destOrd="0" presId="urn:microsoft.com/office/officeart/2005/8/layout/cycle8"/>
    <dgm:cxn modelId="{C202950D-628E-4678-A06F-37A24EA3AE29}" srcId="{25BD331C-E640-4C7C-8EB5-F593A4A42611}" destId="{82817CB7-33FD-49B9-AB00-81B437482799}" srcOrd="5" destOrd="0" parTransId="{441EFDC6-E237-4FF0-BA3E-C3D6E08AB3F5}" sibTransId="{73799954-007B-43E2-8A9F-31CCE1DD1187}"/>
    <dgm:cxn modelId="{FAA22007-AE54-4D7D-9119-A70AE2A60BE9}" type="presOf" srcId="{43C7DDE2-B942-4183-AD0D-0FFA67B10B5A}" destId="{880F6C04-C667-4BAC-8928-034701925598}" srcOrd="1" destOrd="0" presId="urn:microsoft.com/office/officeart/2005/8/layout/cycle8"/>
    <dgm:cxn modelId="{35D066B2-2A46-4B50-9A0E-BAE95AB5E591}" type="presOf" srcId="{87C7FAE2-8BFE-4619-8146-153BB848D586}" destId="{C6EAD36C-5064-420B-826E-B1BD670364D7}" srcOrd="1" destOrd="0" presId="urn:microsoft.com/office/officeart/2005/8/layout/cycle8"/>
    <dgm:cxn modelId="{6934880D-3E2C-4DA7-9E83-846124568E60}" type="presOf" srcId="{AAD2E77F-45A1-4906-97D2-B9C35C89FB47}" destId="{5D57DC14-12AF-4AD0-8868-D4210182FD3A}" srcOrd="1" destOrd="0" presId="urn:microsoft.com/office/officeart/2005/8/layout/cycle8"/>
    <dgm:cxn modelId="{D5805C35-D85B-4866-813A-2E876364CEF0}" type="presOf" srcId="{43C7DDE2-B942-4183-AD0D-0FFA67B10B5A}" destId="{39A74296-B770-4154-8B8B-9CA59A0C3726}" srcOrd="0" destOrd="0" presId="urn:microsoft.com/office/officeart/2005/8/layout/cycle8"/>
    <dgm:cxn modelId="{367087F4-525F-4015-91DE-79B0511BCAED}" type="presParOf" srcId="{DB51C717-0769-4702-837D-1C7AF146F847}" destId="{DCCF3E3B-0404-4042-9635-DE99BB5B797C}" srcOrd="0" destOrd="0" presId="urn:microsoft.com/office/officeart/2005/8/layout/cycle8"/>
    <dgm:cxn modelId="{C25EE244-CDAF-4525-9971-2E48B8EAD1BE}" type="presParOf" srcId="{DB51C717-0769-4702-837D-1C7AF146F847}" destId="{26E0BA7E-382C-4484-A50D-D70B1ADCEBD6}" srcOrd="1" destOrd="0" presId="urn:microsoft.com/office/officeart/2005/8/layout/cycle8"/>
    <dgm:cxn modelId="{FEB36897-D22E-4EAC-B35D-1F9505EFC065}" type="presParOf" srcId="{DB51C717-0769-4702-837D-1C7AF146F847}" destId="{9E5C2934-B3A4-4AF1-A247-016F673E7B6A}" srcOrd="2" destOrd="0" presId="urn:microsoft.com/office/officeart/2005/8/layout/cycle8"/>
    <dgm:cxn modelId="{3AA82EE7-5C59-43CB-8747-777C48ADA6AA}" type="presParOf" srcId="{DB51C717-0769-4702-837D-1C7AF146F847}" destId="{33F89AEE-EAE6-48FD-9960-12824C73FBBC}" srcOrd="3" destOrd="0" presId="urn:microsoft.com/office/officeart/2005/8/layout/cycle8"/>
    <dgm:cxn modelId="{FBEA22BD-4A5A-4566-AD8D-1181AD9C1106}" type="presParOf" srcId="{DB51C717-0769-4702-837D-1C7AF146F847}" destId="{4A5D3538-2AF1-4848-9394-17679F385B90}" srcOrd="4" destOrd="0" presId="urn:microsoft.com/office/officeart/2005/8/layout/cycle8"/>
    <dgm:cxn modelId="{CB442F6D-FCAB-4385-9171-B1863E6ADD49}" type="presParOf" srcId="{DB51C717-0769-4702-837D-1C7AF146F847}" destId="{024FE45F-25B0-44E1-B027-C2448CF87267}" srcOrd="5" destOrd="0" presId="urn:microsoft.com/office/officeart/2005/8/layout/cycle8"/>
    <dgm:cxn modelId="{FA9F9D2B-F11C-4189-AB1F-EC393A2DCFBE}" type="presParOf" srcId="{DB51C717-0769-4702-837D-1C7AF146F847}" destId="{14E4D41E-A383-447D-95E5-7D7C2A831804}" srcOrd="6" destOrd="0" presId="urn:microsoft.com/office/officeart/2005/8/layout/cycle8"/>
    <dgm:cxn modelId="{884D9CA5-CD44-40DC-9811-A38A4F2FC101}" type="presParOf" srcId="{DB51C717-0769-4702-837D-1C7AF146F847}" destId="{E92406BD-6055-42C4-BDF2-15D3C332BEE9}" srcOrd="7" destOrd="0" presId="urn:microsoft.com/office/officeart/2005/8/layout/cycle8"/>
    <dgm:cxn modelId="{B6E31BB9-B324-40F8-8104-A7AD13C3B70F}" type="presParOf" srcId="{DB51C717-0769-4702-837D-1C7AF146F847}" destId="{39A74296-B770-4154-8B8B-9CA59A0C3726}" srcOrd="8" destOrd="0" presId="urn:microsoft.com/office/officeart/2005/8/layout/cycle8"/>
    <dgm:cxn modelId="{882A953D-52C1-459D-9CEB-128D16A8D4AB}" type="presParOf" srcId="{DB51C717-0769-4702-837D-1C7AF146F847}" destId="{5176C1C2-0345-4535-8FCF-504CF66F0344}" srcOrd="9" destOrd="0" presId="urn:microsoft.com/office/officeart/2005/8/layout/cycle8"/>
    <dgm:cxn modelId="{4EFF79F3-DCD8-42AA-B5CE-BFE66410949E}" type="presParOf" srcId="{DB51C717-0769-4702-837D-1C7AF146F847}" destId="{34FE8035-F789-4DEA-8AF7-4BFC608823C6}" srcOrd="10" destOrd="0" presId="urn:microsoft.com/office/officeart/2005/8/layout/cycle8"/>
    <dgm:cxn modelId="{82C43FBC-BB86-4222-8B45-6392E66D5592}" type="presParOf" srcId="{DB51C717-0769-4702-837D-1C7AF146F847}" destId="{880F6C04-C667-4BAC-8928-034701925598}" srcOrd="11" destOrd="0" presId="urn:microsoft.com/office/officeart/2005/8/layout/cycle8"/>
    <dgm:cxn modelId="{1E808667-970D-4C6A-B632-4F10947B161C}" type="presParOf" srcId="{DB51C717-0769-4702-837D-1C7AF146F847}" destId="{FFAA06BF-CB45-4333-A2FB-0ABF45B288ED}" srcOrd="12" destOrd="0" presId="urn:microsoft.com/office/officeart/2005/8/layout/cycle8"/>
    <dgm:cxn modelId="{0D77AC7A-190C-49AD-B518-BC70A81F99A1}" type="presParOf" srcId="{DB51C717-0769-4702-837D-1C7AF146F847}" destId="{C07D6D3C-0FBE-43AE-AF4C-511B529AD824}" srcOrd="13" destOrd="0" presId="urn:microsoft.com/office/officeart/2005/8/layout/cycle8"/>
    <dgm:cxn modelId="{74ABD511-5FDC-474F-ACF0-B0AEF9B75C24}" type="presParOf" srcId="{DB51C717-0769-4702-837D-1C7AF146F847}" destId="{AC06B720-F995-4581-B250-6A5B328BD59A}" srcOrd="14" destOrd="0" presId="urn:microsoft.com/office/officeart/2005/8/layout/cycle8"/>
    <dgm:cxn modelId="{7209F023-6042-47F9-99C4-DF9CBF62AB69}" type="presParOf" srcId="{DB51C717-0769-4702-837D-1C7AF146F847}" destId="{5D57DC14-12AF-4AD0-8868-D4210182FD3A}" srcOrd="15" destOrd="0" presId="urn:microsoft.com/office/officeart/2005/8/layout/cycle8"/>
    <dgm:cxn modelId="{72E84B75-1760-4E60-ACE0-244428D6B798}" type="presParOf" srcId="{DB51C717-0769-4702-837D-1C7AF146F847}" destId="{1C096A85-1493-43A9-A946-E2933A6D00B5}" srcOrd="16" destOrd="0" presId="urn:microsoft.com/office/officeart/2005/8/layout/cycle8"/>
    <dgm:cxn modelId="{3E497950-16E3-4DCE-A1E3-3A0D8F39333E}" type="presParOf" srcId="{DB51C717-0769-4702-837D-1C7AF146F847}" destId="{A7D4686B-9608-4506-B7D1-66DD2E603038}" srcOrd="17" destOrd="0" presId="urn:microsoft.com/office/officeart/2005/8/layout/cycle8"/>
    <dgm:cxn modelId="{9BAC3CAC-A25B-4A12-AC9A-064E3A9BFB10}" type="presParOf" srcId="{DB51C717-0769-4702-837D-1C7AF146F847}" destId="{DA3377F9-0935-463C-9E6A-F003D54F778E}" srcOrd="18" destOrd="0" presId="urn:microsoft.com/office/officeart/2005/8/layout/cycle8"/>
    <dgm:cxn modelId="{818AF6D4-22DC-4C51-AA08-8C57A523D726}" type="presParOf" srcId="{DB51C717-0769-4702-837D-1C7AF146F847}" destId="{C6EAD36C-5064-420B-826E-B1BD670364D7}" srcOrd="19" destOrd="0" presId="urn:microsoft.com/office/officeart/2005/8/layout/cycle8"/>
    <dgm:cxn modelId="{6607B67F-8423-4B7D-8392-E48BA3BBADEC}" type="presParOf" srcId="{DB51C717-0769-4702-837D-1C7AF146F847}" destId="{1D6B5CC1-52C6-477F-9871-4C8CD5E18134}" srcOrd="20" destOrd="0" presId="urn:microsoft.com/office/officeart/2005/8/layout/cycle8"/>
    <dgm:cxn modelId="{4FCF0C5E-C91C-4D3D-89CA-F87B69598DD5}" type="presParOf" srcId="{DB51C717-0769-4702-837D-1C7AF146F847}" destId="{2360958E-D8D8-46E9-BF39-0E484D89E439}" srcOrd="21" destOrd="0" presId="urn:microsoft.com/office/officeart/2005/8/layout/cycle8"/>
    <dgm:cxn modelId="{66CD4AB0-E339-478B-A935-FF4B2F82187C}" type="presParOf" srcId="{DB51C717-0769-4702-837D-1C7AF146F847}" destId="{644D6A77-4649-412E-B084-5F3507178798}" srcOrd="22" destOrd="0" presId="urn:microsoft.com/office/officeart/2005/8/layout/cycle8"/>
    <dgm:cxn modelId="{6F779B9B-6C6F-40D8-9899-AB325364F7AE}" type="presParOf" srcId="{DB51C717-0769-4702-837D-1C7AF146F847}" destId="{4738BBFD-8D31-418E-B208-270123E19668}" srcOrd="23" destOrd="0" presId="urn:microsoft.com/office/officeart/2005/8/layout/cycle8"/>
    <dgm:cxn modelId="{3BFEB980-C309-4780-ACD6-A6EC600070EF}" type="presParOf" srcId="{DB51C717-0769-4702-837D-1C7AF146F847}" destId="{6DA8391A-B937-4EC1-BFF6-0076A1B7C7C1}" srcOrd="24" destOrd="0" presId="urn:microsoft.com/office/officeart/2005/8/layout/cycle8"/>
    <dgm:cxn modelId="{2A54BA54-85F5-49A1-9503-66957045D771}" type="presParOf" srcId="{DB51C717-0769-4702-837D-1C7AF146F847}" destId="{87FA2903-0D74-476B-97EC-B051871865CE}" srcOrd="25" destOrd="0" presId="urn:microsoft.com/office/officeart/2005/8/layout/cycle8"/>
    <dgm:cxn modelId="{50483466-5A89-4B2C-8EB0-44AB92D0EE1F}" type="presParOf" srcId="{DB51C717-0769-4702-837D-1C7AF146F847}" destId="{E631224E-D654-43F4-A3A1-66491926BD06}" srcOrd="26" destOrd="0" presId="urn:microsoft.com/office/officeart/2005/8/layout/cycle8"/>
    <dgm:cxn modelId="{E51E0AA2-9AAD-4653-86E6-7924F11834B3}" type="presParOf" srcId="{DB51C717-0769-4702-837D-1C7AF146F847}" destId="{973B07DE-6CC8-466F-B231-5475CC55A191}" srcOrd="27" destOrd="0" presId="urn:microsoft.com/office/officeart/2005/8/layout/cycle8"/>
    <dgm:cxn modelId="{DA58EE6E-E11A-4417-BD12-A735BA8D5391}" type="presParOf" srcId="{DB51C717-0769-4702-837D-1C7AF146F847}" destId="{77EC55CC-2D71-4F23-85BB-9B7853FB8EE8}" srcOrd="28" destOrd="0" presId="urn:microsoft.com/office/officeart/2005/8/layout/cycle8"/>
    <dgm:cxn modelId="{77C4B693-FE4C-4C88-8C47-DE0DC8CD9E16}" type="presParOf" srcId="{DB51C717-0769-4702-837D-1C7AF146F847}" destId="{52ED0C16-AF5F-4CC3-96FF-F285943DD58C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BD331C-E640-4C7C-8EB5-F593A4A4261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586C649-A4A2-4FDF-B23B-B0418E3439E8}">
      <dgm:prSet phldrT="[Text]"/>
      <dgm:spPr>
        <a:solidFill>
          <a:srgbClr val="FFC000"/>
        </a:solidFill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Ontario Market Share</a:t>
          </a:r>
          <a:endParaRPr lang="en-CA" b="1" dirty="0">
            <a:solidFill>
              <a:schemeClr val="tx1"/>
            </a:solidFill>
          </a:endParaRPr>
        </a:p>
      </dgm:t>
    </dgm:pt>
    <dgm:pt modelId="{6008CF08-45C2-4F92-B6B8-1F645D26C1FF}" type="parTrans" cxnId="{FB40632F-819A-40DF-82E7-9055BE310B5E}">
      <dgm:prSet/>
      <dgm:spPr/>
      <dgm:t>
        <a:bodyPr/>
        <a:lstStyle/>
        <a:p>
          <a:endParaRPr lang="en-CA"/>
        </a:p>
      </dgm:t>
    </dgm:pt>
    <dgm:pt modelId="{A9109D89-93B6-41EF-94A5-3D3FAFFEB462}" type="sibTrans" cxnId="{FB40632F-819A-40DF-82E7-9055BE310B5E}">
      <dgm:prSet/>
      <dgm:spPr/>
      <dgm:t>
        <a:bodyPr/>
        <a:lstStyle/>
        <a:p>
          <a:endParaRPr lang="en-CA"/>
        </a:p>
      </dgm:t>
    </dgm:pt>
    <dgm:pt modelId="{8944F5DA-8411-460E-BB22-8F6C545FF39C}">
      <dgm:prSet phldrT="[Text]"/>
      <dgm:spPr>
        <a:solidFill>
          <a:srgbClr val="FFC000"/>
        </a:solidFill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Admissions</a:t>
          </a:r>
          <a:endParaRPr lang="en-CA" b="1" dirty="0">
            <a:solidFill>
              <a:schemeClr val="tx1"/>
            </a:solidFill>
          </a:endParaRPr>
        </a:p>
      </dgm:t>
    </dgm:pt>
    <dgm:pt modelId="{23CAE7BA-689A-41F1-9EF0-8344DA4DC062}" type="parTrans" cxnId="{EEF4DCBC-3378-44E9-BBF8-7DEA4DA447BE}">
      <dgm:prSet/>
      <dgm:spPr/>
      <dgm:t>
        <a:bodyPr/>
        <a:lstStyle/>
        <a:p>
          <a:endParaRPr lang="en-CA"/>
        </a:p>
      </dgm:t>
    </dgm:pt>
    <dgm:pt modelId="{0A7D4763-E31D-4772-B75A-4C42896B2562}" type="sibTrans" cxnId="{EEF4DCBC-3378-44E9-BBF8-7DEA4DA447BE}">
      <dgm:prSet/>
      <dgm:spPr/>
      <dgm:t>
        <a:bodyPr/>
        <a:lstStyle/>
        <a:p>
          <a:endParaRPr lang="en-CA"/>
        </a:p>
      </dgm:t>
    </dgm:pt>
    <dgm:pt modelId="{43C7DDE2-B942-4183-AD0D-0FFA67B10B5A}">
      <dgm:prSet phldrT="[Text]"/>
      <dgm:spPr>
        <a:solidFill>
          <a:srgbClr val="FFC000"/>
        </a:solidFill>
        <a:ln>
          <a:solidFill>
            <a:schemeClr val="tx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    Course and Program Enrolment</a:t>
          </a:r>
          <a:endParaRPr lang="en-CA" b="1" dirty="0">
            <a:solidFill>
              <a:schemeClr val="tx1"/>
            </a:solidFill>
          </a:endParaRPr>
        </a:p>
      </dgm:t>
    </dgm:pt>
    <dgm:pt modelId="{1C605871-0769-415A-B37C-EC623153CDCC}" type="parTrans" cxnId="{A9050918-42A2-441D-BC2E-CE4524FC1447}">
      <dgm:prSet/>
      <dgm:spPr/>
      <dgm:t>
        <a:bodyPr/>
        <a:lstStyle/>
        <a:p>
          <a:endParaRPr lang="en-CA"/>
        </a:p>
      </dgm:t>
    </dgm:pt>
    <dgm:pt modelId="{B3D10457-47E9-46EC-96AA-B77439E16694}" type="sibTrans" cxnId="{A9050918-42A2-441D-BC2E-CE4524FC1447}">
      <dgm:prSet/>
      <dgm:spPr/>
      <dgm:t>
        <a:bodyPr/>
        <a:lstStyle/>
        <a:p>
          <a:endParaRPr lang="en-CA"/>
        </a:p>
      </dgm:t>
    </dgm:pt>
    <dgm:pt modelId="{AAD2E77F-45A1-4906-97D2-B9C35C89FB47}">
      <dgm:prSet phldrT="[Text]"/>
      <dgm:spPr>
        <a:solidFill>
          <a:srgbClr val="FFC000"/>
        </a:solidFill>
        <a:ln>
          <a:solidFill>
            <a:schemeClr val="tx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Program Performance</a:t>
          </a:r>
          <a:endParaRPr lang="en-CA" b="1" dirty="0">
            <a:solidFill>
              <a:schemeClr val="tx1"/>
            </a:solidFill>
          </a:endParaRPr>
        </a:p>
      </dgm:t>
    </dgm:pt>
    <dgm:pt modelId="{F5B0C3FB-8E3E-4FED-9936-EF5262C1498F}" type="parTrans" cxnId="{9533ACC4-85C3-45BA-BACB-64EAF9CD1B7F}">
      <dgm:prSet/>
      <dgm:spPr/>
      <dgm:t>
        <a:bodyPr/>
        <a:lstStyle/>
        <a:p>
          <a:endParaRPr lang="en-CA"/>
        </a:p>
      </dgm:t>
    </dgm:pt>
    <dgm:pt modelId="{F39CE610-0592-4525-90FA-B2EDD23CCAFD}" type="sibTrans" cxnId="{9533ACC4-85C3-45BA-BACB-64EAF9CD1B7F}">
      <dgm:prSet/>
      <dgm:spPr/>
      <dgm:t>
        <a:bodyPr/>
        <a:lstStyle/>
        <a:p>
          <a:endParaRPr lang="en-CA"/>
        </a:p>
      </dgm:t>
    </dgm:pt>
    <dgm:pt modelId="{87C7FAE2-8BFE-4619-8146-153BB848D586}">
      <dgm:prSet phldrT="[Text]"/>
      <dgm:spPr>
        <a:solidFill>
          <a:schemeClr val="accent1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CA" b="1" dirty="0" smtClean="0">
              <a:solidFill>
                <a:schemeClr val="bg1"/>
              </a:solidFill>
            </a:rPr>
            <a:t>Admissions to Performance</a:t>
          </a:r>
          <a:endParaRPr lang="en-CA" b="1" dirty="0">
            <a:solidFill>
              <a:schemeClr val="bg1"/>
            </a:solidFill>
          </a:endParaRPr>
        </a:p>
      </dgm:t>
    </dgm:pt>
    <dgm:pt modelId="{8BA367D8-C8DE-4075-9366-FC354C4C7A41}" type="parTrans" cxnId="{D557F400-6BCB-4EE1-A5C0-5FC1C926AB5A}">
      <dgm:prSet/>
      <dgm:spPr/>
      <dgm:t>
        <a:bodyPr/>
        <a:lstStyle/>
        <a:p>
          <a:endParaRPr lang="en-CA"/>
        </a:p>
      </dgm:t>
    </dgm:pt>
    <dgm:pt modelId="{BB0193D3-69B0-4391-AD2E-2DC557BF880D}" type="sibTrans" cxnId="{D557F400-6BCB-4EE1-A5C0-5FC1C926AB5A}">
      <dgm:prSet/>
      <dgm:spPr/>
      <dgm:t>
        <a:bodyPr/>
        <a:lstStyle/>
        <a:p>
          <a:endParaRPr lang="en-CA"/>
        </a:p>
      </dgm:t>
    </dgm:pt>
    <dgm:pt modelId="{82817CB7-33FD-49B9-AB00-81B437482799}">
      <dgm:prSet phldrT="[Text]"/>
      <dgm:spPr/>
      <dgm:t>
        <a:bodyPr/>
        <a:lstStyle/>
        <a:p>
          <a:r>
            <a:rPr lang="en-CA" b="1" dirty="0" smtClean="0"/>
            <a:t>Retention Analysis</a:t>
          </a:r>
          <a:endParaRPr lang="en-CA" b="1" dirty="0"/>
        </a:p>
      </dgm:t>
    </dgm:pt>
    <dgm:pt modelId="{441EFDC6-E237-4FF0-BA3E-C3D6E08AB3F5}" type="parTrans" cxnId="{C202950D-628E-4678-A06F-37A24EA3AE29}">
      <dgm:prSet/>
      <dgm:spPr/>
      <dgm:t>
        <a:bodyPr/>
        <a:lstStyle/>
        <a:p>
          <a:endParaRPr lang="en-CA"/>
        </a:p>
      </dgm:t>
    </dgm:pt>
    <dgm:pt modelId="{73799954-007B-43E2-8A9F-31CCE1DD1187}" type="sibTrans" cxnId="{C202950D-628E-4678-A06F-37A24EA3AE29}">
      <dgm:prSet/>
      <dgm:spPr/>
      <dgm:t>
        <a:bodyPr/>
        <a:lstStyle/>
        <a:p>
          <a:endParaRPr lang="en-CA"/>
        </a:p>
      </dgm:t>
    </dgm:pt>
    <dgm:pt modelId="{DB51C717-0769-4702-837D-1C7AF146F847}" type="pres">
      <dgm:prSet presAssocID="{25BD331C-E640-4C7C-8EB5-F593A4A42611}" presName="compositeShape" presStyleCnt="0">
        <dgm:presLayoutVars>
          <dgm:chMax val="7"/>
          <dgm:dir/>
          <dgm:resizeHandles val="exact"/>
        </dgm:presLayoutVars>
      </dgm:prSet>
      <dgm:spPr/>
    </dgm:pt>
    <dgm:pt modelId="{DCCF3E3B-0404-4042-9635-DE99BB5B797C}" type="pres">
      <dgm:prSet presAssocID="{25BD331C-E640-4C7C-8EB5-F593A4A42611}" presName="wedge1" presStyleLbl="node1" presStyleIdx="0" presStyleCnt="6"/>
      <dgm:spPr/>
      <dgm:t>
        <a:bodyPr/>
        <a:lstStyle/>
        <a:p>
          <a:endParaRPr lang="en-CA"/>
        </a:p>
      </dgm:t>
    </dgm:pt>
    <dgm:pt modelId="{26E0BA7E-382C-4484-A50D-D70B1ADCEBD6}" type="pres">
      <dgm:prSet presAssocID="{25BD331C-E640-4C7C-8EB5-F593A4A42611}" presName="dummy1a" presStyleCnt="0"/>
      <dgm:spPr/>
    </dgm:pt>
    <dgm:pt modelId="{9E5C2934-B3A4-4AF1-A247-016F673E7B6A}" type="pres">
      <dgm:prSet presAssocID="{25BD331C-E640-4C7C-8EB5-F593A4A42611}" presName="dummy1b" presStyleCnt="0"/>
      <dgm:spPr/>
    </dgm:pt>
    <dgm:pt modelId="{33F89AEE-EAE6-48FD-9960-12824C73FBBC}" type="pres">
      <dgm:prSet presAssocID="{25BD331C-E640-4C7C-8EB5-F593A4A4261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5D3538-2AF1-4848-9394-17679F385B90}" type="pres">
      <dgm:prSet presAssocID="{25BD331C-E640-4C7C-8EB5-F593A4A42611}" presName="wedge2" presStyleLbl="node1" presStyleIdx="1" presStyleCnt="6"/>
      <dgm:spPr/>
      <dgm:t>
        <a:bodyPr/>
        <a:lstStyle/>
        <a:p>
          <a:endParaRPr lang="en-CA"/>
        </a:p>
      </dgm:t>
    </dgm:pt>
    <dgm:pt modelId="{024FE45F-25B0-44E1-B027-C2448CF87267}" type="pres">
      <dgm:prSet presAssocID="{25BD331C-E640-4C7C-8EB5-F593A4A42611}" presName="dummy2a" presStyleCnt="0"/>
      <dgm:spPr/>
    </dgm:pt>
    <dgm:pt modelId="{14E4D41E-A383-447D-95E5-7D7C2A831804}" type="pres">
      <dgm:prSet presAssocID="{25BD331C-E640-4C7C-8EB5-F593A4A42611}" presName="dummy2b" presStyleCnt="0"/>
      <dgm:spPr/>
    </dgm:pt>
    <dgm:pt modelId="{E92406BD-6055-42C4-BDF2-15D3C332BEE9}" type="pres">
      <dgm:prSet presAssocID="{25BD331C-E640-4C7C-8EB5-F593A4A4261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9A74296-B770-4154-8B8B-9CA59A0C3726}" type="pres">
      <dgm:prSet presAssocID="{25BD331C-E640-4C7C-8EB5-F593A4A42611}" presName="wedge3" presStyleLbl="node1" presStyleIdx="2" presStyleCnt="6"/>
      <dgm:spPr/>
      <dgm:t>
        <a:bodyPr/>
        <a:lstStyle/>
        <a:p>
          <a:endParaRPr lang="en-CA"/>
        </a:p>
      </dgm:t>
    </dgm:pt>
    <dgm:pt modelId="{5176C1C2-0345-4535-8FCF-504CF66F0344}" type="pres">
      <dgm:prSet presAssocID="{25BD331C-E640-4C7C-8EB5-F593A4A42611}" presName="dummy3a" presStyleCnt="0"/>
      <dgm:spPr/>
    </dgm:pt>
    <dgm:pt modelId="{34FE8035-F789-4DEA-8AF7-4BFC608823C6}" type="pres">
      <dgm:prSet presAssocID="{25BD331C-E640-4C7C-8EB5-F593A4A42611}" presName="dummy3b" presStyleCnt="0"/>
      <dgm:spPr/>
    </dgm:pt>
    <dgm:pt modelId="{880F6C04-C667-4BAC-8928-034701925598}" type="pres">
      <dgm:prSet presAssocID="{25BD331C-E640-4C7C-8EB5-F593A4A4261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AA06BF-CB45-4333-A2FB-0ABF45B288ED}" type="pres">
      <dgm:prSet presAssocID="{25BD331C-E640-4C7C-8EB5-F593A4A42611}" presName="wedge4" presStyleLbl="node1" presStyleIdx="3" presStyleCnt="6"/>
      <dgm:spPr/>
      <dgm:t>
        <a:bodyPr/>
        <a:lstStyle/>
        <a:p>
          <a:endParaRPr lang="en-CA"/>
        </a:p>
      </dgm:t>
    </dgm:pt>
    <dgm:pt modelId="{C07D6D3C-0FBE-43AE-AF4C-511B529AD824}" type="pres">
      <dgm:prSet presAssocID="{25BD331C-E640-4C7C-8EB5-F593A4A42611}" presName="dummy4a" presStyleCnt="0"/>
      <dgm:spPr/>
    </dgm:pt>
    <dgm:pt modelId="{AC06B720-F995-4581-B250-6A5B328BD59A}" type="pres">
      <dgm:prSet presAssocID="{25BD331C-E640-4C7C-8EB5-F593A4A42611}" presName="dummy4b" presStyleCnt="0"/>
      <dgm:spPr/>
    </dgm:pt>
    <dgm:pt modelId="{5D57DC14-12AF-4AD0-8868-D4210182FD3A}" type="pres">
      <dgm:prSet presAssocID="{25BD331C-E640-4C7C-8EB5-F593A4A4261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C096A85-1493-43A9-A946-E2933A6D00B5}" type="pres">
      <dgm:prSet presAssocID="{25BD331C-E640-4C7C-8EB5-F593A4A42611}" presName="wedge5" presStyleLbl="node1" presStyleIdx="4" presStyleCnt="6"/>
      <dgm:spPr/>
      <dgm:t>
        <a:bodyPr/>
        <a:lstStyle/>
        <a:p>
          <a:endParaRPr lang="en-CA"/>
        </a:p>
      </dgm:t>
    </dgm:pt>
    <dgm:pt modelId="{A7D4686B-9608-4506-B7D1-66DD2E603038}" type="pres">
      <dgm:prSet presAssocID="{25BD331C-E640-4C7C-8EB5-F593A4A42611}" presName="dummy5a" presStyleCnt="0"/>
      <dgm:spPr/>
    </dgm:pt>
    <dgm:pt modelId="{DA3377F9-0935-463C-9E6A-F003D54F778E}" type="pres">
      <dgm:prSet presAssocID="{25BD331C-E640-4C7C-8EB5-F593A4A42611}" presName="dummy5b" presStyleCnt="0"/>
      <dgm:spPr/>
    </dgm:pt>
    <dgm:pt modelId="{C6EAD36C-5064-420B-826E-B1BD670364D7}" type="pres">
      <dgm:prSet presAssocID="{25BD331C-E640-4C7C-8EB5-F593A4A4261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B5CC1-52C6-477F-9871-4C8CD5E18134}" type="pres">
      <dgm:prSet presAssocID="{25BD331C-E640-4C7C-8EB5-F593A4A42611}" presName="wedge6" presStyleLbl="node1" presStyleIdx="5" presStyleCnt="6"/>
      <dgm:spPr/>
      <dgm:t>
        <a:bodyPr/>
        <a:lstStyle/>
        <a:p>
          <a:endParaRPr lang="en-CA"/>
        </a:p>
      </dgm:t>
    </dgm:pt>
    <dgm:pt modelId="{2360958E-D8D8-46E9-BF39-0E484D89E439}" type="pres">
      <dgm:prSet presAssocID="{25BD331C-E640-4C7C-8EB5-F593A4A42611}" presName="dummy6a" presStyleCnt="0"/>
      <dgm:spPr/>
    </dgm:pt>
    <dgm:pt modelId="{644D6A77-4649-412E-B084-5F3507178798}" type="pres">
      <dgm:prSet presAssocID="{25BD331C-E640-4C7C-8EB5-F593A4A42611}" presName="dummy6b" presStyleCnt="0"/>
      <dgm:spPr/>
    </dgm:pt>
    <dgm:pt modelId="{4738BBFD-8D31-418E-B208-270123E19668}" type="pres">
      <dgm:prSet presAssocID="{25BD331C-E640-4C7C-8EB5-F593A4A4261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DA8391A-B937-4EC1-BFF6-0076A1B7C7C1}" type="pres">
      <dgm:prSet presAssocID="{A9109D89-93B6-41EF-94A5-3D3FAFFEB462}" presName="arrowWedge1" presStyleLbl="fgSibTrans2D1" presStyleIdx="0" presStyleCnt="6"/>
      <dgm:spPr/>
    </dgm:pt>
    <dgm:pt modelId="{87FA2903-0D74-476B-97EC-B051871865CE}" type="pres">
      <dgm:prSet presAssocID="{0A7D4763-E31D-4772-B75A-4C42896B2562}" presName="arrowWedge2" presStyleLbl="fgSibTrans2D1" presStyleIdx="1" presStyleCnt="6"/>
      <dgm:spPr/>
    </dgm:pt>
    <dgm:pt modelId="{E631224E-D654-43F4-A3A1-66491926BD06}" type="pres">
      <dgm:prSet presAssocID="{B3D10457-47E9-46EC-96AA-B77439E16694}" presName="arrowWedge3" presStyleLbl="fgSibTrans2D1" presStyleIdx="2" presStyleCnt="6"/>
      <dgm:spPr/>
    </dgm:pt>
    <dgm:pt modelId="{973B07DE-6CC8-466F-B231-5475CC55A191}" type="pres">
      <dgm:prSet presAssocID="{F39CE610-0592-4525-90FA-B2EDD23CCAFD}" presName="arrowWedge4" presStyleLbl="fgSibTrans2D1" presStyleIdx="3" presStyleCnt="6"/>
      <dgm:spPr/>
    </dgm:pt>
    <dgm:pt modelId="{77EC55CC-2D71-4F23-85BB-9B7853FB8EE8}" type="pres">
      <dgm:prSet presAssocID="{BB0193D3-69B0-4391-AD2E-2DC557BF880D}" presName="arrowWedge5" presStyleLbl="fgSibTrans2D1" presStyleIdx="4" presStyleCnt="6"/>
      <dgm:spPr/>
    </dgm:pt>
    <dgm:pt modelId="{52ED0C16-AF5F-4CC3-96FF-F285943DD58C}" type="pres">
      <dgm:prSet presAssocID="{73799954-007B-43E2-8A9F-31CCE1DD1187}" presName="arrowWedge6" presStyleLbl="fgSibTrans2D1" presStyleIdx="5" presStyleCnt="6"/>
      <dgm:spPr/>
    </dgm:pt>
  </dgm:ptLst>
  <dgm:cxnLst>
    <dgm:cxn modelId="{EEF4DCBC-3378-44E9-BBF8-7DEA4DA447BE}" srcId="{25BD331C-E640-4C7C-8EB5-F593A4A42611}" destId="{8944F5DA-8411-460E-BB22-8F6C545FF39C}" srcOrd="1" destOrd="0" parTransId="{23CAE7BA-689A-41F1-9EF0-8344DA4DC062}" sibTransId="{0A7D4763-E31D-4772-B75A-4C42896B2562}"/>
    <dgm:cxn modelId="{7D25A752-A302-4175-8D00-81CE493A9FE1}" type="presOf" srcId="{82817CB7-33FD-49B9-AB00-81B437482799}" destId="{1D6B5CC1-52C6-477F-9871-4C8CD5E18134}" srcOrd="0" destOrd="0" presId="urn:microsoft.com/office/officeart/2005/8/layout/cycle8"/>
    <dgm:cxn modelId="{ADEEBAC8-D97A-47B3-8592-3C3A06E358C8}" type="presOf" srcId="{87C7FAE2-8BFE-4619-8146-153BB848D586}" destId="{1C096A85-1493-43A9-A946-E2933A6D00B5}" srcOrd="0" destOrd="0" presId="urn:microsoft.com/office/officeart/2005/8/layout/cycle8"/>
    <dgm:cxn modelId="{CF88DEF1-E201-46FF-B919-6ABBF1E3B188}" type="presOf" srcId="{25BD331C-E640-4C7C-8EB5-F593A4A42611}" destId="{DB51C717-0769-4702-837D-1C7AF146F847}" srcOrd="0" destOrd="0" presId="urn:microsoft.com/office/officeart/2005/8/layout/cycle8"/>
    <dgm:cxn modelId="{42AA3BEE-E964-4CA9-91BF-F3688AC0AE00}" type="presOf" srcId="{AAD2E77F-45A1-4906-97D2-B9C35C89FB47}" destId="{5D57DC14-12AF-4AD0-8868-D4210182FD3A}" srcOrd="1" destOrd="0" presId="urn:microsoft.com/office/officeart/2005/8/layout/cycle8"/>
    <dgm:cxn modelId="{A9050918-42A2-441D-BC2E-CE4524FC1447}" srcId="{25BD331C-E640-4C7C-8EB5-F593A4A42611}" destId="{43C7DDE2-B942-4183-AD0D-0FFA67B10B5A}" srcOrd="2" destOrd="0" parTransId="{1C605871-0769-415A-B37C-EC623153CDCC}" sibTransId="{B3D10457-47E9-46EC-96AA-B77439E16694}"/>
    <dgm:cxn modelId="{FB40632F-819A-40DF-82E7-9055BE310B5E}" srcId="{25BD331C-E640-4C7C-8EB5-F593A4A42611}" destId="{6586C649-A4A2-4FDF-B23B-B0418E3439E8}" srcOrd="0" destOrd="0" parTransId="{6008CF08-45C2-4F92-B6B8-1F645D26C1FF}" sibTransId="{A9109D89-93B6-41EF-94A5-3D3FAFFEB462}"/>
    <dgm:cxn modelId="{9533ACC4-85C3-45BA-BACB-64EAF9CD1B7F}" srcId="{25BD331C-E640-4C7C-8EB5-F593A4A42611}" destId="{AAD2E77F-45A1-4906-97D2-B9C35C89FB47}" srcOrd="3" destOrd="0" parTransId="{F5B0C3FB-8E3E-4FED-9936-EF5262C1498F}" sibTransId="{F39CE610-0592-4525-90FA-B2EDD23CCAFD}"/>
    <dgm:cxn modelId="{D557F400-6BCB-4EE1-A5C0-5FC1C926AB5A}" srcId="{25BD331C-E640-4C7C-8EB5-F593A4A42611}" destId="{87C7FAE2-8BFE-4619-8146-153BB848D586}" srcOrd="4" destOrd="0" parTransId="{8BA367D8-C8DE-4075-9366-FC354C4C7A41}" sibTransId="{BB0193D3-69B0-4391-AD2E-2DC557BF880D}"/>
    <dgm:cxn modelId="{DB8CA373-7099-47F3-A567-E3D7E4F07701}" type="presOf" srcId="{8944F5DA-8411-460E-BB22-8F6C545FF39C}" destId="{4A5D3538-2AF1-4848-9394-17679F385B90}" srcOrd="0" destOrd="0" presId="urn:microsoft.com/office/officeart/2005/8/layout/cycle8"/>
    <dgm:cxn modelId="{D0998C84-3FA2-4150-9121-C3F55D0FB979}" type="presOf" srcId="{6586C649-A4A2-4FDF-B23B-B0418E3439E8}" destId="{DCCF3E3B-0404-4042-9635-DE99BB5B797C}" srcOrd="0" destOrd="0" presId="urn:microsoft.com/office/officeart/2005/8/layout/cycle8"/>
    <dgm:cxn modelId="{42B788BE-C706-4944-9B20-716FA9F4A873}" type="presOf" srcId="{6586C649-A4A2-4FDF-B23B-B0418E3439E8}" destId="{33F89AEE-EAE6-48FD-9960-12824C73FBBC}" srcOrd="1" destOrd="0" presId="urn:microsoft.com/office/officeart/2005/8/layout/cycle8"/>
    <dgm:cxn modelId="{21D8221D-93C7-43BB-91F6-AA2228CF07DB}" type="presOf" srcId="{AAD2E77F-45A1-4906-97D2-B9C35C89FB47}" destId="{FFAA06BF-CB45-4333-A2FB-0ABF45B288ED}" srcOrd="0" destOrd="0" presId="urn:microsoft.com/office/officeart/2005/8/layout/cycle8"/>
    <dgm:cxn modelId="{F9BFE778-79F6-4163-A5F3-6E3F46935192}" type="presOf" srcId="{43C7DDE2-B942-4183-AD0D-0FFA67B10B5A}" destId="{39A74296-B770-4154-8B8B-9CA59A0C3726}" srcOrd="0" destOrd="0" presId="urn:microsoft.com/office/officeart/2005/8/layout/cycle8"/>
    <dgm:cxn modelId="{46094888-EE5B-4BD5-8EB1-05655BD2F5E9}" type="presOf" srcId="{8944F5DA-8411-460E-BB22-8F6C545FF39C}" destId="{E92406BD-6055-42C4-BDF2-15D3C332BEE9}" srcOrd="1" destOrd="0" presId="urn:microsoft.com/office/officeart/2005/8/layout/cycle8"/>
    <dgm:cxn modelId="{C202950D-628E-4678-A06F-37A24EA3AE29}" srcId="{25BD331C-E640-4C7C-8EB5-F593A4A42611}" destId="{82817CB7-33FD-49B9-AB00-81B437482799}" srcOrd="5" destOrd="0" parTransId="{441EFDC6-E237-4FF0-BA3E-C3D6E08AB3F5}" sibTransId="{73799954-007B-43E2-8A9F-31CCE1DD1187}"/>
    <dgm:cxn modelId="{4E890F53-E82A-4312-B914-69CBC42EC082}" type="presOf" srcId="{87C7FAE2-8BFE-4619-8146-153BB848D586}" destId="{C6EAD36C-5064-420B-826E-B1BD670364D7}" srcOrd="1" destOrd="0" presId="urn:microsoft.com/office/officeart/2005/8/layout/cycle8"/>
    <dgm:cxn modelId="{3300DF1C-26E6-4648-BAB6-1209CF2F83B0}" type="presOf" srcId="{43C7DDE2-B942-4183-AD0D-0FFA67B10B5A}" destId="{880F6C04-C667-4BAC-8928-034701925598}" srcOrd="1" destOrd="0" presId="urn:microsoft.com/office/officeart/2005/8/layout/cycle8"/>
    <dgm:cxn modelId="{10D39BBA-B521-4FFF-A22B-7E218E3B081D}" type="presOf" srcId="{82817CB7-33FD-49B9-AB00-81B437482799}" destId="{4738BBFD-8D31-418E-B208-270123E19668}" srcOrd="1" destOrd="0" presId="urn:microsoft.com/office/officeart/2005/8/layout/cycle8"/>
    <dgm:cxn modelId="{853602FF-C12C-4212-84F7-A05E9755459A}" type="presParOf" srcId="{DB51C717-0769-4702-837D-1C7AF146F847}" destId="{DCCF3E3B-0404-4042-9635-DE99BB5B797C}" srcOrd="0" destOrd="0" presId="urn:microsoft.com/office/officeart/2005/8/layout/cycle8"/>
    <dgm:cxn modelId="{2DC07C62-EFC7-4BD0-A230-E3FD91EF65A4}" type="presParOf" srcId="{DB51C717-0769-4702-837D-1C7AF146F847}" destId="{26E0BA7E-382C-4484-A50D-D70B1ADCEBD6}" srcOrd="1" destOrd="0" presId="urn:microsoft.com/office/officeart/2005/8/layout/cycle8"/>
    <dgm:cxn modelId="{50B34A0E-FAF5-4292-8CAD-039EA849ED10}" type="presParOf" srcId="{DB51C717-0769-4702-837D-1C7AF146F847}" destId="{9E5C2934-B3A4-4AF1-A247-016F673E7B6A}" srcOrd="2" destOrd="0" presId="urn:microsoft.com/office/officeart/2005/8/layout/cycle8"/>
    <dgm:cxn modelId="{135EEA52-8D47-4FFE-A2C4-BCDB1F140593}" type="presParOf" srcId="{DB51C717-0769-4702-837D-1C7AF146F847}" destId="{33F89AEE-EAE6-48FD-9960-12824C73FBBC}" srcOrd="3" destOrd="0" presId="urn:microsoft.com/office/officeart/2005/8/layout/cycle8"/>
    <dgm:cxn modelId="{E002A2DF-2FD8-4E11-A779-117AAE6B9AEE}" type="presParOf" srcId="{DB51C717-0769-4702-837D-1C7AF146F847}" destId="{4A5D3538-2AF1-4848-9394-17679F385B90}" srcOrd="4" destOrd="0" presId="urn:microsoft.com/office/officeart/2005/8/layout/cycle8"/>
    <dgm:cxn modelId="{34C4CFF1-832D-48A8-A246-F6C6369FAC4A}" type="presParOf" srcId="{DB51C717-0769-4702-837D-1C7AF146F847}" destId="{024FE45F-25B0-44E1-B027-C2448CF87267}" srcOrd="5" destOrd="0" presId="urn:microsoft.com/office/officeart/2005/8/layout/cycle8"/>
    <dgm:cxn modelId="{A306F178-4C3F-4BA3-8CF3-8B1A0DDD7D0F}" type="presParOf" srcId="{DB51C717-0769-4702-837D-1C7AF146F847}" destId="{14E4D41E-A383-447D-95E5-7D7C2A831804}" srcOrd="6" destOrd="0" presId="urn:microsoft.com/office/officeart/2005/8/layout/cycle8"/>
    <dgm:cxn modelId="{7DC811B3-3EF1-4DFB-B839-6393A46D6228}" type="presParOf" srcId="{DB51C717-0769-4702-837D-1C7AF146F847}" destId="{E92406BD-6055-42C4-BDF2-15D3C332BEE9}" srcOrd="7" destOrd="0" presId="urn:microsoft.com/office/officeart/2005/8/layout/cycle8"/>
    <dgm:cxn modelId="{DA2A4B1D-FFE3-4CD5-95D5-28E0533DDC86}" type="presParOf" srcId="{DB51C717-0769-4702-837D-1C7AF146F847}" destId="{39A74296-B770-4154-8B8B-9CA59A0C3726}" srcOrd="8" destOrd="0" presId="urn:microsoft.com/office/officeart/2005/8/layout/cycle8"/>
    <dgm:cxn modelId="{57FE2684-ADD2-401D-819A-71D3CAD4C882}" type="presParOf" srcId="{DB51C717-0769-4702-837D-1C7AF146F847}" destId="{5176C1C2-0345-4535-8FCF-504CF66F0344}" srcOrd="9" destOrd="0" presId="urn:microsoft.com/office/officeart/2005/8/layout/cycle8"/>
    <dgm:cxn modelId="{9BCEB3E5-D245-4176-9A77-12E3B56554C0}" type="presParOf" srcId="{DB51C717-0769-4702-837D-1C7AF146F847}" destId="{34FE8035-F789-4DEA-8AF7-4BFC608823C6}" srcOrd="10" destOrd="0" presId="urn:microsoft.com/office/officeart/2005/8/layout/cycle8"/>
    <dgm:cxn modelId="{8D21009E-8595-4A06-B08C-B4731BBCB7AA}" type="presParOf" srcId="{DB51C717-0769-4702-837D-1C7AF146F847}" destId="{880F6C04-C667-4BAC-8928-034701925598}" srcOrd="11" destOrd="0" presId="urn:microsoft.com/office/officeart/2005/8/layout/cycle8"/>
    <dgm:cxn modelId="{51D972D0-FE4F-4DBF-8EE2-173B48EFECA1}" type="presParOf" srcId="{DB51C717-0769-4702-837D-1C7AF146F847}" destId="{FFAA06BF-CB45-4333-A2FB-0ABF45B288ED}" srcOrd="12" destOrd="0" presId="urn:microsoft.com/office/officeart/2005/8/layout/cycle8"/>
    <dgm:cxn modelId="{8873E707-FA40-44E8-B8CF-B80985B13A91}" type="presParOf" srcId="{DB51C717-0769-4702-837D-1C7AF146F847}" destId="{C07D6D3C-0FBE-43AE-AF4C-511B529AD824}" srcOrd="13" destOrd="0" presId="urn:microsoft.com/office/officeart/2005/8/layout/cycle8"/>
    <dgm:cxn modelId="{89E90756-53B2-4311-9B3F-55A8D74056BC}" type="presParOf" srcId="{DB51C717-0769-4702-837D-1C7AF146F847}" destId="{AC06B720-F995-4581-B250-6A5B328BD59A}" srcOrd="14" destOrd="0" presId="urn:microsoft.com/office/officeart/2005/8/layout/cycle8"/>
    <dgm:cxn modelId="{E587BB31-B8CD-4530-A493-0C0512677E54}" type="presParOf" srcId="{DB51C717-0769-4702-837D-1C7AF146F847}" destId="{5D57DC14-12AF-4AD0-8868-D4210182FD3A}" srcOrd="15" destOrd="0" presId="urn:microsoft.com/office/officeart/2005/8/layout/cycle8"/>
    <dgm:cxn modelId="{9AB42356-653A-4F17-9DA6-47A3DC29249D}" type="presParOf" srcId="{DB51C717-0769-4702-837D-1C7AF146F847}" destId="{1C096A85-1493-43A9-A946-E2933A6D00B5}" srcOrd="16" destOrd="0" presId="urn:microsoft.com/office/officeart/2005/8/layout/cycle8"/>
    <dgm:cxn modelId="{42D541A8-FD55-4088-85DC-6380C99AD9CC}" type="presParOf" srcId="{DB51C717-0769-4702-837D-1C7AF146F847}" destId="{A7D4686B-9608-4506-B7D1-66DD2E603038}" srcOrd="17" destOrd="0" presId="urn:microsoft.com/office/officeart/2005/8/layout/cycle8"/>
    <dgm:cxn modelId="{6CBA9ED1-18E8-4904-8492-3F6194EF678D}" type="presParOf" srcId="{DB51C717-0769-4702-837D-1C7AF146F847}" destId="{DA3377F9-0935-463C-9E6A-F003D54F778E}" srcOrd="18" destOrd="0" presId="urn:microsoft.com/office/officeart/2005/8/layout/cycle8"/>
    <dgm:cxn modelId="{B652A987-E2D7-45D5-8648-928565A6FB96}" type="presParOf" srcId="{DB51C717-0769-4702-837D-1C7AF146F847}" destId="{C6EAD36C-5064-420B-826E-B1BD670364D7}" srcOrd="19" destOrd="0" presId="urn:microsoft.com/office/officeart/2005/8/layout/cycle8"/>
    <dgm:cxn modelId="{43F9FFC3-F615-40E6-9350-DA4FF43E398A}" type="presParOf" srcId="{DB51C717-0769-4702-837D-1C7AF146F847}" destId="{1D6B5CC1-52C6-477F-9871-4C8CD5E18134}" srcOrd="20" destOrd="0" presId="urn:microsoft.com/office/officeart/2005/8/layout/cycle8"/>
    <dgm:cxn modelId="{69921C7B-9576-4CA9-8DDF-C918C989EC43}" type="presParOf" srcId="{DB51C717-0769-4702-837D-1C7AF146F847}" destId="{2360958E-D8D8-46E9-BF39-0E484D89E439}" srcOrd="21" destOrd="0" presId="urn:microsoft.com/office/officeart/2005/8/layout/cycle8"/>
    <dgm:cxn modelId="{91BB8F40-3DCA-4459-AADE-80AE42948CEF}" type="presParOf" srcId="{DB51C717-0769-4702-837D-1C7AF146F847}" destId="{644D6A77-4649-412E-B084-5F3507178798}" srcOrd="22" destOrd="0" presId="urn:microsoft.com/office/officeart/2005/8/layout/cycle8"/>
    <dgm:cxn modelId="{FA2A0239-EF9D-4679-9131-BC586C2951EE}" type="presParOf" srcId="{DB51C717-0769-4702-837D-1C7AF146F847}" destId="{4738BBFD-8D31-418E-B208-270123E19668}" srcOrd="23" destOrd="0" presId="urn:microsoft.com/office/officeart/2005/8/layout/cycle8"/>
    <dgm:cxn modelId="{F97FBF1E-97AF-4A73-88F7-FAB938D70669}" type="presParOf" srcId="{DB51C717-0769-4702-837D-1C7AF146F847}" destId="{6DA8391A-B937-4EC1-BFF6-0076A1B7C7C1}" srcOrd="24" destOrd="0" presId="urn:microsoft.com/office/officeart/2005/8/layout/cycle8"/>
    <dgm:cxn modelId="{ECF71664-02BE-4B3C-BC95-83554958831E}" type="presParOf" srcId="{DB51C717-0769-4702-837D-1C7AF146F847}" destId="{87FA2903-0D74-476B-97EC-B051871865CE}" srcOrd="25" destOrd="0" presId="urn:microsoft.com/office/officeart/2005/8/layout/cycle8"/>
    <dgm:cxn modelId="{B3436F88-87D9-4B1A-A56D-8DC7558188B9}" type="presParOf" srcId="{DB51C717-0769-4702-837D-1C7AF146F847}" destId="{E631224E-D654-43F4-A3A1-66491926BD06}" srcOrd="26" destOrd="0" presId="urn:microsoft.com/office/officeart/2005/8/layout/cycle8"/>
    <dgm:cxn modelId="{19F6FB53-E40E-4413-B3B3-8AD49BE9C419}" type="presParOf" srcId="{DB51C717-0769-4702-837D-1C7AF146F847}" destId="{973B07DE-6CC8-466F-B231-5475CC55A191}" srcOrd="27" destOrd="0" presId="urn:microsoft.com/office/officeart/2005/8/layout/cycle8"/>
    <dgm:cxn modelId="{3EFDD935-C278-4051-B66D-8B22CFDBF465}" type="presParOf" srcId="{DB51C717-0769-4702-837D-1C7AF146F847}" destId="{77EC55CC-2D71-4F23-85BB-9B7853FB8EE8}" srcOrd="28" destOrd="0" presId="urn:microsoft.com/office/officeart/2005/8/layout/cycle8"/>
    <dgm:cxn modelId="{53EB510C-FFAF-4530-959B-BD163C3BEBFC}" type="presParOf" srcId="{DB51C717-0769-4702-837D-1C7AF146F847}" destId="{52ED0C16-AF5F-4CC3-96FF-F285943DD58C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6E51EB-58C7-487A-9A2D-81C13D0623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B9B1B3-454C-4EDA-BB69-A88553624E50}">
      <dgm:prSet phldrT="[Text]"/>
      <dgm:spPr/>
      <dgm:t>
        <a:bodyPr/>
        <a:lstStyle/>
        <a:p>
          <a:r>
            <a:rPr lang="en-US" dirty="0" smtClean="0"/>
            <a:t>Program   Director</a:t>
          </a:r>
          <a:endParaRPr lang="en-US" dirty="0"/>
        </a:p>
      </dgm:t>
    </dgm:pt>
    <dgm:pt modelId="{96AB7CF3-5627-42DB-BB27-287CF140C2ED}" type="parTrans" cxnId="{58A69266-6584-457A-8AD8-25FEE45128EC}">
      <dgm:prSet/>
      <dgm:spPr/>
      <dgm:t>
        <a:bodyPr/>
        <a:lstStyle/>
        <a:p>
          <a:endParaRPr lang="en-US"/>
        </a:p>
      </dgm:t>
    </dgm:pt>
    <dgm:pt modelId="{589392A2-3B97-4693-881A-92CB900EAAFF}" type="sibTrans" cxnId="{58A69266-6584-457A-8AD8-25FEE45128EC}">
      <dgm:prSet/>
      <dgm:spPr/>
      <dgm:t>
        <a:bodyPr/>
        <a:lstStyle/>
        <a:p>
          <a:endParaRPr lang="en-US" dirty="0"/>
        </a:p>
      </dgm:t>
    </dgm:pt>
    <dgm:pt modelId="{E13CE282-12FD-4256-9AAC-9C6FED331513}" type="asst">
      <dgm:prSet phldrT="[Text]"/>
      <dgm:spPr/>
      <dgm:t>
        <a:bodyPr/>
        <a:lstStyle/>
        <a:p>
          <a:r>
            <a:rPr lang="en-US" dirty="0" smtClean="0"/>
            <a:t>Program Coordinator</a:t>
          </a:r>
          <a:endParaRPr lang="en-US" dirty="0"/>
        </a:p>
      </dgm:t>
    </dgm:pt>
    <dgm:pt modelId="{34BF5A1E-30E6-42D4-9633-15FD3DDF564A}" type="parTrans" cxnId="{671799A8-4464-4277-92E3-416BC5A5533B}">
      <dgm:prSet/>
      <dgm:spPr/>
      <dgm:t>
        <a:bodyPr/>
        <a:lstStyle/>
        <a:p>
          <a:endParaRPr lang="en-US"/>
        </a:p>
      </dgm:t>
    </dgm:pt>
    <dgm:pt modelId="{354596D1-651A-4A79-915A-77AD13066E1E}" type="sibTrans" cxnId="{671799A8-4464-4277-92E3-416BC5A5533B}">
      <dgm:prSet/>
      <dgm:spPr/>
      <dgm:t>
        <a:bodyPr/>
        <a:lstStyle/>
        <a:p>
          <a:endParaRPr lang="en-US"/>
        </a:p>
      </dgm:t>
    </dgm:pt>
    <dgm:pt modelId="{AA99F1D9-ABEE-4FA5-B9CE-9F8174E6508B}">
      <dgm:prSet phldrT="[Text]"/>
      <dgm:spPr/>
      <dgm:t>
        <a:bodyPr/>
        <a:lstStyle/>
        <a:p>
          <a:r>
            <a:rPr lang="en-US" dirty="0" smtClean="0"/>
            <a:t>Functional Director</a:t>
          </a:r>
          <a:endParaRPr lang="en-US" dirty="0"/>
        </a:p>
      </dgm:t>
    </dgm:pt>
    <dgm:pt modelId="{EDADB0B9-6D80-4E2B-9ABE-D6CDB9BB0A33}" type="parTrans" cxnId="{2F0F4076-6B25-4019-AC1E-A438B259CE8F}">
      <dgm:prSet/>
      <dgm:spPr/>
      <dgm:t>
        <a:bodyPr/>
        <a:lstStyle/>
        <a:p>
          <a:endParaRPr lang="en-US"/>
        </a:p>
      </dgm:t>
    </dgm:pt>
    <dgm:pt modelId="{6C0522DD-AEB9-460B-A785-9E66B58E4BD9}" type="sibTrans" cxnId="{2F0F4076-6B25-4019-AC1E-A438B259CE8F}">
      <dgm:prSet/>
      <dgm:spPr/>
      <dgm:t>
        <a:bodyPr/>
        <a:lstStyle/>
        <a:p>
          <a:endParaRPr lang="en-US"/>
        </a:p>
      </dgm:t>
    </dgm:pt>
    <dgm:pt modelId="{D0F07920-BFEA-4438-B7A8-4A34F802EDB9}">
      <dgm:prSet phldrT="[Text]"/>
      <dgm:spPr/>
      <dgm:t>
        <a:bodyPr/>
        <a:lstStyle/>
        <a:p>
          <a:r>
            <a:rPr lang="en-US" dirty="0" smtClean="0"/>
            <a:t>Development Manager</a:t>
          </a:r>
          <a:endParaRPr lang="en-US" dirty="0"/>
        </a:p>
      </dgm:t>
    </dgm:pt>
    <dgm:pt modelId="{3DDBBAC9-4EA2-495B-B605-309ABB416509}" type="parTrans" cxnId="{F6CFC0D5-DD05-4ECD-ABE5-B9932FBD388B}">
      <dgm:prSet/>
      <dgm:spPr/>
      <dgm:t>
        <a:bodyPr/>
        <a:lstStyle/>
        <a:p>
          <a:endParaRPr lang="en-US"/>
        </a:p>
      </dgm:t>
    </dgm:pt>
    <dgm:pt modelId="{64CC7354-C31D-4893-9B0C-F06CC01C1C80}" type="sibTrans" cxnId="{F6CFC0D5-DD05-4ECD-ABE5-B9932FBD388B}">
      <dgm:prSet/>
      <dgm:spPr/>
      <dgm:t>
        <a:bodyPr/>
        <a:lstStyle/>
        <a:p>
          <a:endParaRPr lang="en-US"/>
        </a:p>
      </dgm:t>
    </dgm:pt>
    <dgm:pt modelId="{27A887D3-33F4-4612-B68A-5DE331DFB9E7}">
      <dgm:prSet phldrT="[Text]"/>
      <dgm:spPr/>
      <dgm:t>
        <a:bodyPr/>
        <a:lstStyle/>
        <a:p>
          <a:r>
            <a:rPr lang="en-US" dirty="0" smtClean="0"/>
            <a:t>QA Manager</a:t>
          </a:r>
          <a:endParaRPr lang="en-US" dirty="0"/>
        </a:p>
      </dgm:t>
    </dgm:pt>
    <dgm:pt modelId="{CC142EB5-F64F-468E-9E12-2BA144DEBA5C}" type="parTrans" cxnId="{8820DCAC-0FD4-4D30-80EE-F78C7F63C8CC}">
      <dgm:prSet/>
      <dgm:spPr/>
      <dgm:t>
        <a:bodyPr/>
        <a:lstStyle/>
        <a:p>
          <a:endParaRPr lang="en-US"/>
        </a:p>
      </dgm:t>
    </dgm:pt>
    <dgm:pt modelId="{2C67AE09-8559-44BE-94B4-66D4A9ED3165}" type="sibTrans" cxnId="{8820DCAC-0FD4-4D30-80EE-F78C7F63C8CC}">
      <dgm:prSet/>
      <dgm:spPr/>
      <dgm:t>
        <a:bodyPr/>
        <a:lstStyle/>
        <a:p>
          <a:endParaRPr lang="en-US"/>
        </a:p>
      </dgm:t>
    </dgm:pt>
    <dgm:pt modelId="{0BB48678-7DFB-41B7-AD15-3A746C0BD959}">
      <dgm:prSet phldrT="[Text]"/>
      <dgm:spPr/>
      <dgm:t>
        <a:bodyPr/>
        <a:lstStyle/>
        <a:p>
          <a:r>
            <a:rPr lang="en-US" dirty="0" smtClean="0"/>
            <a:t>Principal   Product  Manager</a:t>
          </a:r>
          <a:endParaRPr lang="en-US" dirty="0"/>
        </a:p>
      </dgm:t>
    </dgm:pt>
    <dgm:pt modelId="{97445FE2-B7DC-4D6E-9D53-B65911764F35}" type="parTrans" cxnId="{BD90CE76-F380-4D66-B72C-0930133861D0}">
      <dgm:prSet/>
      <dgm:spPr/>
      <dgm:t>
        <a:bodyPr/>
        <a:lstStyle/>
        <a:p>
          <a:endParaRPr lang="en-US"/>
        </a:p>
      </dgm:t>
    </dgm:pt>
    <dgm:pt modelId="{F3D39714-F287-4A57-B345-63FFCD8A14D0}" type="sibTrans" cxnId="{BD90CE76-F380-4D66-B72C-0930133861D0}">
      <dgm:prSet/>
      <dgm:spPr/>
      <dgm:t>
        <a:bodyPr/>
        <a:lstStyle/>
        <a:p>
          <a:endParaRPr lang="en-US"/>
        </a:p>
      </dgm:t>
    </dgm:pt>
    <dgm:pt modelId="{BFBCE34A-D7A8-47A3-9763-F74F3BC264D9}">
      <dgm:prSet phldrT="[Text]"/>
      <dgm:spPr/>
      <dgm:t>
        <a:bodyPr/>
        <a:lstStyle/>
        <a:p>
          <a:r>
            <a:rPr lang="en-US" dirty="0" smtClean="0"/>
            <a:t>Product Managers</a:t>
          </a:r>
          <a:endParaRPr lang="en-US" dirty="0"/>
        </a:p>
      </dgm:t>
    </dgm:pt>
    <dgm:pt modelId="{D0440CC7-76E0-424D-B165-15240A9F9C2E}" type="parTrans" cxnId="{1FBEAA99-0018-4E3A-AE5E-4F36FB829A1A}">
      <dgm:prSet/>
      <dgm:spPr/>
      <dgm:t>
        <a:bodyPr/>
        <a:lstStyle/>
        <a:p>
          <a:endParaRPr lang="en-US"/>
        </a:p>
      </dgm:t>
    </dgm:pt>
    <dgm:pt modelId="{BB3176BA-1491-4650-A342-8891E0A7DC4D}" type="sibTrans" cxnId="{1FBEAA99-0018-4E3A-AE5E-4F36FB829A1A}">
      <dgm:prSet/>
      <dgm:spPr/>
      <dgm:t>
        <a:bodyPr/>
        <a:lstStyle/>
        <a:p>
          <a:endParaRPr lang="en-US"/>
        </a:p>
      </dgm:t>
    </dgm:pt>
    <dgm:pt modelId="{81B761E4-B331-444C-ABAB-0687AD5D4F2C}">
      <dgm:prSet phldrT="[Text]"/>
      <dgm:spPr/>
      <dgm:t>
        <a:bodyPr/>
        <a:lstStyle/>
        <a:p>
          <a:r>
            <a:rPr lang="en-US" dirty="0" smtClean="0"/>
            <a:t>Analysis Team Lead</a:t>
          </a:r>
          <a:endParaRPr lang="en-US" dirty="0"/>
        </a:p>
      </dgm:t>
    </dgm:pt>
    <dgm:pt modelId="{EA2FA832-DE04-428D-9D4B-8C8449114353}" type="parTrans" cxnId="{07BF0A4E-BFE8-437D-B144-79312C456AE5}">
      <dgm:prSet/>
      <dgm:spPr/>
      <dgm:t>
        <a:bodyPr/>
        <a:lstStyle/>
        <a:p>
          <a:endParaRPr lang="en-US"/>
        </a:p>
      </dgm:t>
    </dgm:pt>
    <dgm:pt modelId="{6C088EB9-1718-4B19-A6A8-48D783A977C9}" type="sibTrans" cxnId="{07BF0A4E-BFE8-437D-B144-79312C456AE5}">
      <dgm:prSet/>
      <dgm:spPr/>
      <dgm:t>
        <a:bodyPr/>
        <a:lstStyle/>
        <a:p>
          <a:endParaRPr lang="en-US"/>
        </a:p>
      </dgm:t>
    </dgm:pt>
    <dgm:pt modelId="{B4C7657B-08E8-497A-B579-3FAA7082BDA1}">
      <dgm:prSet phldrT="[Text]"/>
      <dgm:spPr/>
      <dgm:t>
        <a:bodyPr/>
        <a:lstStyle/>
        <a:p>
          <a:r>
            <a:rPr lang="en-US" dirty="0" smtClean="0"/>
            <a:t>Lead Architect</a:t>
          </a:r>
          <a:endParaRPr lang="en-US" dirty="0"/>
        </a:p>
      </dgm:t>
    </dgm:pt>
    <dgm:pt modelId="{32BC997F-4ED7-43E2-ACAF-A7068711F1E8}" type="parTrans" cxnId="{3926BE99-AFA7-4F0D-9474-B774E81CE227}">
      <dgm:prSet/>
      <dgm:spPr/>
      <dgm:t>
        <a:bodyPr/>
        <a:lstStyle/>
        <a:p>
          <a:endParaRPr lang="en-US"/>
        </a:p>
      </dgm:t>
    </dgm:pt>
    <dgm:pt modelId="{40CFF1B7-5DF9-470B-9D72-54AF4F7C5715}" type="sibTrans" cxnId="{3926BE99-AFA7-4F0D-9474-B774E81CE227}">
      <dgm:prSet/>
      <dgm:spPr/>
      <dgm:t>
        <a:bodyPr/>
        <a:lstStyle/>
        <a:p>
          <a:endParaRPr lang="en-US"/>
        </a:p>
      </dgm:t>
    </dgm:pt>
    <dgm:pt modelId="{2735203E-48B5-4803-B72E-C771906EA9A3}">
      <dgm:prSet phldrT="[Text]"/>
      <dgm:spPr/>
      <dgm:t>
        <a:bodyPr/>
        <a:lstStyle/>
        <a:p>
          <a:r>
            <a:rPr lang="en-US" dirty="0" smtClean="0"/>
            <a:t>Core Analysis Team</a:t>
          </a:r>
          <a:endParaRPr lang="en-US" dirty="0"/>
        </a:p>
      </dgm:t>
    </dgm:pt>
    <dgm:pt modelId="{0D5EAF38-B371-4CB4-A9C1-D08CDEB03259}" type="parTrans" cxnId="{2DAEF7B2-79DA-4AC0-BD80-4FC6C997B688}">
      <dgm:prSet/>
      <dgm:spPr/>
      <dgm:t>
        <a:bodyPr/>
        <a:lstStyle/>
        <a:p>
          <a:endParaRPr lang="en-US"/>
        </a:p>
      </dgm:t>
    </dgm:pt>
    <dgm:pt modelId="{9C5A2F47-82AA-4171-9553-762603A353DD}" type="sibTrans" cxnId="{2DAEF7B2-79DA-4AC0-BD80-4FC6C997B688}">
      <dgm:prSet/>
      <dgm:spPr/>
      <dgm:t>
        <a:bodyPr/>
        <a:lstStyle/>
        <a:p>
          <a:endParaRPr lang="en-US"/>
        </a:p>
      </dgm:t>
    </dgm:pt>
    <dgm:pt modelId="{BD110EF1-A838-496D-8381-1506F261BBDF}">
      <dgm:prSet phldrT="[Text]"/>
      <dgm:spPr/>
      <dgm:t>
        <a:bodyPr/>
        <a:lstStyle/>
        <a:p>
          <a:r>
            <a:rPr lang="en-US" dirty="0" smtClean="0"/>
            <a:t>Core Technical Team</a:t>
          </a:r>
          <a:endParaRPr lang="en-US" dirty="0"/>
        </a:p>
      </dgm:t>
    </dgm:pt>
    <dgm:pt modelId="{19B56EE1-7267-4372-886B-FBD8CA78CABE}" type="parTrans" cxnId="{18BCFE74-E4BD-4C84-AEDA-28CC370899F5}">
      <dgm:prSet/>
      <dgm:spPr/>
      <dgm:t>
        <a:bodyPr/>
        <a:lstStyle/>
        <a:p>
          <a:endParaRPr lang="en-US"/>
        </a:p>
      </dgm:t>
    </dgm:pt>
    <dgm:pt modelId="{0DBC3235-28D1-412B-8970-1DD9E90A6789}" type="sibTrans" cxnId="{18BCFE74-E4BD-4C84-AEDA-28CC370899F5}">
      <dgm:prSet/>
      <dgm:spPr/>
      <dgm:t>
        <a:bodyPr/>
        <a:lstStyle/>
        <a:p>
          <a:endParaRPr lang="en-US"/>
        </a:p>
      </dgm:t>
    </dgm:pt>
    <dgm:pt modelId="{34B9F054-7E5A-45C2-8708-0ECDA12FADDA}">
      <dgm:prSet phldrT="[Text]"/>
      <dgm:spPr/>
      <dgm:t>
        <a:bodyPr/>
        <a:lstStyle/>
        <a:p>
          <a:r>
            <a:rPr lang="en-US" dirty="0" smtClean="0"/>
            <a:t>UX Architect</a:t>
          </a:r>
          <a:endParaRPr lang="en-US" dirty="0"/>
        </a:p>
      </dgm:t>
    </dgm:pt>
    <dgm:pt modelId="{C277CFE0-38EF-4E0C-9B9A-91608F09D7FF}" type="parTrans" cxnId="{60427623-B36A-4DC8-A0F4-A2CA8B9747F8}">
      <dgm:prSet/>
      <dgm:spPr/>
      <dgm:t>
        <a:bodyPr/>
        <a:lstStyle/>
        <a:p>
          <a:endParaRPr lang="en-US"/>
        </a:p>
      </dgm:t>
    </dgm:pt>
    <dgm:pt modelId="{B5FC5421-DE54-4D9C-8CCD-4638A8CEDCBA}" type="sibTrans" cxnId="{60427623-B36A-4DC8-A0F4-A2CA8B9747F8}">
      <dgm:prSet/>
      <dgm:spPr/>
      <dgm:t>
        <a:bodyPr/>
        <a:lstStyle/>
        <a:p>
          <a:endParaRPr lang="en-US"/>
        </a:p>
      </dgm:t>
    </dgm:pt>
    <dgm:pt modelId="{75568838-A0AE-4142-8639-9192A2012CB7}">
      <dgm:prSet phldrT="[Text]"/>
      <dgm:spPr/>
      <dgm:t>
        <a:bodyPr/>
        <a:lstStyle/>
        <a:p>
          <a:r>
            <a:rPr lang="en-US" dirty="0" smtClean="0"/>
            <a:t>Core UX Team</a:t>
          </a:r>
          <a:endParaRPr lang="en-US" dirty="0"/>
        </a:p>
      </dgm:t>
    </dgm:pt>
    <dgm:pt modelId="{1AB69B93-9F67-4F04-9A59-79E87665F81C}" type="parTrans" cxnId="{8DAF9FE6-0D11-4351-8228-BFC230F010E9}">
      <dgm:prSet/>
      <dgm:spPr/>
      <dgm:t>
        <a:bodyPr/>
        <a:lstStyle/>
        <a:p>
          <a:endParaRPr lang="en-US"/>
        </a:p>
      </dgm:t>
    </dgm:pt>
    <dgm:pt modelId="{DEACF576-34E2-4D59-A7C8-9779D2EF4E85}" type="sibTrans" cxnId="{8DAF9FE6-0D11-4351-8228-BFC230F010E9}">
      <dgm:prSet/>
      <dgm:spPr/>
      <dgm:t>
        <a:bodyPr/>
        <a:lstStyle/>
        <a:p>
          <a:endParaRPr lang="en-US"/>
        </a:p>
      </dgm:t>
    </dgm:pt>
    <dgm:pt modelId="{CF4BC34A-0C18-427A-9F29-0B94F05972AB}">
      <dgm:prSet phldrT="[Text]"/>
      <dgm:spPr/>
      <dgm:t>
        <a:bodyPr/>
        <a:lstStyle/>
        <a:p>
          <a:r>
            <a:rPr lang="en-US" dirty="0" smtClean="0"/>
            <a:t>Services  Architect</a:t>
          </a:r>
          <a:endParaRPr lang="en-US" dirty="0"/>
        </a:p>
      </dgm:t>
    </dgm:pt>
    <dgm:pt modelId="{FBB3E122-ACC3-4451-B720-17019006792B}" type="parTrans" cxnId="{0A1A4820-489A-42B3-B454-E2E616B5873F}">
      <dgm:prSet/>
      <dgm:spPr/>
      <dgm:t>
        <a:bodyPr/>
        <a:lstStyle/>
        <a:p>
          <a:endParaRPr lang="en-US"/>
        </a:p>
      </dgm:t>
    </dgm:pt>
    <dgm:pt modelId="{824DBE56-A127-4D69-943E-719E95C0B599}" type="sibTrans" cxnId="{0A1A4820-489A-42B3-B454-E2E616B5873F}">
      <dgm:prSet/>
      <dgm:spPr/>
      <dgm:t>
        <a:bodyPr/>
        <a:lstStyle/>
        <a:p>
          <a:endParaRPr lang="en-US"/>
        </a:p>
      </dgm:t>
    </dgm:pt>
    <dgm:pt modelId="{FC48794E-F6FA-48A9-B178-57922ECFA1D1}">
      <dgm:prSet phldrT="[Text]"/>
      <dgm:spPr/>
      <dgm:t>
        <a:bodyPr/>
        <a:lstStyle/>
        <a:p>
          <a:r>
            <a:rPr lang="en-US" dirty="0" smtClean="0"/>
            <a:t>Core Services Team</a:t>
          </a:r>
          <a:endParaRPr lang="en-US" dirty="0"/>
        </a:p>
      </dgm:t>
    </dgm:pt>
    <dgm:pt modelId="{AA48803C-D6EB-4424-9D67-B6DFF34F98A2}" type="parTrans" cxnId="{10DC26C2-372D-41F1-887F-90F511B5F434}">
      <dgm:prSet/>
      <dgm:spPr/>
      <dgm:t>
        <a:bodyPr/>
        <a:lstStyle/>
        <a:p>
          <a:endParaRPr lang="en-US"/>
        </a:p>
      </dgm:t>
    </dgm:pt>
    <dgm:pt modelId="{36DC97B8-7B0A-446A-B196-D76524F6ACAD}" type="sibTrans" cxnId="{10DC26C2-372D-41F1-887F-90F511B5F434}">
      <dgm:prSet/>
      <dgm:spPr/>
      <dgm:t>
        <a:bodyPr/>
        <a:lstStyle/>
        <a:p>
          <a:endParaRPr lang="en-US"/>
        </a:p>
      </dgm:t>
    </dgm:pt>
    <dgm:pt modelId="{C7949D0A-B3E1-4BC9-81A9-0F0950AB7A60}">
      <dgm:prSet phldrT="[Text]"/>
      <dgm:spPr/>
      <dgm:t>
        <a:bodyPr/>
        <a:lstStyle/>
        <a:p>
          <a:r>
            <a:rPr lang="en-US" dirty="0" smtClean="0"/>
            <a:t>Core QA Team</a:t>
          </a:r>
          <a:endParaRPr lang="en-US" dirty="0"/>
        </a:p>
      </dgm:t>
    </dgm:pt>
    <dgm:pt modelId="{CE033305-87BC-438F-A691-6A88F640FA25}" type="parTrans" cxnId="{62392EE3-65CC-4E89-83A3-DCCD66DA8CC7}">
      <dgm:prSet/>
      <dgm:spPr/>
      <dgm:t>
        <a:bodyPr/>
        <a:lstStyle/>
        <a:p>
          <a:endParaRPr lang="en-US"/>
        </a:p>
      </dgm:t>
    </dgm:pt>
    <dgm:pt modelId="{100CB566-F5D1-4D03-A3DC-C2DEF0235D22}" type="sibTrans" cxnId="{62392EE3-65CC-4E89-83A3-DCCD66DA8CC7}">
      <dgm:prSet/>
      <dgm:spPr/>
      <dgm:t>
        <a:bodyPr/>
        <a:lstStyle/>
        <a:p>
          <a:endParaRPr lang="en-US"/>
        </a:p>
      </dgm:t>
    </dgm:pt>
    <dgm:pt modelId="{91B2B0C4-523A-4539-ABCD-D565DAAC5B10}">
      <dgm:prSet phldrT="[Text]"/>
      <dgm:spPr>
        <a:solidFill>
          <a:schemeClr val="bg1"/>
        </a:solidFill>
        <a:ln>
          <a:solidFill>
            <a:srgbClr val="92000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Board</a:t>
          </a:r>
          <a:endParaRPr lang="en-US" b="1" dirty="0">
            <a:solidFill>
              <a:schemeClr val="tx1"/>
            </a:solidFill>
          </a:endParaRPr>
        </a:p>
      </dgm:t>
    </dgm:pt>
    <dgm:pt modelId="{6891DF03-B22D-4E44-98DA-EFD33382F9DD}" type="parTrans" cxnId="{576DE2E0-A8F2-45C0-A639-47A09B397B36}">
      <dgm:prSet/>
      <dgm:spPr/>
      <dgm:t>
        <a:bodyPr/>
        <a:lstStyle/>
        <a:p>
          <a:endParaRPr lang="en-US"/>
        </a:p>
      </dgm:t>
    </dgm:pt>
    <dgm:pt modelId="{F6F74CAB-03F7-4AA3-9DA6-77F7BB6935A9}" type="sibTrans" cxnId="{576DE2E0-A8F2-45C0-A639-47A09B397B36}">
      <dgm:prSet/>
      <dgm:spPr/>
      <dgm:t>
        <a:bodyPr/>
        <a:lstStyle/>
        <a:p>
          <a:endParaRPr lang="en-US"/>
        </a:p>
      </dgm:t>
    </dgm:pt>
    <dgm:pt modelId="{9D0FC51B-1B19-46A3-8463-80CE7B8C1C69}">
      <dgm:prSet phldrT="[Text]"/>
      <dgm:spPr/>
      <dgm:t>
        <a:bodyPr/>
        <a:lstStyle/>
        <a:p>
          <a:r>
            <a:rPr lang="en-US" smtClean="0"/>
            <a:t>PDT Leads</a:t>
          </a:r>
          <a:endParaRPr lang="en-US" dirty="0"/>
        </a:p>
      </dgm:t>
    </dgm:pt>
    <dgm:pt modelId="{0F6DC7A0-DF96-404E-A284-2148642D6AD1}" type="parTrans" cxnId="{F1567D21-985A-4123-A365-AF74310798D4}">
      <dgm:prSet/>
      <dgm:spPr/>
      <dgm:t>
        <a:bodyPr/>
        <a:lstStyle/>
        <a:p>
          <a:endParaRPr lang="en-US"/>
        </a:p>
      </dgm:t>
    </dgm:pt>
    <dgm:pt modelId="{FE804D14-D362-43E8-8C25-A4EC886416F3}" type="sibTrans" cxnId="{F1567D21-985A-4123-A365-AF74310798D4}">
      <dgm:prSet/>
      <dgm:spPr/>
      <dgm:t>
        <a:bodyPr/>
        <a:lstStyle/>
        <a:p>
          <a:endParaRPr lang="en-US"/>
        </a:p>
      </dgm:t>
    </dgm:pt>
    <dgm:pt modelId="{30F446D8-5801-43C4-90C6-E4FC9741A8D1}">
      <dgm:prSet phldrT="[Text]"/>
      <dgm:spPr/>
      <dgm:t>
        <a:bodyPr/>
        <a:lstStyle/>
        <a:p>
          <a:r>
            <a:rPr lang="en-US" dirty="0" smtClean="0"/>
            <a:t>PDTs</a:t>
          </a:r>
          <a:endParaRPr lang="en-US" dirty="0"/>
        </a:p>
      </dgm:t>
    </dgm:pt>
    <dgm:pt modelId="{5AB16A02-BF91-47BF-9D82-28C2098B9534}" type="parTrans" cxnId="{5DB3FFA6-F32B-4DF4-B389-3FD27E5F446B}">
      <dgm:prSet/>
      <dgm:spPr/>
      <dgm:t>
        <a:bodyPr/>
        <a:lstStyle/>
        <a:p>
          <a:endParaRPr lang="en-US"/>
        </a:p>
      </dgm:t>
    </dgm:pt>
    <dgm:pt modelId="{1DA2E36C-C7AF-41E5-818F-93BB84D129F0}" type="sibTrans" cxnId="{5DB3FFA6-F32B-4DF4-B389-3FD27E5F446B}">
      <dgm:prSet/>
      <dgm:spPr/>
      <dgm:t>
        <a:bodyPr/>
        <a:lstStyle/>
        <a:p>
          <a:endParaRPr lang="en-US"/>
        </a:p>
      </dgm:t>
    </dgm:pt>
    <dgm:pt modelId="{E64AEDCA-5B74-4EFC-BCDD-B00C0362677B}" type="pres">
      <dgm:prSet presAssocID="{0D6E51EB-58C7-487A-9A2D-81C13D0623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7803EE-6AE3-48DC-93DB-0FA0837185CC}" type="pres">
      <dgm:prSet presAssocID="{91B2B0C4-523A-4539-ABCD-D565DAAC5B10}" presName="hierRoot1" presStyleCnt="0">
        <dgm:presLayoutVars>
          <dgm:hierBranch val="init"/>
        </dgm:presLayoutVars>
      </dgm:prSet>
      <dgm:spPr/>
    </dgm:pt>
    <dgm:pt modelId="{C8CFB5B9-1E7E-4F0C-BAB2-229C7A52AF82}" type="pres">
      <dgm:prSet presAssocID="{91B2B0C4-523A-4539-ABCD-D565DAAC5B10}" presName="rootComposite1" presStyleCnt="0"/>
      <dgm:spPr/>
    </dgm:pt>
    <dgm:pt modelId="{3272662F-C1BF-422B-93B5-8A776B041F5B}" type="pres">
      <dgm:prSet presAssocID="{91B2B0C4-523A-4539-ABCD-D565DAAC5B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6838B-6A1B-4C11-B590-636BB99D8C8F}" type="pres">
      <dgm:prSet presAssocID="{91B2B0C4-523A-4539-ABCD-D565DAAC5B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F538A88-5D55-4456-867E-0D626AEF8341}" type="pres">
      <dgm:prSet presAssocID="{91B2B0C4-523A-4539-ABCD-D565DAAC5B10}" presName="hierChild2" presStyleCnt="0"/>
      <dgm:spPr/>
    </dgm:pt>
    <dgm:pt modelId="{57646E3A-1700-4A3E-84EF-1B79C8F0B19D}" type="pres">
      <dgm:prSet presAssocID="{96AB7CF3-5627-42DB-BB27-287CF140C2E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DFB88FE3-D23C-4F8B-B8D6-74CD2EF9F9DB}" type="pres">
      <dgm:prSet presAssocID="{67B9B1B3-454C-4EDA-BB69-A88553624E50}" presName="hierRoot2" presStyleCnt="0">
        <dgm:presLayoutVars>
          <dgm:hierBranch val="init"/>
        </dgm:presLayoutVars>
      </dgm:prSet>
      <dgm:spPr/>
    </dgm:pt>
    <dgm:pt modelId="{6201963F-543C-46F9-8BC6-70612A0F215B}" type="pres">
      <dgm:prSet presAssocID="{67B9B1B3-454C-4EDA-BB69-A88553624E50}" presName="rootComposite" presStyleCnt="0"/>
      <dgm:spPr/>
    </dgm:pt>
    <dgm:pt modelId="{E3D1542F-4E31-45B2-8667-8985CBADF20E}" type="pres">
      <dgm:prSet presAssocID="{67B9B1B3-454C-4EDA-BB69-A88553624E5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B5B60-9EA2-4EFA-9C20-2E1E7880191D}" type="pres">
      <dgm:prSet presAssocID="{67B9B1B3-454C-4EDA-BB69-A88553624E50}" presName="rootConnector" presStyleLbl="node2" presStyleIdx="0" presStyleCnt="1"/>
      <dgm:spPr/>
      <dgm:t>
        <a:bodyPr/>
        <a:lstStyle/>
        <a:p>
          <a:endParaRPr lang="en-US"/>
        </a:p>
      </dgm:t>
    </dgm:pt>
    <dgm:pt modelId="{51671892-65AF-45CE-9E81-395232D81769}" type="pres">
      <dgm:prSet presAssocID="{67B9B1B3-454C-4EDA-BB69-A88553624E50}" presName="hierChild4" presStyleCnt="0"/>
      <dgm:spPr/>
    </dgm:pt>
    <dgm:pt modelId="{2EC8C0D7-6E8F-4D74-A989-A4641C29A6FC}" type="pres">
      <dgm:prSet presAssocID="{EDADB0B9-6D80-4E2B-9ABE-D6CDB9BB0A33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2E31F24-DCAD-4552-8F74-7C66749D644D}" type="pres">
      <dgm:prSet presAssocID="{AA99F1D9-ABEE-4FA5-B9CE-9F8174E6508B}" presName="hierRoot2" presStyleCnt="0">
        <dgm:presLayoutVars>
          <dgm:hierBranch val="init"/>
        </dgm:presLayoutVars>
      </dgm:prSet>
      <dgm:spPr/>
    </dgm:pt>
    <dgm:pt modelId="{31D1E0DE-C73E-4568-85FC-84AAED02E435}" type="pres">
      <dgm:prSet presAssocID="{AA99F1D9-ABEE-4FA5-B9CE-9F8174E6508B}" presName="rootComposite" presStyleCnt="0"/>
      <dgm:spPr/>
    </dgm:pt>
    <dgm:pt modelId="{3B9ABEF9-4657-4806-ADEE-AD0376F16CE8}" type="pres">
      <dgm:prSet presAssocID="{AA99F1D9-ABEE-4FA5-B9CE-9F8174E6508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1D2FF-0BF1-4520-B180-7E3082E33057}" type="pres">
      <dgm:prSet presAssocID="{AA99F1D9-ABEE-4FA5-B9CE-9F8174E6508B}" presName="rootConnector" presStyleLbl="node3" presStyleIdx="0" presStyleCnt="3"/>
      <dgm:spPr/>
      <dgm:t>
        <a:bodyPr/>
        <a:lstStyle/>
        <a:p>
          <a:endParaRPr lang="en-US"/>
        </a:p>
      </dgm:t>
    </dgm:pt>
    <dgm:pt modelId="{709F6585-AD05-412F-A99C-3FB12EF54815}" type="pres">
      <dgm:prSet presAssocID="{AA99F1D9-ABEE-4FA5-B9CE-9F8174E6508B}" presName="hierChild4" presStyleCnt="0"/>
      <dgm:spPr/>
    </dgm:pt>
    <dgm:pt modelId="{33EE2F5A-04DF-4650-A03A-0C6F082391C4}" type="pres">
      <dgm:prSet presAssocID="{97445FE2-B7DC-4D6E-9D53-B65911764F35}" presName="Name37" presStyleLbl="parChTrans1D4" presStyleIdx="0" presStyleCnt="13"/>
      <dgm:spPr/>
      <dgm:t>
        <a:bodyPr/>
        <a:lstStyle/>
        <a:p>
          <a:endParaRPr lang="en-US"/>
        </a:p>
      </dgm:t>
    </dgm:pt>
    <dgm:pt modelId="{F3FE611E-CE9D-4603-813E-41D115EB8857}" type="pres">
      <dgm:prSet presAssocID="{0BB48678-7DFB-41B7-AD15-3A746C0BD959}" presName="hierRoot2" presStyleCnt="0">
        <dgm:presLayoutVars>
          <dgm:hierBranch val="init"/>
        </dgm:presLayoutVars>
      </dgm:prSet>
      <dgm:spPr/>
    </dgm:pt>
    <dgm:pt modelId="{B9930E58-B1E6-4F01-8FF0-5CB91040454D}" type="pres">
      <dgm:prSet presAssocID="{0BB48678-7DFB-41B7-AD15-3A746C0BD959}" presName="rootComposite" presStyleCnt="0"/>
      <dgm:spPr/>
    </dgm:pt>
    <dgm:pt modelId="{32DAC866-19D6-4552-A5B1-8C8D9BECF3EC}" type="pres">
      <dgm:prSet presAssocID="{0BB48678-7DFB-41B7-AD15-3A746C0BD959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6E4D9-2B6A-45C6-A616-A5AAC9BB65D3}" type="pres">
      <dgm:prSet presAssocID="{0BB48678-7DFB-41B7-AD15-3A746C0BD959}" presName="rootConnector" presStyleLbl="node4" presStyleIdx="0" presStyleCnt="13"/>
      <dgm:spPr/>
      <dgm:t>
        <a:bodyPr/>
        <a:lstStyle/>
        <a:p>
          <a:endParaRPr lang="en-US"/>
        </a:p>
      </dgm:t>
    </dgm:pt>
    <dgm:pt modelId="{2371CC2F-334B-4EEE-AE71-93907D4E86A5}" type="pres">
      <dgm:prSet presAssocID="{0BB48678-7DFB-41B7-AD15-3A746C0BD959}" presName="hierChild4" presStyleCnt="0"/>
      <dgm:spPr/>
    </dgm:pt>
    <dgm:pt modelId="{C9806876-6751-470B-9C3B-42495D83E94E}" type="pres">
      <dgm:prSet presAssocID="{D0440CC7-76E0-424D-B165-15240A9F9C2E}" presName="Name37" presStyleLbl="parChTrans1D4" presStyleIdx="1" presStyleCnt="13"/>
      <dgm:spPr/>
      <dgm:t>
        <a:bodyPr/>
        <a:lstStyle/>
        <a:p>
          <a:endParaRPr lang="en-US"/>
        </a:p>
      </dgm:t>
    </dgm:pt>
    <dgm:pt modelId="{B7CEE810-B9E8-4FCE-802B-E0A64410B949}" type="pres">
      <dgm:prSet presAssocID="{BFBCE34A-D7A8-47A3-9763-F74F3BC264D9}" presName="hierRoot2" presStyleCnt="0">
        <dgm:presLayoutVars>
          <dgm:hierBranch val="init"/>
        </dgm:presLayoutVars>
      </dgm:prSet>
      <dgm:spPr/>
    </dgm:pt>
    <dgm:pt modelId="{96FFC9AB-BD80-4B9C-86FE-22C5BA5FAA81}" type="pres">
      <dgm:prSet presAssocID="{BFBCE34A-D7A8-47A3-9763-F74F3BC264D9}" presName="rootComposite" presStyleCnt="0"/>
      <dgm:spPr/>
    </dgm:pt>
    <dgm:pt modelId="{91176331-E73E-4E6B-B780-9ECD19E8AF86}" type="pres">
      <dgm:prSet presAssocID="{BFBCE34A-D7A8-47A3-9763-F74F3BC264D9}" presName="rootText" presStyleLbl="node4" presStyleIdx="1" presStyleCnt="13" custLinFactNeighborX="7366" custLinFactNeighborY="7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5DB7C5-2A50-4571-8E48-C86693EA6BFC}" type="pres">
      <dgm:prSet presAssocID="{BFBCE34A-D7A8-47A3-9763-F74F3BC264D9}" presName="rootConnector" presStyleLbl="node4" presStyleIdx="1" presStyleCnt="13"/>
      <dgm:spPr/>
      <dgm:t>
        <a:bodyPr/>
        <a:lstStyle/>
        <a:p>
          <a:endParaRPr lang="en-US"/>
        </a:p>
      </dgm:t>
    </dgm:pt>
    <dgm:pt modelId="{8514A7D6-7C91-47C9-9FA4-5476E3340B9D}" type="pres">
      <dgm:prSet presAssocID="{BFBCE34A-D7A8-47A3-9763-F74F3BC264D9}" presName="hierChild4" presStyleCnt="0"/>
      <dgm:spPr/>
    </dgm:pt>
    <dgm:pt modelId="{7C00B9B7-6410-4343-AC6F-DCF5004780CA}" type="pres">
      <dgm:prSet presAssocID="{BFBCE34A-D7A8-47A3-9763-F74F3BC264D9}" presName="hierChild5" presStyleCnt="0"/>
      <dgm:spPr/>
    </dgm:pt>
    <dgm:pt modelId="{0BB1EFBA-B97C-4E27-A06A-2ADDEE449667}" type="pres">
      <dgm:prSet presAssocID="{EA2FA832-DE04-428D-9D4B-8C8449114353}" presName="Name37" presStyleLbl="parChTrans1D4" presStyleIdx="2" presStyleCnt="13"/>
      <dgm:spPr/>
      <dgm:t>
        <a:bodyPr/>
        <a:lstStyle/>
        <a:p>
          <a:endParaRPr lang="en-US"/>
        </a:p>
      </dgm:t>
    </dgm:pt>
    <dgm:pt modelId="{2753AEEC-D356-4BF8-9201-9999EB4F53A3}" type="pres">
      <dgm:prSet presAssocID="{81B761E4-B331-444C-ABAB-0687AD5D4F2C}" presName="hierRoot2" presStyleCnt="0">
        <dgm:presLayoutVars>
          <dgm:hierBranch val="init"/>
        </dgm:presLayoutVars>
      </dgm:prSet>
      <dgm:spPr/>
    </dgm:pt>
    <dgm:pt modelId="{4C325588-D140-4E65-BE3B-8B09ECA86EA3}" type="pres">
      <dgm:prSet presAssocID="{81B761E4-B331-444C-ABAB-0687AD5D4F2C}" presName="rootComposite" presStyleCnt="0"/>
      <dgm:spPr/>
    </dgm:pt>
    <dgm:pt modelId="{7E7CBE23-E959-49EB-9DAB-1248E5B90084}" type="pres">
      <dgm:prSet presAssocID="{81B761E4-B331-444C-ABAB-0687AD5D4F2C}" presName="rootText" presStyleLbl="node4" presStyleIdx="2" presStyleCnt="13" custLinFactNeighborX="-1230" custLinFactNeighborY="7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09D63-46E1-4B40-B1FA-F094EF66F177}" type="pres">
      <dgm:prSet presAssocID="{81B761E4-B331-444C-ABAB-0687AD5D4F2C}" presName="rootConnector" presStyleLbl="node4" presStyleIdx="2" presStyleCnt="13"/>
      <dgm:spPr/>
      <dgm:t>
        <a:bodyPr/>
        <a:lstStyle/>
        <a:p>
          <a:endParaRPr lang="en-US"/>
        </a:p>
      </dgm:t>
    </dgm:pt>
    <dgm:pt modelId="{B68E72DF-B144-46F5-BA19-55D345147DEF}" type="pres">
      <dgm:prSet presAssocID="{81B761E4-B331-444C-ABAB-0687AD5D4F2C}" presName="hierChild4" presStyleCnt="0"/>
      <dgm:spPr/>
    </dgm:pt>
    <dgm:pt modelId="{5F3C4011-C034-4615-9CF8-EBDCB71F77A4}" type="pres">
      <dgm:prSet presAssocID="{0D5EAF38-B371-4CB4-A9C1-D08CDEB03259}" presName="Name37" presStyleLbl="parChTrans1D4" presStyleIdx="3" presStyleCnt="13"/>
      <dgm:spPr/>
      <dgm:t>
        <a:bodyPr/>
        <a:lstStyle/>
        <a:p>
          <a:endParaRPr lang="en-US"/>
        </a:p>
      </dgm:t>
    </dgm:pt>
    <dgm:pt modelId="{8CEFBD9E-2B4A-4911-BD91-DA5B1B959ADF}" type="pres">
      <dgm:prSet presAssocID="{2735203E-48B5-4803-B72E-C771906EA9A3}" presName="hierRoot2" presStyleCnt="0">
        <dgm:presLayoutVars>
          <dgm:hierBranch val="init"/>
        </dgm:presLayoutVars>
      </dgm:prSet>
      <dgm:spPr/>
    </dgm:pt>
    <dgm:pt modelId="{DC5F086D-3AED-445A-88E8-AADB82A80102}" type="pres">
      <dgm:prSet presAssocID="{2735203E-48B5-4803-B72E-C771906EA9A3}" presName="rootComposite" presStyleCnt="0"/>
      <dgm:spPr/>
    </dgm:pt>
    <dgm:pt modelId="{F6ACC4F1-8415-4514-8E1D-388559B4E44F}" type="pres">
      <dgm:prSet presAssocID="{2735203E-48B5-4803-B72E-C771906EA9A3}" presName="rootText" presStyleLbl="node4" presStyleIdx="3" presStyleCnt="13" custLinFactNeighborX="-30569" custLinFactNeighborY="-70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E02F6-8E3F-48D0-946B-3C828074041D}" type="pres">
      <dgm:prSet presAssocID="{2735203E-48B5-4803-B72E-C771906EA9A3}" presName="rootConnector" presStyleLbl="node4" presStyleIdx="3" presStyleCnt="13"/>
      <dgm:spPr/>
      <dgm:t>
        <a:bodyPr/>
        <a:lstStyle/>
        <a:p>
          <a:endParaRPr lang="en-US"/>
        </a:p>
      </dgm:t>
    </dgm:pt>
    <dgm:pt modelId="{ED96DA78-3749-42EC-9A27-E2250AB5E222}" type="pres">
      <dgm:prSet presAssocID="{2735203E-48B5-4803-B72E-C771906EA9A3}" presName="hierChild4" presStyleCnt="0"/>
      <dgm:spPr/>
    </dgm:pt>
    <dgm:pt modelId="{B79A39CC-E2CA-4F97-9866-5653BA656751}" type="pres">
      <dgm:prSet presAssocID="{2735203E-48B5-4803-B72E-C771906EA9A3}" presName="hierChild5" presStyleCnt="0"/>
      <dgm:spPr/>
    </dgm:pt>
    <dgm:pt modelId="{F4570C31-1ACB-4555-9ABC-EB33FB7A3BB3}" type="pres">
      <dgm:prSet presAssocID="{81B761E4-B331-444C-ABAB-0687AD5D4F2C}" presName="hierChild5" presStyleCnt="0"/>
      <dgm:spPr/>
    </dgm:pt>
    <dgm:pt modelId="{9C158A55-CE7C-4C32-B7AE-5AEC2A5E9C2D}" type="pres">
      <dgm:prSet presAssocID="{0BB48678-7DFB-41B7-AD15-3A746C0BD959}" presName="hierChild5" presStyleCnt="0"/>
      <dgm:spPr/>
    </dgm:pt>
    <dgm:pt modelId="{A96C1F83-979E-4147-9C77-F2CD050E4C78}" type="pres">
      <dgm:prSet presAssocID="{AA99F1D9-ABEE-4FA5-B9CE-9F8174E6508B}" presName="hierChild5" presStyleCnt="0"/>
      <dgm:spPr/>
    </dgm:pt>
    <dgm:pt modelId="{303F7031-7D83-40DD-9EFF-B7E98BFC0C8B}" type="pres">
      <dgm:prSet presAssocID="{3DDBBAC9-4EA2-495B-B605-309ABB41650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A29BAD1-6E5E-4D91-931F-5E937EF8936C}" type="pres">
      <dgm:prSet presAssocID="{D0F07920-BFEA-4438-B7A8-4A34F802EDB9}" presName="hierRoot2" presStyleCnt="0">
        <dgm:presLayoutVars>
          <dgm:hierBranch val="init"/>
        </dgm:presLayoutVars>
      </dgm:prSet>
      <dgm:spPr/>
    </dgm:pt>
    <dgm:pt modelId="{9EAC1728-9964-4936-80B2-492FAEDFDBDD}" type="pres">
      <dgm:prSet presAssocID="{D0F07920-BFEA-4438-B7A8-4A34F802EDB9}" presName="rootComposite" presStyleCnt="0"/>
      <dgm:spPr/>
    </dgm:pt>
    <dgm:pt modelId="{30461216-1D26-4EC8-8F67-5BE3394916D0}" type="pres">
      <dgm:prSet presAssocID="{D0F07920-BFEA-4438-B7A8-4A34F802EDB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A34B65-C7F1-410D-8C16-EBE33AD40470}" type="pres">
      <dgm:prSet presAssocID="{D0F07920-BFEA-4438-B7A8-4A34F802EDB9}" presName="rootConnector" presStyleLbl="node3" presStyleIdx="1" presStyleCnt="3"/>
      <dgm:spPr/>
      <dgm:t>
        <a:bodyPr/>
        <a:lstStyle/>
        <a:p>
          <a:endParaRPr lang="en-US"/>
        </a:p>
      </dgm:t>
    </dgm:pt>
    <dgm:pt modelId="{BB86C45B-84CA-46F4-B218-4C2777BFB8B8}" type="pres">
      <dgm:prSet presAssocID="{D0F07920-BFEA-4438-B7A8-4A34F802EDB9}" presName="hierChild4" presStyleCnt="0"/>
      <dgm:spPr/>
    </dgm:pt>
    <dgm:pt modelId="{86FFB819-A76F-4B1F-BEC7-B7B9E533C692}" type="pres">
      <dgm:prSet presAssocID="{32BC997F-4ED7-43E2-ACAF-A7068711F1E8}" presName="Name37" presStyleLbl="parChTrans1D4" presStyleIdx="4" presStyleCnt="13"/>
      <dgm:spPr/>
      <dgm:t>
        <a:bodyPr/>
        <a:lstStyle/>
        <a:p>
          <a:endParaRPr lang="en-US"/>
        </a:p>
      </dgm:t>
    </dgm:pt>
    <dgm:pt modelId="{17AEA1DC-61E1-4846-B152-31E90D99D4A3}" type="pres">
      <dgm:prSet presAssocID="{B4C7657B-08E8-497A-B579-3FAA7082BDA1}" presName="hierRoot2" presStyleCnt="0">
        <dgm:presLayoutVars>
          <dgm:hierBranch val="init"/>
        </dgm:presLayoutVars>
      </dgm:prSet>
      <dgm:spPr/>
    </dgm:pt>
    <dgm:pt modelId="{DC9FB874-753E-4DE4-8E99-DA6A6FFBCE3E}" type="pres">
      <dgm:prSet presAssocID="{B4C7657B-08E8-497A-B579-3FAA7082BDA1}" presName="rootComposite" presStyleCnt="0"/>
      <dgm:spPr/>
    </dgm:pt>
    <dgm:pt modelId="{6B214F8D-777C-429F-9E5A-01AE26896AB5}" type="pres">
      <dgm:prSet presAssocID="{B4C7657B-08E8-497A-B579-3FAA7082BDA1}" presName="rootText" presStyleLbl="node4" presStyleIdx="4" presStyleCnt="13" custLinFactY="42763" custLinFactNeighborX="1394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0FB55-2E97-42C0-B8AD-FDB062848691}" type="pres">
      <dgm:prSet presAssocID="{B4C7657B-08E8-497A-B579-3FAA7082BDA1}" presName="rootConnector" presStyleLbl="node4" presStyleIdx="4" presStyleCnt="13"/>
      <dgm:spPr/>
      <dgm:t>
        <a:bodyPr/>
        <a:lstStyle/>
        <a:p>
          <a:endParaRPr lang="en-US"/>
        </a:p>
      </dgm:t>
    </dgm:pt>
    <dgm:pt modelId="{59DE0F73-E107-406E-BAEF-876B69DF73A0}" type="pres">
      <dgm:prSet presAssocID="{B4C7657B-08E8-497A-B579-3FAA7082BDA1}" presName="hierChild4" presStyleCnt="0"/>
      <dgm:spPr/>
    </dgm:pt>
    <dgm:pt modelId="{6D68394D-15F9-4959-B3EC-EF937F39E34C}" type="pres">
      <dgm:prSet presAssocID="{19B56EE1-7267-4372-886B-FBD8CA78CABE}" presName="Name37" presStyleLbl="parChTrans1D4" presStyleIdx="5" presStyleCnt="13"/>
      <dgm:spPr/>
      <dgm:t>
        <a:bodyPr/>
        <a:lstStyle/>
        <a:p>
          <a:endParaRPr lang="en-US"/>
        </a:p>
      </dgm:t>
    </dgm:pt>
    <dgm:pt modelId="{56DB880D-F8BE-4B13-A8F0-CFBA8B56961E}" type="pres">
      <dgm:prSet presAssocID="{BD110EF1-A838-496D-8381-1506F261BBDF}" presName="hierRoot2" presStyleCnt="0">
        <dgm:presLayoutVars>
          <dgm:hierBranch val="init"/>
        </dgm:presLayoutVars>
      </dgm:prSet>
      <dgm:spPr/>
    </dgm:pt>
    <dgm:pt modelId="{CC393768-9424-4B61-8241-7758A61531D0}" type="pres">
      <dgm:prSet presAssocID="{BD110EF1-A838-496D-8381-1506F261BBDF}" presName="rootComposite" presStyleCnt="0"/>
      <dgm:spPr/>
    </dgm:pt>
    <dgm:pt modelId="{1676F049-2B71-41FB-AFE1-59A12DA2CC57}" type="pres">
      <dgm:prSet presAssocID="{BD110EF1-A838-496D-8381-1506F261BBDF}" presName="rootText" presStyleLbl="node4" presStyleIdx="5" presStyleCnt="13" custLinFactY="34913" custLinFactNeighborX="-1105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9E09DB-B71D-4E5B-91B7-D3F48015AE3E}" type="pres">
      <dgm:prSet presAssocID="{BD110EF1-A838-496D-8381-1506F261BBDF}" presName="rootConnector" presStyleLbl="node4" presStyleIdx="5" presStyleCnt="13"/>
      <dgm:spPr/>
      <dgm:t>
        <a:bodyPr/>
        <a:lstStyle/>
        <a:p>
          <a:endParaRPr lang="en-US"/>
        </a:p>
      </dgm:t>
    </dgm:pt>
    <dgm:pt modelId="{BFB2921B-FE4E-44DF-AC75-4DF281316900}" type="pres">
      <dgm:prSet presAssocID="{BD110EF1-A838-496D-8381-1506F261BBDF}" presName="hierChild4" presStyleCnt="0"/>
      <dgm:spPr/>
    </dgm:pt>
    <dgm:pt modelId="{11F0BA8C-A86B-4E0C-B119-FC26238256A5}" type="pres">
      <dgm:prSet presAssocID="{BD110EF1-A838-496D-8381-1506F261BBDF}" presName="hierChild5" presStyleCnt="0"/>
      <dgm:spPr/>
    </dgm:pt>
    <dgm:pt modelId="{A7CA7C11-0C51-448C-A1A5-3AD54316A099}" type="pres">
      <dgm:prSet presAssocID="{B4C7657B-08E8-497A-B579-3FAA7082BDA1}" presName="hierChild5" presStyleCnt="0"/>
      <dgm:spPr/>
    </dgm:pt>
    <dgm:pt modelId="{51C2BEFC-4847-46A3-8582-BF8DC2E5CD39}" type="pres">
      <dgm:prSet presAssocID="{FBB3E122-ACC3-4451-B720-17019006792B}" presName="Name37" presStyleLbl="parChTrans1D4" presStyleIdx="6" presStyleCnt="13"/>
      <dgm:spPr/>
      <dgm:t>
        <a:bodyPr/>
        <a:lstStyle/>
        <a:p>
          <a:endParaRPr lang="en-US"/>
        </a:p>
      </dgm:t>
    </dgm:pt>
    <dgm:pt modelId="{C6FBC841-CF82-4346-9FE0-6BD12B8D64BE}" type="pres">
      <dgm:prSet presAssocID="{CF4BC34A-0C18-427A-9F29-0B94F05972AB}" presName="hierRoot2" presStyleCnt="0">
        <dgm:presLayoutVars>
          <dgm:hierBranch val="init"/>
        </dgm:presLayoutVars>
      </dgm:prSet>
      <dgm:spPr/>
    </dgm:pt>
    <dgm:pt modelId="{BF8ED602-9245-4CE4-A638-7E183D809E8A}" type="pres">
      <dgm:prSet presAssocID="{CF4BC34A-0C18-427A-9F29-0B94F05972AB}" presName="rootComposite" presStyleCnt="0"/>
      <dgm:spPr/>
    </dgm:pt>
    <dgm:pt modelId="{A6DAE254-3D0A-427D-AACB-DDB07509596E}" type="pres">
      <dgm:prSet presAssocID="{CF4BC34A-0C18-427A-9F29-0B94F05972AB}" presName="rootText" presStyleLbl="node4" presStyleIdx="6" presStyleCnt="13" custLinFactY="42763" custLinFactNeighborX="47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97765-6098-4ADD-90FB-C2CA8155A620}" type="pres">
      <dgm:prSet presAssocID="{CF4BC34A-0C18-427A-9F29-0B94F05972AB}" presName="rootConnector" presStyleLbl="node4" presStyleIdx="6" presStyleCnt="13"/>
      <dgm:spPr/>
      <dgm:t>
        <a:bodyPr/>
        <a:lstStyle/>
        <a:p>
          <a:endParaRPr lang="en-US"/>
        </a:p>
      </dgm:t>
    </dgm:pt>
    <dgm:pt modelId="{BFDB88AD-90F5-439A-94B6-B26C15E5831E}" type="pres">
      <dgm:prSet presAssocID="{CF4BC34A-0C18-427A-9F29-0B94F05972AB}" presName="hierChild4" presStyleCnt="0"/>
      <dgm:spPr/>
    </dgm:pt>
    <dgm:pt modelId="{C4F97A27-E7C6-444B-820F-98867B6C749C}" type="pres">
      <dgm:prSet presAssocID="{AA48803C-D6EB-4424-9D67-B6DFF34F98A2}" presName="Name37" presStyleLbl="parChTrans1D4" presStyleIdx="7" presStyleCnt="13"/>
      <dgm:spPr/>
      <dgm:t>
        <a:bodyPr/>
        <a:lstStyle/>
        <a:p>
          <a:endParaRPr lang="en-US"/>
        </a:p>
      </dgm:t>
    </dgm:pt>
    <dgm:pt modelId="{CFF752F9-FE81-418E-B5BF-C0937A5C3AD6}" type="pres">
      <dgm:prSet presAssocID="{FC48794E-F6FA-48A9-B178-57922ECFA1D1}" presName="hierRoot2" presStyleCnt="0">
        <dgm:presLayoutVars>
          <dgm:hierBranch val="init"/>
        </dgm:presLayoutVars>
      </dgm:prSet>
      <dgm:spPr/>
    </dgm:pt>
    <dgm:pt modelId="{263E1318-E7A9-4CA0-998A-FCCAA40871F3}" type="pres">
      <dgm:prSet presAssocID="{FC48794E-F6FA-48A9-B178-57922ECFA1D1}" presName="rootComposite" presStyleCnt="0"/>
      <dgm:spPr/>
    </dgm:pt>
    <dgm:pt modelId="{2FB3C6A7-BDB7-4E1A-A1A3-D6D8200574A1}" type="pres">
      <dgm:prSet presAssocID="{FC48794E-F6FA-48A9-B178-57922ECFA1D1}" presName="rootText" presStyleLbl="node4" presStyleIdx="7" presStyleCnt="13" custLinFactY="34913" custLinFactNeighborX="-1964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F33F0-4925-4330-AEFA-05102F9EE183}" type="pres">
      <dgm:prSet presAssocID="{FC48794E-F6FA-48A9-B178-57922ECFA1D1}" presName="rootConnector" presStyleLbl="node4" presStyleIdx="7" presStyleCnt="13"/>
      <dgm:spPr/>
      <dgm:t>
        <a:bodyPr/>
        <a:lstStyle/>
        <a:p>
          <a:endParaRPr lang="en-US"/>
        </a:p>
      </dgm:t>
    </dgm:pt>
    <dgm:pt modelId="{6C602E77-D6DF-43D8-9454-65D9703304C5}" type="pres">
      <dgm:prSet presAssocID="{FC48794E-F6FA-48A9-B178-57922ECFA1D1}" presName="hierChild4" presStyleCnt="0"/>
      <dgm:spPr/>
    </dgm:pt>
    <dgm:pt modelId="{BE70ECAC-6955-422A-8036-C27E78147F12}" type="pres">
      <dgm:prSet presAssocID="{FC48794E-F6FA-48A9-B178-57922ECFA1D1}" presName="hierChild5" presStyleCnt="0"/>
      <dgm:spPr/>
    </dgm:pt>
    <dgm:pt modelId="{7F3788E6-A7A4-4562-993C-D4EAFBD6DBE8}" type="pres">
      <dgm:prSet presAssocID="{CF4BC34A-0C18-427A-9F29-0B94F05972AB}" presName="hierChild5" presStyleCnt="0"/>
      <dgm:spPr/>
    </dgm:pt>
    <dgm:pt modelId="{DC7C2943-E304-41B9-BBB7-A3B1E47A4183}" type="pres">
      <dgm:prSet presAssocID="{C277CFE0-38EF-4E0C-9B9A-91608F09D7FF}" presName="Name37" presStyleLbl="parChTrans1D4" presStyleIdx="8" presStyleCnt="13"/>
      <dgm:spPr/>
      <dgm:t>
        <a:bodyPr/>
        <a:lstStyle/>
        <a:p>
          <a:endParaRPr lang="en-US"/>
        </a:p>
      </dgm:t>
    </dgm:pt>
    <dgm:pt modelId="{F94B5726-BDD1-4E14-AD3B-0133339BAC4B}" type="pres">
      <dgm:prSet presAssocID="{34B9F054-7E5A-45C2-8708-0ECDA12FADDA}" presName="hierRoot2" presStyleCnt="0">
        <dgm:presLayoutVars>
          <dgm:hierBranch val="init"/>
        </dgm:presLayoutVars>
      </dgm:prSet>
      <dgm:spPr/>
    </dgm:pt>
    <dgm:pt modelId="{539A2CE7-412B-43B5-9310-DCC86A9117CC}" type="pres">
      <dgm:prSet presAssocID="{34B9F054-7E5A-45C2-8708-0ECDA12FADDA}" presName="rootComposite" presStyleCnt="0"/>
      <dgm:spPr/>
    </dgm:pt>
    <dgm:pt modelId="{C94F6982-0732-4FD9-B6ED-52DF21355048}" type="pres">
      <dgm:prSet presAssocID="{34B9F054-7E5A-45C2-8708-0ECDA12FADDA}" presName="rootText" presStyleLbl="node4" presStyleIdx="8" presStyleCnt="13" custLinFactY="42763" custLinFactNeighborX="-446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BFC8D-9CC3-46EE-99E1-C7E108FA5B47}" type="pres">
      <dgm:prSet presAssocID="{34B9F054-7E5A-45C2-8708-0ECDA12FADDA}" presName="rootConnector" presStyleLbl="node4" presStyleIdx="8" presStyleCnt="13"/>
      <dgm:spPr/>
      <dgm:t>
        <a:bodyPr/>
        <a:lstStyle/>
        <a:p>
          <a:endParaRPr lang="en-US"/>
        </a:p>
      </dgm:t>
    </dgm:pt>
    <dgm:pt modelId="{A79958AD-5B84-4DC3-A7A2-CABDE56E2141}" type="pres">
      <dgm:prSet presAssocID="{34B9F054-7E5A-45C2-8708-0ECDA12FADDA}" presName="hierChild4" presStyleCnt="0"/>
      <dgm:spPr/>
    </dgm:pt>
    <dgm:pt modelId="{FAA5E750-34B3-4DFF-8037-B4B81EC46F79}" type="pres">
      <dgm:prSet presAssocID="{1AB69B93-9F67-4F04-9A59-79E87665F81C}" presName="Name37" presStyleLbl="parChTrans1D4" presStyleIdx="9" presStyleCnt="13"/>
      <dgm:spPr/>
      <dgm:t>
        <a:bodyPr/>
        <a:lstStyle/>
        <a:p>
          <a:endParaRPr lang="en-US"/>
        </a:p>
      </dgm:t>
    </dgm:pt>
    <dgm:pt modelId="{0B1DF832-B837-45F5-A5C5-8917B32B5A13}" type="pres">
      <dgm:prSet presAssocID="{75568838-A0AE-4142-8639-9192A2012CB7}" presName="hierRoot2" presStyleCnt="0">
        <dgm:presLayoutVars>
          <dgm:hierBranch val="init"/>
        </dgm:presLayoutVars>
      </dgm:prSet>
      <dgm:spPr/>
    </dgm:pt>
    <dgm:pt modelId="{6DD5B6C9-582B-4101-92B6-E4506B725032}" type="pres">
      <dgm:prSet presAssocID="{75568838-A0AE-4142-8639-9192A2012CB7}" presName="rootComposite" presStyleCnt="0"/>
      <dgm:spPr/>
    </dgm:pt>
    <dgm:pt modelId="{89776853-1175-4751-B827-CEB18F943116}" type="pres">
      <dgm:prSet presAssocID="{75568838-A0AE-4142-8639-9192A2012CB7}" presName="rootText" presStyleLbl="node4" presStyleIdx="9" presStyleCnt="13" custLinFactY="34913" custLinFactNeighborX="-2946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0B69D-2327-4358-8606-56AC5434E885}" type="pres">
      <dgm:prSet presAssocID="{75568838-A0AE-4142-8639-9192A2012CB7}" presName="rootConnector" presStyleLbl="node4" presStyleIdx="9" presStyleCnt="13"/>
      <dgm:spPr/>
      <dgm:t>
        <a:bodyPr/>
        <a:lstStyle/>
        <a:p>
          <a:endParaRPr lang="en-US"/>
        </a:p>
      </dgm:t>
    </dgm:pt>
    <dgm:pt modelId="{485CF8D4-4409-4942-9C8B-1B50248640FD}" type="pres">
      <dgm:prSet presAssocID="{75568838-A0AE-4142-8639-9192A2012CB7}" presName="hierChild4" presStyleCnt="0"/>
      <dgm:spPr/>
    </dgm:pt>
    <dgm:pt modelId="{7B95D008-B74A-4D28-A53C-922276E697D6}" type="pres">
      <dgm:prSet presAssocID="{75568838-A0AE-4142-8639-9192A2012CB7}" presName="hierChild5" presStyleCnt="0"/>
      <dgm:spPr/>
    </dgm:pt>
    <dgm:pt modelId="{D3DE599E-0B59-47E2-A98C-719E6F592AE6}" type="pres">
      <dgm:prSet presAssocID="{34B9F054-7E5A-45C2-8708-0ECDA12FADDA}" presName="hierChild5" presStyleCnt="0"/>
      <dgm:spPr/>
    </dgm:pt>
    <dgm:pt modelId="{D5CB3B80-73C3-48B6-A4B1-B0E32A58C428}" type="pres">
      <dgm:prSet presAssocID="{0F6DC7A0-DF96-404E-A284-2148642D6AD1}" presName="Name37" presStyleLbl="parChTrans1D4" presStyleIdx="10" presStyleCnt="13"/>
      <dgm:spPr/>
      <dgm:t>
        <a:bodyPr/>
        <a:lstStyle/>
        <a:p>
          <a:endParaRPr lang="en-US"/>
        </a:p>
      </dgm:t>
    </dgm:pt>
    <dgm:pt modelId="{07AADAD6-0217-4B26-9652-7D72F6C9BAA3}" type="pres">
      <dgm:prSet presAssocID="{9D0FC51B-1B19-46A3-8463-80CE7B8C1C69}" presName="hierRoot2" presStyleCnt="0">
        <dgm:presLayoutVars>
          <dgm:hierBranch val="init"/>
        </dgm:presLayoutVars>
      </dgm:prSet>
      <dgm:spPr/>
    </dgm:pt>
    <dgm:pt modelId="{57657D6C-FDEE-412D-B595-C168C755FC8E}" type="pres">
      <dgm:prSet presAssocID="{9D0FC51B-1B19-46A3-8463-80CE7B8C1C69}" presName="rootComposite" presStyleCnt="0"/>
      <dgm:spPr/>
    </dgm:pt>
    <dgm:pt modelId="{A9B0212B-B6AC-455D-AA04-F8DC8C67E8C8}" type="pres">
      <dgm:prSet presAssocID="{9D0FC51B-1B19-46A3-8463-80CE7B8C1C69}" presName="rootText" presStyleLbl="node4" presStyleIdx="10" presStyleCnt="13" custLinFactY="42763" custLinFactNeighborX="-1003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168042-DACA-4BD6-89A5-45086B3744B3}" type="pres">
      <dgm:prSet presAssocID="{9D0FC51B-1B19-46A3-8463-80CE7B8C1C69}" presName="rootConnector" presStyleLbl="node4" presStyleIdx="10" presStyleCnt="13"/>
      <dgm:spPr/>
      <dgm:t>
        <a:bodyPr/>
        <a:lstStyle/>
        <a:p>
          <a:endParaRPr lang="en-US"/>
        </a:p>
      </dgm:t>
    </dgm:pt>
    <dgm:pt modelId="{55AD8F8B-D0FD-4C46-BD76-F184647B2930}" type="pres">
      <dgm:prSet presAssocID="{9D0FC51B-1B19-46A3-8463-80CE7B8C1C69}" presName="hierChild4" presStyleCnt="0"/>
      <dgm:spPr/>
    </dgm:pt>
    <dgm:pt modelId="{48E80365-4C49-4372-B907-72505E75321F}" type="pres">
      <dgm:prSet presAssocID="{5AB16A02-BF91-47BF-9D82-28C2098B9534}" presName="Name37" presStyleLbl="parChTrans1D4" presStyleIdx="11" presStyleCnt="13"/>
      <dgm:spPr/>
      <dgm:t>
        <a:bodyPr/>
        <a:lstStyle/>
        <a:p>
          <a:endParaRPr lang="en-US"/>
        </a:p>
      </dgm:t>
    </dgm:pt>
    <dgm:pt modelId="{5E644065-17B2-4243-8EFD-DC0EB89FA325}" type="pres">
      <dgm:prSet presAssocID="{30F446D8-5801-43C4-90C6-E4FC9741A8D1}" presName="hierRoot2" presStyleCnt="0">
        <dgm:presLayoutVars>
          <dgm:hierBranch val="init"/>
        </dgm:presLayoutVars>
      </dgm:prSet>
      <dgm:spPr/>
    </dgm:pt>
    <dgm:pt modelId="{1307AF2E-FB9D-4FEA-8B07-55354BAABD86}" type="pres">
      <dgm:prSet presAssocID="{30F446D8-5801-43C4-90C6-E4FC9741A8D1}" presName="rootComposite" presStyleCnt="0"/>
      <dgm:spPr/>
    </dgm:pt>
    <dgm:pt modelId="{E310B98E-0139-419E-9B7A-8731404E04E2}" type="pres">
      <dgm:prSet presAssocID="{30F446D8-5801-43C4-90C6-E4FC9741A8D1}" presName="rootText" presStyleLbl="node4" presStyleIdx="11" presStyleCnt="13" custLinFactY="34913" custLinFactNeighborX="-3489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F16DC2-5D3C-4B94-9B08-C083150D1FF4}" type="pres">
      <dgm:prSet presAssocID="{30F446D8-5801-43C4-90C6-E4FC9741A8D1}" presName="rootConnector" presStyleLbl="node4" presStyleIdx="11" presStyleCnt="13"/>
      <dgm:spPr/>
      <dgm:t>
        <a:bodyPr/>
        <a:lstStyle/>
        <a:p>
          <a:endParaRPr lang="en-US"/>
        </a:p>
      </dgm:t>
    </dgm:pt>
    <dgm:pt modelId="{F3D12C36-9433-47D7-8DCC-7F777AE3E575}" type="pres">
      <dgm:prSet presAssocID="{30F446D8-5801-43C4-90C6-E4FC9741A8D1}" presName="hierChild4" presStyleCnt="0"/>
      <dgm:spPr/>
    </dgm:pt>
    <dgm:pt modelId="{862F119C-CB02-4F24-9A96-5D7EF6D68A03}" type="pres">
      <dgm:prSet presAssocID="{30F446D8-5801-43C4-90C6-E4FC9741A8D1}" presName="hierChild5" presStyleCnt="0"/>
      <dgm:spPr/>
    </dgm:pt>
    <dgm:pt modelId="{7F488916-FEE6-4F5C-AA00-3A41830038CA}" type="pres">
      <dgm:prSet presAssocID="{9D0FC51B-1B19-46A3-8463-80CE7B8C1C69}" presName="hierChild5" presStyleCnt="0"/>
      <dgm:spPr/>
    </dgm:pt>
    <dgm:pt modelId="{81A131D6-946E-4AF4-B445-5D1F1E7C2507}" type="pres">
      <dgm:prSet presAssocID="{D0F07920-BFEA-4438-B7A8-4A34F802EDB9}" presName="hierChild5" presStyleCnt="0"/>
      <dgm:spPr/>
    </dgm:pt>
    <dgm:pt modelId="{E178F975-E0A6-49E2-B6D4-E5BAA1D1E691}" type="pres">
      <dgm:prSet presAssocID="{CC142EB5-F64F-468E-9E12-2BA144DEBA5C}" presName="Name37" presStyleLbl="parChTrans1D3" presStyleIdx="2" presStyleCnt="4"/>
      <dgm:spPr/>
      <dgm:t>
        <a:bodyPr/>
        <a:lstStyle/>
        <a:p>
          <a:endParaRPr lang="en-US"/>
        </a:p>
      </dgm:t>
    </dgm:pt>
    <dgm:pt modelId="{E0609E15-008B-4236-8119-87CEF929999A}" type="pres">
      <dgm:prSet presAssocID="{27A887D3-33F4-4612-B68A-5DE331DFB9E7}" presName="hierRoot2" presStyleCnt="0">
        <dgm:presLayoutVars>
          <dgm:hierBranch val="init"/>
        </dgm:presLayoutVars>
      </dgm:prSet>
      <dgm:spPr/>
    </dgm:pt>
    <dgm:pt modelId="{23AAD2BF-5D2A-4D01-85F3-D79DEC8BC609}" type="pres">
      <dgm:prSet presAssocID="{27A887D3-33F4-4612-B68A-5DE331DFB9E7}" presName="rootComposite" presStyleCnt="0"/>
      <dgm:spPr/>
    </dgm:pt>
    <dgm:pt modelId="{57587F06-83AB-4EBE-B12B-894B010EE903}" type="pres">
      <dgm:prSet presAssocID="{27A887D3-33F4-4612-B68A-5DE331DFB9E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7013C-FCCB-459E-B9DE-A3E66CF8FF17}" type="pres">
      <dgm:prSet presAssocID="{27A887D3-33F4-4612-B68A-5DE331DFB9E7}" presName="rootConnector" presStyleLbl="node3" presStyleIdx="2" presStyleCnt="3"/>
      <dgm:spPr/>
      <dgm:t>
        <a:bodyPr/>
        <a:lstStyle/>
        <a:p>
          <a:endParaRPr lang="en-US"/>
        </a:p>
      </dgm:t>
    </dgm:pt>
    <dgm:pt modelId="{211BDE81-A709-4891-A03A-DDCCD085F42A}" type="pres">
      <dgm:prSet presAssocID="{27A887D3-33F4-4612-B68A-5DE331DFB9E7}" presName="hierChild4" presStyleCnt="0"/>
      <dgm:spPr/>
    </dgm:pt>
    <dgm:pt modelId="{2CE7D669-F6B3-400D-8CFD-CD30EF5A2D68}" type="pres">
      <dgm:prSet presAssocID="{CE033305-87BC-438F-A691-6A88F640FA25}" presName="Name37" presStyleLbl="parChTrans1D4" presStyleIdx="12" presStyleCnt="13"/>
      <dgm:spPr/>
      <dgm:t>
        <a:bodyPr/>
        <a:lstStyle/>
        <a:p>
          <a:endParaRPr lang="en-US"/>
        </a:p>
      </dgm:t>
    </dgm:pt>
    <dgm:pt modelId="{08F3848B-E1B8-4EED-9836-EE56321DF51E}" type="pres">
      <dgm:prSet presAssocID="{C7949D0A-B3E1-4BC9-81A9-0F0950AB7A60}" presName="hierRoot2" presStyleCnt="0">
        <dgm:presLayoutVars>
          <dgm:hierBranch val="init"/>
        </dgm:presLayoutVars>
      </dgm:prSet>
      <dgm:spPr/>
    </dgm:pt>
    <dgm:pt modelId="{0810B9FB-F2F3-45CB-A484-58A85A8550BE}" type="pres">
      <dgm:prSet presAssocID="{C7949D0A-B3E1-4BC9-81A9-0F0950AB7A60}" presName="rootComposite" presStyleCnt="0"/>
      <dgm:spPr/>
    </dgm:pt>
    <dgm:pt modelId="{9BF3CA26-E469-48D9-A68D-175934EF8A7A}" type="pres">
      <dgm:prSet presAssocID="{C7949D0A-B3E1-4BC9-81A9-0F0950AB7A60}" presName="rootText" presStyleLbl="node4" presStyleIdx="12" presStyleCnt="13" custLinFactY="100000" custLinFactNeighborX="-15431" custLinFactNeighborY="1769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CA52A-0606-4F6E-8AEE-40E13535F314}" type="pres">
      <dgm:prSet presAssocID="{C7949D0A-B3E1-4BC9-81A9-0F0950AB7A60}" presName="rootConnector" presStyleLbl="node4" presStyleIdx="12" presStyleCnt="13"/>
      <dgm:spPr/>
      <dgm:t>
        <a:bodyPr/>
        <a:lstStyle/>
        <a:p>
          <a:endParaRPr lang="en-US"/>
        </a:p>
      </dgm:t>
    </dgm:pt>
    <dgm:pt modelId="{832518F4-5CC1-4F65-A5F1-C0321A4C696B}" type="pres">
      <dgm:prSet presAssocID="{C7949D0A-B3E1-4BC9-81A9-0F0950AB7A60}" presName="hierChild4" presStyleCnt="0"/>
      <dgm:spPr/>
    </dgm:pt>
    <dgm:pt modelId="{EF5BAE8F-874B-4921-A57B-D4F50416C2FC}" type="pres">
      <dgm:prSet presAssocID="{C7949D0A-B3E1-4BC9-81A9-0F0950AB7A60}" presName="hierChild5" presStyleCnt="0"/>
      <dgm:spPr/>
    </dgm:pt>
    <dgm:pt modelId="{FB5DC5AD-A559-4FA3-9F27-BF30230B6F7A}" type="pres">
      <dgm:prSet presAssocID="{27A887D3-33F4-4612-B68A-5DE331DFB9E7}" presName="hierChild5" presStyleCnt="0"/>
      <dgm:spPr/>
    </dgm:pt>
    <dgm:pt modelId="{FA6368CD-138B-4006-A7FF-D514EEE081EE}" type="pres">
      <dgm:prSet presAssocID="{67B9B1B3-454C-4EDA-BB69-A88553624E50}" presName="hierChild5" presStyleCnt="0"/>
      <dgm:spPr/>
    </dgm:pt>
    <dgm:pt modelId="{1D33F7B5-11DF-4874-A611-7986B236A1D0}" type="pres">
      <dgm:prSet presAssocID="{34BF5A1E-30E6-42D4-9633-15FD3DDF564A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84F1BF8B-7D72-4F3C-9A27-E00E6053EC32}" type="pres">
      <dgm:prSet presAssocID="{E13CE282-12FD-4256-9AAC-9C6FED331513}" presName="hierRoot3" presStyleCnt="0">
        <dgm:presLayoutVars>
          <dgm:hierBranch val="init"/>
        </dgm:presLayoutVars>
      </dgm:prSet>
      <dgm:spPr/>
    </dgm:pt>
    <dgm:pt modelId="{1511EEAB-6107-420F-8D8B-A3483B3E900C}" type="pres">
      <dgm:prSet presAssocID="{E13CE282-12FD-4256-9AAC-9C6FED331513}" presName="rootComposite3" presStyleCnt="0"/>
      <dgm:spPr/>
    </dgm:pt>
    <dgm:pt modelId="{FBC24DE9-AAF2-4359-B282-303DA0AABD89}" type="pres">
      <dgm:prSet presAssocID="{E13CE282-12FD-4256-9AAC-9C6FED331513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B2B8A-8802-4FD1-B216-7D338ACF5B35}" type="pres">
      <dgm:prSet presAssocID="{E13CE282-12FD-4256-9AAC-9C6FED331513}" presName="rootConnector3" presStyleLbl="asst2" presStyleIdx="0" presStyleCnt="1"/>
      <dgm:spPr/>
      <dgm:t>
        <a:bodyPr/>
        <a:lstStyle/>
        <a:p>
          <a:endParaRPr lang="en-US"/>
        </a:p>
      </dgm:t>
    </dgm:pt>
    <dgm:pt modelId="{C37F0140-759F-4A4D-BCE1-9A18CE4C65D1}" type="pres">
      <dgm:prSet presAssocID="{E13CE282-12FD-4256-9AAC-9C6FED331513}" presName="hierChild6" presStyleCnt="0"/>
      <dgm:spPr/>
    </dgm:pt>
    <dgm:pt modelId="{5A3BE844-1B55-40C7-AE5C-85DAF2AF6690}" type="pres">
      <dgm:prSet presAssocID="{E13CE282-12FD-4256-9AAC-9C6FED331513}" presName="hierChild7" presStyleCnt="0"/>
      <dgm:spPr/>
    </dgm:pt>
    <dgm:pt modelId="{FD8C27FC-A90F-4B7A-A5EE-5E6172B7EA57}" type="pres">
      <dgm:prSet presAssocID="{91B2B0C4-523A-4539-ABCD-D565DAAC5B10}" presName="hierChild3" presStyleCnt="0"/>
      <dgm:spPr/>
    </dgm:pt>
  </dgm:ptLst>
  <dgm:cxnLst>
    <dgm:cxn modelId="{EE24EE92-8528-4BA9-8FBB-0E3A0ED36210}" type="presOf" srcId="{2735203E-48B5-4803-B72E-C771906EA9A3}" destId="{F6ACC4F1-8415-4514-8E1D-388559B4E44F}" srcOrd="0" destOrd="0" presId="urn:microsoft.com/office/officeart/2005/8/layout/orgChart1"/>
    <dgm:cxn modelId="{576DE2E0-A8F2-45C0-A639-47A09B397B36}" srcId="{0D6E51EB-58C7-487A-9A2D-81C13D06232E}" destId="{91B2B0C4-523A-4539-ABCD-D565DAAC5B10}" srcOrd="0" destOrd="0" parTransId="{6891DF03-B22D-4E44-98DA-EFD33382F9DD}" sibTransId="{F6F74CAB-03F7-4AA3-9DA6-77F7BB6935A9}"/>
    <dgm:cxn modelId="{C2CAF0A6-175E-4FDE-8120-B3CD0F076035}" type="presOf" srcId="{91B2B0C4-523A-4539-ABCD-D565DAAC5B10}" destId="{3272662F-C1BF-422B-93B5-8A776B041F5B}" srcOrd="0" destOrd="0" presId="urn:microsoft.com/office/officeart/2005/8/layout/orgChart1"/>
    <dgm:cxn modelId="{F4EDAAF8-A1B3-4855-804A-1DA60D923768}" type="presOf" srcId="{CF4BC34A-0C18-427A-9F29-0B94F05972AB}" destId="{A6DAE254-3D0A-427D-AACB-DDB07509596E}" srcOrd="0" destOrd="0" presId="urn:microsoft.com/office/officeart/2005/8/layout/orgChart1"/>
    <dgm:cxn modelId="{A749BC97-A07F-46DE-9C46-5ECAE1FE8FDA}" type="presOf" srcId="{2735203E-48B5-4803-B72E-C771906EA9A3}" destId="{40CE02F6-8E3F-48D0-946B-3C828074041D}" srcOrd="1" destOrd="0" presId="urn:microsoft.com/office/officeart/2005/8/layout/orgChart1"/>
    <dgm:cxn modelId="{35B65743-B784-4786-BA1F-76166DA32B0B}" type="presOf" srcId="{81B761E4-B331-444C-ABAB-0687AD5D4F2C}" destId="{BF109D63-46E1-4B40-B1FA-F094EF66F177}" srcOrd="1" destOrd="0" presId="urn:microsoft.com/office/officeart/2005/8/layout/orgChart1"/>
    <dgm:cxn modelId="{38B23712-331C-4F67-BD53-74F5D99DD0CA}" type="presOf" srcId="{9D0FC51B-1B19-46A3-8463-80CE7B8C1C69}" destId="{0A168042-DACA-4BD6-89A5-45086B3744B3}" srcOrd="1" destOrd="0" presId="urn:microsoft.com/office/officeart/2005/8/layout/orgChart1"/>
    <dgm:cxn modelId="{33B61180-D9B6-4619-8F4C-5CB019C92235}" type="presOf" srcId="{30F446D8-5801-43C4-90C6-E4FC9741A8D1}" destId="{E3F16DC2-5D3C-4B94-9B08-C083150D1FF4}" srcOrd="1" destOrd="0" presId="urn:microsoft.com/office/officeart/2005/8/layout/orgChart1"/>
    <dgm:cxn modelId="{1F6F6D95-59C1-40D8-9129-8D597B78B87E}" type="presOf" srcId="{C7949D0A-B3E1-4BC9-81A9-0F0950AB7A60}" destId="{9BF3CA26-E469-48D9-A68D-175934EF8A7A}" srcOrd="0" destOrd="0" presId="urn:microsoft.com/office/officeart/2005/8/layout/orgChart1"/>
    <dgm:cxn modelId="{F6031261-5883-4C37-B003-AA4FBBCD7596}" type="presOf" srcId="{34BF5A1E-30E6-42D4-9633-15FD3DDF564A}" destId="{1D33F7B5-11DF-4874-A611-7986B236A1D0}" srcOrd="0" destOrd="0" presId="urn:microsoft.com/office/officeart/2005/8/layout/orgChart1"/>
    <dgm:cxn modelId="{8820DCAC-0FD4-4D30-80EE-F78C7F63C8CC}" srcId="{67B9B1B3-454C-4EDA-BB69-A88553624E50}" destId="{27A887D3-33F4-4612-B68A-5DE331DFB9E7}" srcOrd="3" destOrd="0" parTransId="{CC142EB5-F64F-468E-9E12-2BA144DEBA5C}" sibTransId="{2C67AE09-8559-44BE-94B4-66D4A9ED3165}"/>
    <dgm:cxn modelId="{CBBBDFE5-90ED-47DB-9FCF-FFF8CCB3389A}" type="presOf" srcId="{E13CE282-12FD-4256-9AAC-9C6FED331513}" destId="{E9DB2B8A-8802-4FD1-B216-7D338ACF5B35}" srcOrd="1" destOrd="0" presId="urn:microsoft.com/office/officeart/2005/8/layout/orgChart1"/>
    <dgm:cxn modelId="{8E6FD228-FF98-4213-AEBB-5BD3FD6D0EEF}" type="presOf" srcId="{5AB16A02-BF91-47BF-9D82-28C2098B9534}" destId="{48E80365-4C49-4372-B907-72505E75321F}" srcOrd="0" destOrd="0" presId="urn:microsoft.com/office/officeart/2005/8/layout/orgChart1"/>
    <dgm:cxn modelId="{BEF2E0F9-8BB2-4457-B7DB-C4C2FBEA5942}" type="presOf" srcId="{34B9F054-7E5A-45C2-8708-0ECDA12FADDA}" destId="{477BFC8D-9CC3-46EE-99E1-C7E108FA5B47}" srcOrd="1" destOrd="0" presId="urn:microsoft.com/office/officeart/2005/8/layout/orgChart1"/>
    <dgm:cxn modelId="{07BF0A4E-BFE8-437D-B144-79312C456AE5}" srcId="{0BB48678-7DFB-41B7-AD15-3A746C0BD959}" destId="{81B761E4-B331-444C-ABAB-0687AD5D4F2C}" srcOrd="1" destOrd="0" parTransId="{EA2FA832-DE04-428D-9D4B-8C8449114353}" sibTransId="{6C088EB9-1718-4B19-A6A8-48D783A977C9}"/>
    <dgm:cxn modelId="{A517BFAE-10C5-4806-B725-B1604F1821BE}" type="presOf" srcId="{EDADB0B9-6D80-4E2B-9ABE-D6CDB9BB0A33}" destId="{2EC8C0D7-6E8F-4D74-A989-A4641C29A6FC}" srcOrd="0" destOrd="0" presId="urn:microsoft.com/office/officeart/2005/8/layout/orgChart1"/>
    <dgm:cxn modelId="{A622B5F9-BC6F-43C9-96BB-8EFEF6CB4F0B}" type="presOf" srcId="{30F446D8-5801-43C4-90C6-E4FC9741A8D1}" destId="{E310B98E-0139-419E-9B7A-8731404E04E2}" srcOrd="0" destOrd="0" presId="urn:microsoft.com/office/officeart/2005/8/layout/orgChart1"/>
    <dgm:cxn modelId="{0301AF15-D778-4E39-BFDA-77A3ED7F13B7}" type="presOf" srcId="{D0F07920-BFEA-4438-B7A8-4A34F802EDB9}" destId="{5EA34B65-C7F1-410D-8C16-EBE33AD40470}" srcOrd="1" destOrd="0" presId="urn:microsoft.com/office/officeart/2005/8/layout/orgChart1"/>
    <dgm:cxn modelId="{6007EA43-E77B-4258-B93F-9FA2E75EC7AF}" type="presOf" srcId="{FBB3E122-ACC3-4451-B720-17019006792B}" destId="{51C2BEFC-4847-46A3-8582-BF8DC2E5CD39}" srcOrd="0" destOrd="0" presId="urn:microsoft.com/office/officeart/2005/8/layout/orgChart1"/>
    <dgm:cxn modelId="{51FAE430-8F4F-4FFE-A64E-E52E12EDC22A}" type="presOf" srcId="{67B9B1B3-454C-4EDA-BB69-A88553624E50}" destId="{08DB5B60-9EA2-4EFA-9C20-2E1E7880191D}" srcOrd="1" destOrd="0" presId="urn:microsoft.com/office/officeart/2005/8/layout/orgChart1"/>
    <dgm:cxn modelId="{A478D0A5-12F5-4D5A-B564-2A7A34179A9C}" type="presOf" srcId="{81B761E4-B331-444C-ABAB-0687AD5D4F2C}" destId="{7E7CBE23-E959-49EB-9DAB-1248E5B90084}" srcOrd="0" destOrd="0" presId="urn:microsoft.com/office/officeart/2005/8/layout/orgChart1"/>
    <dgm:cxn modelId="{2F94787D-A7F9-4C00-BC56-7174A1CE1B8E}" type="presOf" srcId="{0D6E51EB-58C7-487A-9A2D-81C13D06232E}" destId="{E64AEDCA-5B74-4EFC-BCDD-B00C0362677B}" srcOrd="0" destOrd="0" presId="urn:microsoft.com/office/officeart/2005/8/layout/orgChart1"/>
    <dgm:cxn modelId="{60427623-B36A-4DC8-A0F4-A2CA8B9747F8}" srcId="{D0F07920-BFEA-4438-B7A8-4A34F802EDB9}" destId="{34B9F054-7E5A-45C2-8708-0ECDA12FADDA}" srcOrd="2" destOrd="0" parTransId="{C277CFE0-38EF-4E0C-9B9A-91608F09D7FF}" sibTransId="{B5FC5421-DE54-4D9C-8CCD-4638A8CEDCBA}"/>
    <dgm:cxn modelId="{EEE075FC-1A9E-439A-BF7E-C44E0100F6DA}" type="presOf" srcId="{CE033305-87BC-438F-A691-6A88F640FA25}" destId="{2CE7D669-F6B3-400D-8CFD-CD30EF5A2D68}" srcOrd="0" destOrd="0" presId="urn:microsoft.com/office/officeart/2005/8/layout/orgChart1"/>
    <dgm:cxn modelId="{1FBEAA99-0018-4E3A-AE5E-4F36FB829A1A}" srcId="{0BB48678-7DFB-41B7-AD15-3A746C0BD959}" destId="{BFBCE34A-D7A8-47A3-9763-F74F3BC264D9}" srcOrd="0" destOrd="0" parTransId="{D0440CC7-76E0-424D-B165-15240A9F9C2E}" sibTransId="{BB3176BA-1491-4650-A342-8891E0A7DC4D}"/>
    <dgm:cxn modelId="{72171D5D-E83A-48F8-BA13-1766C02436FF}" type="presOf" srcId="{97445FE2-B7DC-4D6E-9D53-B65911764F35}" destId="{33EE2F5A-04DF-4650-A03A-0C6F082391C4}" srcOrd="0" destOrd="0" presId="urn:microsoft.com/office/officeart/2005/8/layout/orgChart1"/>
    <dgm:cxn modelId="{515744CA-1025-477E-BC4D-00BAA3D75D72}" type="presOf" srcId="{BFBCE34A-D7A8-47A3-9763-F74F3BC264D9}" destId="{A75DB7C5-2A50-4571-8E48-C86693EA6BFC}" srcOrd="1" destOrd="0" presId="urn:microsoft.com/office/officeart/2005/8/layout/orgChart1"/>
    <dgm:cxn modelId="{2D2D4F31-D0C9-4516-9125-9064B481A7A1}" type="presOf" srcId="{B4C7657B-08E8-497A-B579-3FAA7082BDA1}" destId="{6B214F8D-777C-429F-9E5A-01AE26896AB5}" srcOrd="0" destOrd="0" presId="urn:microsoft.com/office/officeart/2005/8/layout/orgChart1"/>
    <dgm:cxn modelId="{291B2C9E-30F5-4BE9-87C9-7742EEC8B069}" type="presOf" srcId="{91B2B0C4-523A-4539-ABCD-D565DAAC5B10}" destId="{55A6838B-6A1B-4C11-B590-636BB99D8C8F}" srcOrd="1" destOrd="0" presId="urn:microsoft.com/office/officeart/2005/8/layout/orgChart1"/>
    <dgm:cxn modelId="{747961A4-BE53-45E4-9245-713783874780}" type="presOf" srcId="{9D0FC51B-1B19-46A3-8463-80CE7B8C1C69}" destId="{A9B0212B-B6AC-455D-AA04-F8DC8C67E8C8}" srcOrd="0" destOrd="0" presId="urn:microsoft.com/office/officeart/2005/8/layout/orgChart1"/>
    <dgm:cxn modelId="{62392EE3-65CC-4E89-83A3-DCCD66DA8CC7}" srcId="{27A887D3-33F4-4612-B68A-5DE331DFB9E7}" destId="{C7949D0A-B3E1-4BC9-81A9-0F0950AB7A60}" srcOrd="0" destOrd="0" parTransId="{CE033305-87BC-438F-A691-6A88F640FA25}" sibTransId="{100CB566-F5D1-4D03-A3DC-C2DEF0235D22}"/>
    <dgm:cxn modelId="{C0D7F322-FFCD-4373-8AFC-95A9444A61AA}" type="presOf" srcId="{EA2FA832-DE04-428D-9D4B-8C8449114353}" destId="{0BB1EFBA-B97C-4E27-A06A-2ADDEE449667}" srcOrd="0" destOrd="0" presId="urn:microsoft.com/office/officeart/2005/8/layout/orgChart1"/>
    <dgm:cxn modelId="{E8B10C45-9161-40D1-942C-A4FE5CF32CA2}" type="presOf" srcId="{E13CE282-12FD-4256-9AAC-9C6FED331513}" destId="{FBC24DE9-AAF2-4359-B282-303DA0AABD89}" srcOrd="0" destOrd="0" presId="urn:microsoft.com/office/officeart/2005/8/layout/orgChart1"/>
    <dgm:cxn modelId="{7B33FC09-C0F4-4D2A-874A-A10CCC2AAE92}" type="presOf" srcId="{C277CFE0-38EF-4E0C-9B9A-91608F09D7FF}" destId="{DC7C2943-E304-41B9-BBB7-A3B1E47A4183}" srcOrd="0" destOrd="0" presId="urn:microsoft.com/office/officeart/2005/8/layout/orgChart1"/>
    <dgm:cxn modelId="{527C3152-1261-4944-92C9-D950291EB384}" type="presOf" srcId="{0D5EAF38-B371-4CB4-A9C1-D08CDEB03259}" destId="{5F3C4011-C034-4615-9CF8-EBDCB71F77A4}" srcOrd="0" destOrd="0" presId="urn:microsoft.com/office/officeart/2005/8/layout/orgChart1"/>
    <dgm:cxn modelId="{C25FFF0C-B9B9-4BE4-ABBB-236EE4428C4D}" type="presOf" srcId="{BD110EF1-A838-496D-8381-1506F261BBDF}" destId="{1676F049-2B71-41FB-AFE1-59A12DA2CC57}" srcOrd="0" destOrd="0" presId="urn:microsoft.com/office/officeart/2005/8/layout/orgChart1"/>
    <dgm:cxn modelId="{C0FB7553-BB3C-4C85-BA67-59A9ED37F321}" type="presOf" srcId="{BFBCE34A-D7A8-47A3-9763-F74F3BC264D9}" destId="{91176331-E73E-4E6B-B780-9ECD19E8AF86}" srcOrd="0" destOrd="0" presId="urn:microsoft.com/office/officeart/2005/8/layout/orgChart1"/>
    <dgm:cxn modelId="{A5115188-D626-40A3-98D0-0F88ED5886BB}" type="presOf" srcId="{FC48794E-F6FA-48A9-B178-57922ECFA1D1}" destId="{3D6F33F0-4925-4330-AEFA-05102F9EE183}" srcOrd="1" destOrd="0" presId="urn:microsoft.com/office/officeart/2005/8/layout/orgChart1"/>
    <dgm:cxn modelId="{E79042F1-C870-4161-9B75-4A789060B986}" type="presOf" srcId="{0F6DC7A0-DF96-404E-A284-2148642D6AD1}" destId="{D5CB3B80-73C3-48B6-A4B1-B0E32A58C428}" srcOrd="0" destOrd="0" presId="urn:microsoft.com/office/officeart/2005/8/layout/orgChart1"/>
    <dgm:cxn modelId="{28C74337-7184-4A69-853D-CE4249360D6D}" type="presOf" srcId="{CC142EB5-F64F-468E-9E12-2BA144DEBA5C}" destId="{E178F975-E0A6-49E2-B6D4-E5BAA1D1E691}" srcOrd="0" destOrd="0" presId="urn:microsoft.com/office/officeart/2005/8/layout/orgChart1"/>
    <dgm:cxn modelId="{0A1A4820-489A-42B3-B454-E2E616B5873F}" srcId="{D0F07920-BFEA-4438-B7A8-4A34F802EDB9}" destId="{CF4BC34A-0C18-427A-9F29-0B94F05972AB}" srcOrd="1" destOrd="0" parTransId="{FBB3E122-ACC3-4451-B720-17019006792B}" sibTransId="{824DBE56-A127-4D69-943E-719E95C0B599}"/>
    <dgm:cxn modelId="{5DB3FFA6-F32B-4DF4-B389-3FD27E5F446B}" srcId="{9D0FC51B-1B19-46A3-8463-80CE7B8C1C69}" destId="{30F446D8-5801-43C4-90C6-E4FC9741A8D1}" srcOrd="0" destOrd="0" parTransId="{5AB16A02-BF91-47BF-9D82-28C2098B9534}" sibTransId="{1DA2E36C-C7AF-41E5-818F-93BB84D129F0}"/>
    <dgm:cxn modelId="{BD90CE76-F380-4D66-B72C-0930133861D0}" srcId="{AA99F1D9-ABEE-4FA5-B9CE-9F8174E6508B}" destId="{0BB48678-7DFB-41B7-AD15-3A746C0BD959}" srcOrd="0" destOrd="0" parTransId="{97445FE2-B7DC-4D6E-9D53-B65911764F35}" sibTransId="{F3D39714-F287-4A57-B345-63FFCD8A14D0}"/>
    <dgm:cxn modelId="{5F630C2C-29B0-4EC2-AEA9-52C6FBF3E199}" type="presOf" srcId="{AA48803C-D6EB-4424-9D67-B6DFF34F98A2}" destId="{C4F97A27-E7C6-444B-820F-98867B6C749C}" srcOrd="0" destOrd="0" presId="urn:microsoft.com/office/officeart/2005/8/layout/orgChart1"/>
    <dgm:cxn modelId="{AA08EABE-FD88-4F15-B229-5BDD0F568023}" type="presOf" srcId="{C7949D0A-B3E1-4BC9-81A9-0F0950AB7A60}" destId="{B9BCA52A-0606-4F6E-8AEE-40E13535F314}" srcOrd="1" destOrd="0" presId="urn:microsoft.com/office/officeart/2005/8/layout/orgChart1"/>
    <dgm:cxn modelId="{8DAF9FE6-0D11-4351-8228-BFC230F010E9}" srcId="{34B9F054-7E5A-45C2-8708-0ECDA12FADDA}" destId="{75568838-A0AE-4142-8639-9192A2012CB7}" srcOrd="0" destOrd="0" parTransId="{1AB69B93-9F67-4F04-9A59-79E87665F81C}" sibTransId="{DEACF576-34E2-4D59-A7C8-9779D2EF4E85}"/>
    <dgm:cxn modelId="{723F0BD8-8A43-4B83-80AE-501B8CBF88C8}" type="presOf" srcId="{D0F07920-BFEA-4438-B7A8-4A34F802EDB9}" destId="{30461216-1D26-4EC8-8F67-5BE3394916D0}" srcOrd="0" destOrd="0" presId="urn:microsoft.com/office/officeart/2005/8/layout/orgChart1"/>
    <dgm:cxn modelId="{7888217E-2388-4914-A306-0B9A39DCF889}" type="presOf" srcId="{32BC997F-4ED7-43E2-ACAF-A7068711F1E8}" destId="{86FFB819-A76F-4B1F-BEC7-B7B9E533C692}" srcOrd="0" destOrd="0" presId="urn:microsoft.com/office/officeart/2005/8/layout/orgChart1"/>
    <dgm:cxn modelId="{F2775862-7203-409C-B7EB-A633E978F682}" type="presOf" srcId="{D0440CC7-76E0-424D-B165-15240A9F9C2E}" destId="{C9806876-6751-470B-9C3B-42495D83E94E}" srcOrd="0" destOrd="0" presId="urn:microsoft.com/office/officeart/2005/8/layout/orgChart1"/>
    <dgm:cxn modelId="{E1F1D293-F1D7-47FC-8E00-097C220EB12C}" type="presOf" srcId="{1AB69B93-9F67-4F04-9A59-79E87665F81C}" destId="{FAA5E750-34B3-4DFF-8037-B4B81EC46F79}" srcOrd="0" destOrd="0" presId="urn:microsoft.com/office/officeart/2005/8/layout/orgChart1"/>
    <dgm:cxn modelId="{7F65B8D0-128B-49AE-ACF9-9943C28405DF}" type="presOf" srcId="{75568838-A0AE-4142-8639-9192A2012CB7}" destId="{2B20B69D-2327-4358-8606-56AC5434E885}" srcOrd="1" destOrd="0" presId="urn:microsoft.com/office/officeart/2005/8/layout/orgChart1"/>
    <dgm:cxn modelId="{92C33A0A-35A7-43C1-A32D-5B9E306400EB}" type="presOf" srcId="{3DDBBAC9-4EA2-495B-B605-309ABB416509}" destId="{303F7031-7D83-40DD-9EFF-B7E98BFC0C8B}" srcOrd="0" destOrd="0" presId="urn:microsoft.com/office/officeart/2005/8/layout/orgChart1"/>
    <dgm:cxn modelId="{551CAA2F-47CF-4BD8-856D-850099023F25}" type="presOf" srcId="{BD110EF1-A838-496D-8381-1506F261BBDF}" destId="{039E09DB-B71D-4E5B-91B7-D3F48015AE3E}" srcOrd="1" destOrd="0" presId="urn:microsoft.com/office/officeart/2005/8/layout/orgChart1"/>
    <dgm:cxn modelId="{376965D3-8D03-4061-AD42-AB9819AAD245}" type="presOf" srcId="{FC48794E-F6FA-48A9-B178-57922ECFA1D1}" destId="{2FB3C6A7-BDB7-4E1A-A1A3-D6D8200574A1}" srcOrd="0" destOrd="0" presId="urn:microsoft.com/office/officeart/2005/8/layout/orgChart1"/>
    <dgm:cxn modelId="{CCA083FF-DC29-4B14-89CA-15281386E1DA}" type="presOf" srcId="{75568838-A0AE-4142-8639-9192A2012CB7}" destId="{89776853-1175-4751-B827-CEB18F943116}" srcOrd="0" destOrd="0" presId="urn:microsoft.com/office/officeart/2005/8/layout/orgChart1"/>
    <dgm:cxn modelId="{2F0F4076-6B25-4019-AC1E-A438B259CE8F}" srcId="{67B9B1B3-454C-4EDA-BB69-A88553624E50}" destId="{AA99F1D9-ABEE-4FA5-B9CE-9F8174E6508B}" srcOrd="1" destOrd="0" parTransId="{EDADB0B9-6D80-4E2B-9ABE-D6CDB9BB0A33}" sibTransId="{6C0522DD-AEB9-460B-A785-9E66B58E4BD9}"/>
    <dgm:cxn modelId="{C7D3090F-441E-4791-B73A-CBF7AFEFE2EC}" type="presOf" srcId="{19B56EE1-7267-4372-886B-FBD8CA78CABE}" destId="{6D68394D-15F9-4959-B3EC-EF937F39E34C}" srcOrd="0" destOrd="0" presId="urn:microsoft.com/office/officeart/2005/8/layout/orgChart1"/>
    <dgm:cxn modelId="{F86E1D79-43CB-4FBA-95DB-92D1C2D621AF}" type="presOf" srcId="{0BB48678-7DFB-41B7-AD15-3A746C0BD959}" destId="{C906E4D9-2B6A-45C6-A616-A5AAC9BB65D3}" srcOrd="1" destOrd="0" presId="urn:microsoft.com/office/officeart/2005/8/layout/orgChart1"/>
    <dgm:cxn modelId="{420B5329-72C0-43CD-A1A5-6BCD99FE0D63}" type="presOf" srcId="{AA99F1D9-ABEE-4FA5-B9CE-9F8174E6508B}" destId="{AC51D2FF-0BF1-4520-B180-7E3082E33057}" srcOrd="1" destOrd="0" presId="urn:microsoft.com/office/officeart/2005/8/layout/orgChart1"/>
    <dgm:cxn modelId="{58A69266-6584-457A-8AD8-25FEE45128EC}" srcId="{91B2B0C4-523A-4539-ABCD-D565DAAC5B10}" destId="{67B9B1B3-454C-4EDA-BB69-A88553624E50}" srcOrd="0" destOrd="0" parTransId="{96AB7CF3-5627-42DB-BB27-287CF140C2ED}" sibTransId="{589392A2-3B97-4693-881A-92CB900EAAFF}"/>
    <dgm:cxn modelId="{F1567D21-985A-4123-A365-AF74310798D4}" srcId="{D0F07920-BFEA-4438-B7A8-4A34F802EDB9}" destId="{9D0FC51B-1B19-46A3-8463-80CE7B8C1C69}" srcOrd="3" destOrd="0" parTransId="{0F6DC7A0-DF96-404E-A284-2148642D6AD1}" sibTransId="{FE804D14-D362-43E8-8C25-A4EC886416F3}"/>
    <dgm:cxn modelId="{2DAEF7B2-79DA-4AC0-BD80-4FC6C997B688}" srcId="{81B761E4-B331-444C-ABAB-0687AD5D4F2C}" destId="{2735203E-48B5-4803-B72E-C771906EA9A3}" srcOrd="0" destOrd="0" parTransId="{0D5EAF38-B371-4CB4-A9C1-D08CDEB03259}" sibTransId="{9C5A2F47-82AA-4171-9553-762603A353DD}"/>
    <dgm:cxn modelId="{01C90253-FBA2-4565-849A-BB6930B6D080}" type="presOf" srcId="{CF4BC34A-0C18-427A-9F29-0B94F05972AB}" destId="{98297765-6098-4ADD-90FB-C2CA8155A620}" srcOrd="1" destOrd="0" presId="urn:microsoft.com/office/officeart/2005/8/layout/orgChart1"/>
    <dgm:cxn modelId="{10DC26C2-372D-41F1-887F-90F511B5F434}" srcId="{CF4BC34A-0C18-427A-9F29-0B94F05972AB}" destId="{FC48794E-F6FA-48A9-B178-57922ECFA1D1}" srcOrd="0" destOrd="0" parTransId="{AA48803C-D6EB-4424-9D67-B6DFF34F98A2}" sibTransId="{36DC97B8-7B0A-446A-B196-D76524F6ACAD}"/>
    <dgm:cxn modelId="{A413EC93-B3C3-4773-81A6-4A455431E4DA}" type="presOf" srcId="{B4C7657B-08E8-497A-B579-3FAA7082BDA1}" destId="{4E40FB55-2E97-42C0-B8AD-FDB062848691}" srcOrd="1" destOrd="0" presId="urn:microsoft.com/office/officeart/2005/8/layout/orgChart1"/>
    <dgm:cxn modelId="{3C533E44-FD5A-421E-BF5C-AAB8297217FF}" type="presOf" srcId="{96AB7CF3-5627-42DB-BB27-287CF140C2ED}" destId="{57646E3A-1700-4A3E-84EF-1B79C8F0B19D}" srcOrd="0" destOrd="0" presId="urn:microsoft.com/office/officeart/2005/8/layout/orgChart1"/>
    <dgm:cxn modelId="{18BCFE74-E4BD-4C84-AEDA-28CC370899F5}" srcId="{B4C7657B-08E8-497A-B579-3FAA7082BDA1}" destId="{BD110EF1-A838-496D-8381-1506F261BBDF}" srcOrd="0" destOrd="0" parTransId="{19B56EE1-7267-4372-886B-FBD8CA78CABE}" sibTransId="{0DBC3235-28D1-412B-8970-1DD9E90A6789}"/>
    <dgm:cxn modelId="{3926BE99-AFA7-4F0D-9474-B774E81CE227}" srcId="{D0F07920-BFEA-4438-B7A8-4A34F802EDB9}" destId="{B4C7657B-08E8-497A-B579-3FAA7082BDA1}" srcOrd="0" destOrd="0" parTransId="{32BC997F-4ED7-43E2-ACAF-A7068711F1E8}" sibTransId="{40CFF1B7-5DF9-470B-9D72-54AF4F7C5715}"/>
    <dgm:cxn modelId="{8C24F9AC-77A4-4331-B20E-2660D95BAD1A}" type="presOf" srcId="{27A887D3-33F4-4612-B68A-5DE331DFB9E7}" destId="{3E97013C-FCCB-459E-B9DE-A3E66CF8FF17}" srcOrd="1" destOrd="0" presId="urn:microsoft.com/office/officeart/2005/8/layout/orgChart1"/>
    <dgm:cxn modelId="{C5910BAE-2EA4-4841-89E7-5DE76453EDE2}" type="presOf" srcId="{34B9F054-7E5A-45C2-8708-0ECDA12FADDA}" destId="{C94F6982-0732-4FD9-B6ED-52DF21355048}" srcOrd="0" destOrd="0" presId="urn:microsoft.com/office/officeart/2005/8/layout/orgChart1"/>
    <dgm:cxn modelId="{5D9BFA7B-67FB-495E-8BAB-C5ADE67A3B59}" type="presOf" srcId="{AA99F1D9-ABEE-4FA5-B9CE-9F8174E6508B}" destId="{3B9ABEF9-4657-4806-ADEE-AD0376F16CE8}" srcOrd="0" destOrd="0" presId="urn:microsoft.com/office/officeart/2005/8/layout/orgChart1"/>
    <dgm:cxn modelId="{F6CFC0D5-DD05-4ECD-ABE5-B9932FBD388B}" srcId="{67B9B1B3-454C-4EDA-BB69-A88553624E50}" destId="{D0F07920-BFEA-4438-B7A8-4A34F802EDB9}" srcOrd="2" destOrd="0" parTransId="{3DDBBAC9-4EA2-495B-B605-309ABB416509}" sibTransId="{64CC7354-C31D-4893-9B0C-F06CC01C1C80}"/>
    <dgm:cxn modelId="{3C40398B-C5E4-4827-8C48-3C6E809A52AB}" type="presOf" srcId="{27A887D3-33F4-4612-B68A-5DE331DFB9E7}" destId="{57587F06-83AB-4EBE-B12B-894B010EE903}" srcOrd="0" destOrd="0" presId="urn:microsoft.com/office/officeart/2005/8/layout/orgChart1"/>
    <dgm:cxn modelId="{671799A8-4464-4277-92E3-416BC5A5533B}" srcId="{67B9B1B3-454C-4EDA-BB69-A88553624E50}" destId="{E13CE282-12FD-4256-9AAC-9C6FED331513}" srcOrd="0" destOrd="0" parTransId="{34BF5A1E-30E6-42D4-9633-15FD3DDF564A}" sibTransId="{354596D1-651A-4A79-915A-77AD13066E1E}"/>
    <dgm:cxn modelId="{BC615F89-6DD0-4E49-A6C9-A250316C486C}" type="presOf" srcId="{0BB48678-7DFB-41B7-AD15-3A746C0BD959}" destId="{32DAC866-19D6-4552-A5B1-8C8D9BECF3EC}" srcOrd="0" destOrd="0" presId="urn:microsoft.com/office/officeart/2005/8/layout/orgChart1"/>
    <dgm:cxn modelId="{0E4B29BC-C4D1-4A1B-BD86-08C4C5D27F94}" type="presOf" srcId="{67B9B1B3-454C-4EDA-BB69-A88553624E50}" destId="{E3D1542F-4E31-45B2-8667-8985CBADF20E}" srcOrd="0" destOrd="0" presId="urn:microsoft.com/office/officeart/2005/8/layout/orgChart1"/>
    <dgm:cxn modelId="{7731738D-C7F2-4C98-BA1B-F33FE7772C88}" type="presParOf" srcId="{E64AEDCA-5B74-4EFC-BCDD-B00C0362677B}" destId="{DB7803EE-6AE3-48DC-93DB-0FA0837185CC}" srcOrd="0" destOrd="0" presId="urn:microsoft.com/office/officeart/2005/8/layout/orgChart1"/>
    <dgm:cxn modelId="{ACF5B314-9213-43BD-8F58-A3877A28FF41}" type="presParOf" srcId="{DB7803EE-6AE3-48DC-93DB-0FA0837185CC}" destId="{C8CFB5B9-1E7E-4F0C-BAB2-229C7A52AF82}" srcOrd="0" destOrd="0" presId="urn:microsoft.com/office/officeart/2005/8/layout/orgChart1"/>
    <dgm:cxn modelId="{10EF5099-7BE1-4ACD-B992-289B2B53FA44}" type="presParOf" srcId="{C8CFB5B9-1E7E-4F0C-BAB2-229C7A52AF82}" destId="{3272662F-C1BF-422B-93B5-8A776B041F5B}" srcOrd="0" destOrd="0" presId="urn:microsoft.com/office/officeart/2005/8/layout/orgChart1"/>
    <dgm:cxn modelId="{3B352157-5A68-4D80-8763-221D4DB64A02}" type="presParOf" srcId="{C8CFB5B9-1E7E-4F0C-BAB2-229C7A52AF82}" destId="{55A6838B-6A1B-4C11-B590-636BB99D8C8F}" srcOrd="1" destOrd="0" presId="urn:microsoft.com/office/officeart/2005/8/layout/orgChart1"/>
    <dgm:cxn modelId="{15143501-598D-44EA-A554-CF57CEFE8212}" type="presParOf" srcId="{DB7803EE-6AE3-48DC-93DB-0FA0837185CC}" destId="{1F538A88-5D55-4456-867E-0D626AEF8341}" srcOrd="1" destOrd="0" presId="urn:microsoft.com/office/officeart/2005/8/layout/orgChart1"/>
    <dgm:cxn modelId="{5A94C917-8925-42B1-9406-722C1B0096F2}" type="presParOf" srcId="{1F538A88-5D55-4456-867E-0D626AEF8341}" destId="{57646E3A-1700-4A3E-84EF-1B79C8F0B19D}" srcOrd="0" destOrd="0" presId="urn:microsoft.com/office/officeart/2005/8/layout/orgChart1"/>
    <dgm:cxn modelId="{2CB50A1F-4647-4DDB-8FBF-4AABA3E1BF07}" type="presParOf" srcId="{1F538A88-5D55-4456-867E-0D626AEF8341}" destId="{DFB88FE3-D23C-4F8B-B8D6-74CD2EF9F9DB}" srcOrd="1" destOrd="0" presId="urn:microsoft.com/office/officeart/2005/8/layout/orgChart1"/>
    <dgm:cxn modelId="{D8A3D4A1-B15E-4C9E-940C-D0E3332B4B2A}" type="presParOf" srcId="{DFB88FE3-D23C-4F8B-B8D6-74CD2EF9F9DB}" destId="{6201963F-543C-46F9-8BC6-70612A0F215B}" srcOrd="0" destOrd="0" presId="urn:microsoft.com/office/officeart/2005/8/layout/orgChart1"/>
    <dgm:cxn modelId="{ECBEE2D0-F29F-4B46-8232-B9BC91493B0F}" type="presParOf" srcId="{6201963F-543C-46F9-8BC6-70612A0F215B}" destId="{E3D1542F-4E31-45B2-8667-8985CBADF20E}" srcOrd="0" destOrd="0" presId="urn:microsoft.com/office/officeart/2005/8/layout/orgChart1"/>
    <dgm:cxn modelId="{842D4E12-0128-4694-A025-B0137C0B1F3F}" type="presParOf" srcId="{6201963F-543C-46F9-8BC6-70612A0F215B}" destId="{08DB5B60-9EA2-4EFA-9C20-2E1E7880191D}" srcOrd="1" destOrd="0" presId="urn:microsoft.com/office/officeart/2005/8/layout/orgChart1"/>
    <dgm:cxn modelId="{EE5D3451-4960-4226-B119-EF8B8DF88B3F}" type="presParOf" srcId="{DFB88FE3-D23C-4F8B-B8D6-74CD2EF9F9DB}" destId="{51671892-65AF-45CE-9E81-395232D81769}" srcOrd="1" destOrd="0" presId="urn:microsoft.com/office/officeart/2005/8/layout/orgChart1"/>
    <dgm:cxn modelId="{F5007EB1-2265-4641-A89A-7A2B33662097}" type="presParOf" srcId="{51671892-65AF-45CE-9E81-395232D81769}" destId="{2EC8C0D7-6E8F-4D74-A989-A4641C29A6FC}" srcOrd="0" destOrd="0" presId="urn:microsoft.com/office/officeart/2005/8/layout/orgChart1"/>
    <dgm:cxn modelId="{D676960B-7D97-4F1D-B2FF-88FC78E0F62D}" type="presParOf" srcId="{51671892-65AF-45CE-9E81-395232D81769}" destId="{92E31F24-DCAD-4552-8F74-7C66749D644D}" srcOrd="1" destOrd="0" presId="urn:microsoft.com/office/officeart/2005/8/layout/orgChart1"/>
    <dgm:cxn modelId="{9AF4EBCB-AE09-4E0A-922C-3543BB28BC50}" type="presParOf" srcId="{92E31F24-DCAD-4552-8F74-7C66749D644D}" destId="{31D1E0DE-C73E-4568-85FC-84AAED02E435}" srcOrd="0" destOrd="0" presId="urn:microsoft.com/office/officeart/2005/8/layout/orgChart1"/>
    <dgm:cxn modelId="{C65763EA-A021-4CE5-B7AE-DA503C5648EB}" type="presParOf" srcId="{31D1E0DE-C73E-4568-85FC-84AAED02E435}" destId="{3B9ABEF9-4657-4806-ADEE-AD0376F16CE8}" srcOrd="0" destOrd="0" presId="urn:microsoft.com/office/officeart/2005/8/layout/orgChart1"/>
    <dgm:cxn modelId="{4C163044-8374-4843-AAB7-DC8B9248DFB0}" type="presParOf" srcId="{31D1E0DE-C73E-4568-85FC-84AAED02E435}" destId="{AC51D2FF-0BF1-4520-B180-7E3082E33057}" srcOrd="1" destOrd="0" presId="urn:microsoft.com/office/officeart/2005/8/layout/orgChart1"/>
    <dgm:cxn modelId="{D94E5764-E7A5-4E7B-9A0B-7216B2D0CB25}" type="presParOf" srcId="{92E31F24-DCAD-4552-8F74-7C66749D644D}" destId="{709F6585-AD05-412F-A99C-3FB12EF54815}" srcOrd="1" destOrd="0" presId="urn:microsoft.com/office/officeart/2005/8/layout/orgChart1"/>
    <dgm:cxn modelId="{B7AEABFE-5196-4173-8AAB-CE168F05600D}" type="presParOf" srcId="{709F6585-AD05-412F-A99C-3FB12EF54815}" destId="{33EE2F5A-04DF-4650-A03A-0C6F082391C4}" srcOrd="0" destOrd="0" presId="urn:microsoft.com/office/officeart/2005/8/layout/orgChart1"/>
    <dgm:cxn modelId="{9D17B27C-7EB1-406A-8B3A-692F6E167771}" type="presParOf" srcId="{709F6585-AD05-412F-A99C-3FB12EF54815}" destId="{F3FE611E-CE9D-4603-813E-41D115EB8857}" srcOrd="1" destOrd="0" presId="urn:microsoft.com/office/officeart/2005/8/layout/orgChart1"/>
    <dgm:cxn modelId="{34221314-3020-45D7-87E2-814B5E7FEFA1}" type="presParOf" srcId="{F3FE611E-CE9D-4603-813E-41D115EB8857}" destId="{B9930E58-B1E6-4F01-8FF0-5CB91040454D}" srcOrd="0" destOrd="0" presId="urn:microsoft.com/office/officeart/2005/8/layout/orgChart1"/>
    <dgm:cxn modelId="{609F4962-C4C9-4136-A576-6ECD1D89DC38}" type="presParOf" srcId="{B9930E58-B1E6-4F01-8FF0-5CB91040454D}" destId="{32DAC866-19D6-4552-A5B1-8C8D9BECF3EC}" srcOrd="0" destOrd="0" presId="urn:microsoft.com/office/officeart/2005/8/layout/orgChart1"/>
    <dgm:cxn modelId="{8720098D-BDEC-4E36-895C-37F2BD4FA014}" type="presParOf" srcId="{B9930E58-B1E6-4F01-8FF0-5CB91040454D}" destId="{C906E4D9-2B6A-45C6-A616-A5AAC9BB65D3}" srcOrd="1" destOrd="0" presId="urn:microsoft.com/office/officeart/2005/8/layout/orgChart1"/>
    <dgm:cxn modelId="{52763AB0-949C-4465-8EB8-C62543C96604}" type="presParOf" srcId="{F3FE611E-CE9D-4603-813E-41D115EB8857}" destId="{2371CC2F-334B-4EEE-AE71-93907D4E86A5}" srcOrd="1" destOrd="0" presId="urn:microsoft.com/office/officeart/2005/8/layout/orgChart1"/>
    <dgm:cxn modelId="{9A7A8F9A-B7BF-4304-B596-B82DE0409474}" type="presParOf" srcId="{2371CC2F-334B-4EEE-AE71-93907D4E86A5}" destId="{C9806876-6751-470B-9C3B-42495D83E94E}" srcOrd="0" destOrd="0" presId="urn:microsoft.com/office/officeart/2005/8/layout/orgChart1"/>
    <dgm:cxn modelId="{59785AE4-4F0C-468E-91CF-5FE0A0A65D78}" type="presParOf" srcId="{2371CC2F-334B-4EEE-AE71-93907D4E86A5}" destId="{B7CEE810-B9E8-4FCE-802B-E0A64410B949}" srcOrd="1" destOrd="0" presId="urn:microsoft.com/office/officeart/2005/8/layout/orgChart1"/>
    <dgm:cxn modelId="{B713C93E-B978-44E4-AA91-E11D7AC7AC0B}" type="presParOf" srcId="{B7CEE810-B9E8-4FCE-802B-E0A64410B949}" destId="{96FFC9AB-BD80-4B9C-86FE-22C5BA5FAA81}" srcOrd="0" destOrd="0" presId="urn:microsoft.com/office/officeart/2005/8/layout/orgChart1"/>
    <dgm:cxn modelId="{243E6E84-99C4-4C2A-BA13-D91E618020A1}" type="presParOf" srcId="{96FFC9AB-BD80-4B9C-86FE-22C5BA5FAA81}" destId="{91176331-E73E-4E6B-B780-9ECD19E8AF86}" srcOrd="0" destOrd="0" presId="urn:microsoft.com/office/officeart/2005/8/layout/orgChart1"/>
    <dgm:cxn modelId="{77ABFF0C-661C-4BAF-A9A0-C417A9ABE391}" type="presParOf" srcId="{96FFC9AB-BD80-4B9C-86FE-22C5BA5FAA81}" destId="{A75DB7C5-2A50-4571-8E48-C86693EA6BFC}" srcOrd="1" destOrd="0" presId="urn:microsoft.com/office/officeart/2005/8/layout/orgChart1"/>
    <dgm:cxn modelId="{53F6644C-9575-4B40-AF1D-AC0E9902F39B}" type="presParOf" srcId="{B7CEE810-B9E8-4FCE-802B-E0A64410B949}" destId="{8514A7D6-7C91-47C9-9FA4-5476E3340B9D}" srcOrd="1" destOrd="0" presId="urn:microsoft.com/office/officeart/2005/8/layout/orgChart1"/>
    <dgm:cxn modelId="{5868657C-9B94-4A4F-BC0C-561F1A6BD49A}" type="presParOf" srcId="{B7CEE810-B9E8-4FCE-802B-E0A64410B949}" destId="{7C00B9B7-6410-4343-AC6F-DCF5004780CA}" srcOrd="2" destOrd="0" presId="urn:microsoft.com/office/officeart/2005/8/layout/orgChart1"/>
    <dgm:cxn modelId="{00E7B929-A3C9-4474-BD50-AD2F848DB4C1}" type="presParOf" srcId="{2371CC2F-334B-4EEE-AE71-93907D4E86A5}" destId="{0BB1EFBA-B97C-4E27-A06A-2ADDEE449667}" srcOrd="2" destOrd="0" presId="urn:microsoft.com/office/officeart/2005/8/layout/orgChart1"/>
    <dgm:cxn modelId="{F68DC807-AAA7-40B6-BCC3-A8557B98B65C}" type="presParOf" srcId="{2371CC2F-334B-4EEE-AE71-93907D4E86A5}" destId="{2753AEEC-D356-4BF8-9201-9999EB4F53A3}" srcOrd="3" destOrd="0" presId="urn:microsoft.com/office/officeart/2005/8/layout/orgChart1"/>
    <dgm:cxn modelId="{B61E3C9F-1F86-4095-B8C4-E25365619E52}" type="presParOf" srcId="{2753AEEC-D356-4BF8-9201-9999EB4F53A3}" destId="{4C325588-D140-4E65-BE3B-8B09ECA86EA3}" srcOrd="0" destOrd="0" presId="urn:microsoft.com/office/officeart/2005/8/layout/orgChart1"/>
    <dgm:cxn modelId="{659662A6-5474-4C35-B89C-572E4CE30651}" type="presParOf" srcId="{4C325588-D140-4E65-BE3B-8B09ECA86EA3}" destId="{7E7CBE23-E959-49EB-9DAB-1248E5B90084}" srcOrd="0" destOrd="0" presId="urn:microsoft.com/office/officeart/2005/8/layout/orgChart1"/>
    <dgm:cxn modelId="{EB3884F2-3701-4F4A-963A-A04CDBE660E3}" type="presParOf" srcId="{4C325588-D140-4E65-BE3B-8B09ECA86EA3}" destId="{BF109D63-46E1-4B40-B1FA-F094EF66F177}" srcOrd="1" destOrd="0" presId="urn:microsoft.com/office/officeart/2005/8/layout/orgChart1"/>
    <dgm:cxn modelId="{6F536009-DC9C-41DE-AE8E-A37323F2B3DA}" type="presParOf" srcId="{2753AEEC-D356-4BF8-9201-9999EB4F53A3}" destId="{B68E72DF-B144-46F5-BA19-55D345147DEF}" srcOrd="1" destOrd="0" presId="urn:microsoft.com/office/officeart/2005/8/layout/orgChart1"/>
    <dgm:cxn modelId="{C550AE94-9FE8-40AD-B0FC-C6A92CA34EB0}" type="presParOf" srcId="{B68E72DF-B144-46F5-BA19-55D345147DEF}" destId="{5F3C4011-C034-4615-9CF8-EBDCB71F77A4}" srcOrd="0" destOrd="0" presId="urn:microsoft.com/office/officeart/2005/8/layout/orgChart1"/>
    <dgm:cxn modelId="{0B2FA7A2-EBDA-4B44-AC2E-D99BF8663610}" type="presParOf" srcId="{B68E72DF-B144-46F5-BA19-55D345147DEF}" destId="{8CEFBD9E-2B4A-4911-BD91-DA5B1B959ADF}" srcOrd="1" destOrd="0" presId="urn:microsoft.com/office/officeart/2005/8/layout/orgChart1"/>
    <dgm:cxn modelId="{70BE33E8-E8AD-485F-8F35-2DD1B0BEAD27}" type="presParOf" srcId="{8CEFBD9E-2B4A-4911-BD91-DA5B1B959ADF}" destId="{DC5F086D-3AED-445A-88E8-AADB82A80102}" srcOrd="0" destOrd="0" presId="urn:microsoft.com/office/officeart/2005/8/layout/orgChart1"/>
    <dgm:cxn modelId="{0FAD91F3-6E71-4DA1-8129-39A4DE846812}" type="presParOf" srcId="{DC5F086D-3AED-445A-88E8-AADB82A80102}" destId="{F6ACC4F1-8415-4514-8E1D-388559B4E44F}" srcOrd="0" destOrd="0" presId="urn:microsoft.com/office/officeart/2005/8/layout/orgChart1"/>
    <dgm:cxn modelId="{0ACEBF4C-5AA9-4FAF-AB8C-0FF1EE9CC928}" type="presParOf" srcId="{DC5F086D-3AED-445A-88E8-AADB82A80102}" destId="{40CE02F6-8E3F-48D0-946B-3C828074041D}" srcOrd="1" destOrd="0" presId="urn:microsoft.com/office/officeart/2005/8/layout/orgChart1"/>
    <dgm:cxn modelId="{DE4C5EFE-DE5F-4E02-BB2A-131C02429A5D}" type="presParOf" srcId="{8CEFBD9E-2B4A-4911-BD91-DA5B1B959ADF}" destId="{ED96DA78-3749-42EC-9A27-E2250AB5E222}" srcOrd="1" destOrd="0" presId="urn:microsoft.com/office/officeart/2005/8/layout/orgChart1"/>
    <dgm:cxn modelId="{76DABE87-FA0C-4C37-86D2-925BC65BF30E}" type="presParOf" srcId="{8CEFBD9E-2B4A-4911-BD91-DA5B1B959ADF}" destId="{B79A39CC-E2CA-4F97-9866-5653BA656751}" srcOrd="2" destOrd="0" presId="urn:microsoft.com/office/officeart/2005/8/layout/orgChart1"/>
    <dgm:cxn modelId="{A9581BEC-6CB8-4036-A591-3066CCDA6B76}" type="presParOf" srcId="{2753AEEC-D356-4BF8-9201-9999EB4F53A3}" destId="{F4570C31-1ACB-4555-9ABC-EB33FB7A3BB3}" srcOrd="2" destOrd="0" presId="urn:microsoft.com/office/officeart/2005/8/layout/orgChart1"/>
    <dgm:cxn modelId="{B3C16C46-A95F-4DC2-8831-EAAB6BFDB7E0}" type="presParOf" srcId="{F3FE611E-CE9D-4603-813E-41D115EB8857}" destId="{9C158A55-CE7C-4C32-B7AE-5AEC2A5E9C2D}" srcOrd="2" destOrd="0" presId="urn:microsoft.com/office/officeart/2005/8/layout/orgChart1"/>
    <dgm:cxn modelId="{307696DB-9F29-46CB-A6F4-C2419814738D}" type="presParOf" srcId="{92E31F24-DCAD-4552-8F74-7C66749D644D}" destId="{A96C1F83-979E-4147-9C77-F2CD050E4C78}" srcOrd="2" destOrd="0" presId="urn:microsoft.com/office/officeart/2005/8/layout/orgChart1"/>
    <dgm:cxn modelId="{836043FB-49E6-4A6A-B13D-DF789B8CCE5E}" type="presParOf" srcId="{51671892-65AF-45CE-9E81-395232D81769}" destId="{303F7031-7D83-40DD-9EFF-B7E98BFC0C8B}" srcOrd="2" destOrd="0" presId="urn:microsoft.com/office/officeart/2005/8/layout/orgChart1"/>
    <dgm:cxn modelId="{22D944EC-AEEE-4EE8-8BD4-7222FAFB2850}" type="presParOf" srcId="{51671892-65AF-45CE-9E81-395232D81769}" destId="{7A29BAD1-6E5E-4D91-931F-5E937EF8936C}" srcOrd="3" destOrd="0" presId="urn:microsoft.com/office/officeart/2005/8/layout/orgChart1"/>
    <dgm:cxn modelId="{6C467ADF-91B8-4EF0-9377-EC3AC6A49DB2}" type="presParOf" srcId="{7A29BAD1-6E5E-4D91-931F-5E937EF8936C}" destId="{9EAC1728-9964-4936-80B2-492FAEDFDBDD}" srcOrd="0" destOrd="0" presId="urn:microsoft.com/office/officeart/2005/8/layout/orgChart1"/>
    <dgm:cxn modelId="{E1D1C3A3-5E74-4ED3-A6EC-1D01B4B420FE}" type="presParOf" srcId="{9EAC1728-9964-4936-80B2-492FAEDFDBDD}" destId="{30461216-1D26-4EC8-8F67-5BE3394916D0}" srcOrd="0" destOrd="0" presId="urn:microsoft.com/office/officeart/2005/8/layout/orgChart1"/>
    <dgm:cxn modelId="{92BBFBD5-062F-47BB-8A70-3134C6E3E18A}" type="presParOf" srcId="{9EAC1728-9964-4936-80B2-492FAEDFDBDD}" destId="{5EA34B65-C7F1-410D-8C16-EBE33AD40470}" srcOrd="1" destOrd="0" presId="urn:microsoft.com/office/officeart/2005/8/layout/orgChart1"/>
    <dgm:cxn modelId="{8B03A552-BDB9-4848-9D30-D82A3FEC45DF}" type="presParOf" srcId="{7A29BAD1-6E5E-4D91-931F-5E937EF8936C}" destId="{BB86C45B-84CA-46F4-B218-4C2777BFB8B8}" srcOrd="1" destOrd="0" presId="urn:microsoft.com/office/officeart/2005/8/layout/orgChart1"/>
    <dgm:cxn modelId="{74421112-DC82-4FFA-8CD2-A85D34375F92}" type="presParOf" srcId="{BB86C45B-84CA-46F4-B218-4C2777BFB8B8}" destId="{86FFB819-A76F-4B1F-BEC7-B7B9E533C692}" srcOrd="0" destOrd="0" presId="urn:microsoft.com/office/officeart/2005/8/layout/orgChart1"/>
    <dgm:cxn modelId="{AED7CC56-B5FD-4F3F-AA81-F424F4C5BF3D}" type="presParOf" srcId="{BB86C45B-84CA-46F4-B218-4C2777BFB8B8}" destId="{17AEA1DC-61E1-4846-B152-31E90D99D4A3}" srcOrd="1" destOrd="0" presId="urn:microsoft.com/office/officeart/2005/8/layout/orgChart1"/>
    <dgm:cxn modelId="{DE40345A-417A-462D-BAD4-66217DCEABAA}" type="presParOf" srcId="{17AEA1DC-61E1-4846-B152-31E90D99D4A3}" destId="{DC9FB874-753E-4DE4-8E99-DA6A6FFBCE3E}" srcOrd="0" destOrd="0" presId="urn:microsoft.com/office/officeart/2005/8/layout/orgChart1"/>
    <dgm:cxn modelId="{DC75EB26-B9FC-48E0-9CAF-6822E3ABF51B}" type="presParOf" srcId="{DC9FB874-753E-4DE4-8E99-DA6A6FFBCE3E}" destId="{6B214F8D-777C-429F-9E5A-01AE26896AB5}" srcOrd="0" destOrd="0" presId="urn:microsoft.com/office/officeart/2005/8/layout/orgChart1"/>
    <dgm:cxn modelId="{45A5DF74-2983-4F3C-8939-7CD54592E36F}" type="presParOf" srcId="{DC9FB874-753E-4DE4-8E99-DA6A6FFBCE3E}" destId="{4E40FB55-2E97-42C0-B8AD-FDB062848691}" srcOrd="1" destOrd="0" presId="urn:microsoft.com/office/officeart/2005/8/layout/orgChart1"/>
    <dgm:cxn modelId="{1F51D914-E3A6-4265-ABF7-82803AA499AC}" type="presParOf" srcId="{17AEA1DC-61E1-4846-B152-31E90D99D4A3}" destId="{59DE0F73-E107-406E-BAEF-876B69DF73A0}" srcOrd="1" destOrd="0" presId="urn:microsoft.com/office/officeart/2005/8/layout/orgChart1"/>
    <dgm:cxn modelId="{939989C7-6EC2-48C4-BB29-E9882C30448F}" type="presParOf" srcId="{59DE0F73-E107-406E-BAEF-876B69DF73A0}" destId="{6D68394D-15F9-4959-B3EC-EF937F39E34C}" srcOrd="0" destOrd="0" presId="urn:microsoft.com/office/officeart/2005/8/layout/orgChart1"/>
    <dgm:cxn modelId="{6A32DFD9-C5D6-4161-B73C-BFAF79490213}" type="presParOf" srcId="{59DE0F73-E107-406E-BAEF-876B69DF73A0}" destId="{56DB880D-F8BE-4B13-A8F0-CFBA8B56961E}" srcOrd="1" destOrd="0" presId="urn:microsoft.com/office/officeart/2005/8/layout/orgChart1"/>
    <dgm:cxn modelId="{21FDDD80-5E3E-44F2-AACD-B092D3C51676}" type="presParOf" srcId="{56DB880D-F8BE-4B13-A8F0-CFBA8B56961E}" destId="{CC393768-9424-4B61-8241-7758A61531D0}" srcOrd="0" destOrd="0" presId="urn:microsoft.com/office/officeart/2005/8/layout/orgChart1"/>
    <dgm:cxn modelId="{F51A4D88-0674-4962-A9BF-42C0D2212ED5}" type="presParOf" srcId="{CC393768-9424-4B61-8241-7758A61531D0}" destId="{1676F049-2B71-41FB-AFE1-59A12DA2CC57}" srcOrd="0" destOrd="0" presId="urn:microsoft.com/office/officeart/2005/8/layout/orgChart1"/>
    <dgm:cxn modelId="{5093C929-490B-43FE-9816-4ED4CC2AE179}" type="presParOf" srcId="{CC393768-9424-4B61-8241-7758A61531D0}" destId="{039E09DB-B71D-4E5B-91B7-D3F48015AE3E}" srcOrd="1" destOrd="0" presId="urn:microsoft.com/office/officeart/2005/8/layout/orgChart1"/>
    <dgm:cxn modelId="{55ECF7DD-C871-4730-B2DA-2F306F1A53CD}" type="presParOf" srcId="{56DB880D-F8BE-4B13-A8F0-CFBA8B56961E}" destId="{BFB2921B-FE4E-44DF-AC75-4DF281316900}" srcOrd="1" destOrd="0" presId="urn:microsoft.com/office/officeart/2005/8/layout/orgChart1"/>
    <dgm:cxn modelId="{03646FD4-B7C2-443B-B3CB-5ACA222B4BE3}" type="presParOf" srcId="{56DB880D-F8BE-4B13-A8F0-CFBA8B56961E}" destId="{11F0BA8C-A86B-4E0C-B119-FC26238256A5}" srcOrd="2" destOrd="0" presId="urn:microsoft.com/office/officeart/2005/8/layout/orgChart1"/>
    <dgm:cxn modelId="{254C4083-8FB3-4610-B1B9-735EE9C814D3}" type="presParOf" srcId="{17AEA1DC-61E1-4846-B152-31E90D99D4A3}" destId="{A7CA7C11-0C51-448C-A1A5-3AD54316A099}" srcOrd="2" destOrd="0" presId="urn:microsoft.com/office/officeart/2005/8/layout/orgChart1"/>
    <dgm:cxn modelId="{9982DABB-FBAA-460F-8296-C524EBEBA35C}" type="presParOf" srcId="{BB86C45B-84CA-46F4-B218-4C2777BFB8B8}" destId="{51C2BEFC-4847-46A3-8582-BF8DC2E5CD39}" srcOrd="2" destOrd="0" presId="urn:microsoft.com/office/officeart/2005/8/layout/orgChart1"/>
    <dgm:cxn modelId="{A0AC8103-6E74-438D-A7F9-418E2CEA622A}" type="presParOf" srcId="{BB86C45B-84CA-46F4-B218-4C2777BFB8B8}" destId="{C6FBC841-CF82-4346-9FE0-6BD12B8D64BE}" srcOrd="3" destOrd="0" presId="urn:microsoft.com/office/officeart/2005/8/layout/orgChart1"/>
    <dgm:cxn modelId="{8F93AEA4-C052-4364-8B56-48F2BCDA3D0E}" type="presParOf" srcId="{C6FBC841-CF82-4346-9FE0-6BD12B8D64BE}" destId="{BF8ED602-9245-4CE4-A638-7E183D809E8A}" srcOrd="0" destOrd="0" presId="urn:microsoft.com/office/officeart/2005/8/layout/orgChart1"/>
    <dgm:cxn modelId="{12075AA6-34EA-4E03-B6F7-7E2491DCFFB9}" type="presParOf" srcId="{BF8ED602-9245-4CE4-A638-7E183D809E8A}" destId="{A6DAE254-3D0A-427D-AACB-DDB07509596E}" srcOrd="0" destOrd="0" presId="urn:microsoft.com/office/officeart/2005/8/layout/orgChart1"/>
    <dgm:cxn modelId="{D785E799-4F2B-476A-BEBA-3D99BEF9583C}" type="presParOf" srcId="{BF8ED602-9245-4CE4-A638-7E183D809E8A}" destId="{98297765-6098-4ADD-90FB-C2CA8155A620}" srcOrd="1" destOrd="0" presId="urn:microsoft.com/office/officeart/2005/8/layout/orgChart1"/>
    <dgm:cxn modelId="{07BA99BA-E279-430B-80A7-B359DEAB9A98}" type="presParOf" srcId="{C6FBC841-CF82-4346-9FE0-6BD12B8D64BE}" destId="{BFDB88AD-90F5-439A-94B6-B26C15E5831E}" srcOrd="1" destOrd="0" presId="urn:microsoft.com/office/officeart/2005/8/layout/orgChart1"/>
    <dgm:cxn modelId="{1E456290-FD75-4252-BD9E-AFA3FD8E3F37}" type="presParOf" srcId="{BFDB88AD-90F5-439A-94B6-B26C15E5831E}" destId="{C4F97A27-E7C6-444B-820F-98867B6C749C}" srcOrd="0" destOrd="0" presId="urn:microsoft.com/office/officeart/2005/8/layout/orgChart1"/>
    <dgm:cxn modelId="{EA0490C6-9D6B-4FDF-B80E-C70E16B39191}" type="presParOf" srcId="{BFDB88AD-90F5-439A-94B6-B26C15E5831E}" destId="{CFF752F9-FE81-418E-B5BF-C0937A5C3AD6}" srcOrd="1" destOrd="0" presId="urn:microsoft.com/office/officeart/2005/8/layout/orgChart1"/>
    <dgm:cxn modelId="{2187C19B-9910-4EDC-9B3A-1B0FBFE4F787}" type="presParOf" srcId="{CFF752F9-FE81-418E-B5BF-C0937A5C3AD6}" destId="{263E1318-E7A9-4CA0-998A-FCCAA40871F3}" srcOrd="0" destOrd="0" presId="urn:microsoft.com/office/officeart/2005/8/layout/orgChart1"/>
    <dgm:cxn modelId="{4AC38F31-9255-456A-A3C6-298A0AA2774F}" type="presParOf" srcId="{263E1318-E7A9-4CA0-998A-FCCAA40871F3}" destId="{2FB3C6A7-BDB7-4E1A-A1A3-D6D8200574A1}" srcOrd="0" destOrd="0" presId="urn:microsoft.com/office/officeart/2005/8/layout/orgChart1"/>
    <dgm:cxn modelId="{9785905B-3E4E-4AE3-856F-BAF42EFC788C}" type="presParOf" srcId="{263E1318-E7A9-4CA0-998A-FCCAA40871F3}" destId="{3D6F33F0-4925-4330-AEFA-05102F9EE183}" srcOrd="1" destOrd="0" presId="urn:microsoft.com/office/officeart/2005/8/layout/orgChart1"/>
    <dgm:cxn modelId="{0E4E8729-A273-4B13-9CB6-0F97DB6E2ECC}" type="presParOf" srcId="{CFF752F9-FE81-418E-B5BF-C0937A5C3AD6}" destId="{6C602E77-D6DF-43D8-9454-65D9703304C5}" srcOrd="1" destOrd="0" presId="urn:microsoft.com/office/officeart/2005/8/layout/orgChart1"/>
    <dgm:cxn modelId="{4F62820D-AB96-40A8-908B-E726AD6339E7}" type="presParOf" srcId="{CFF752F9-FE81-418E-B5BF-C0937A5C3AD6}" destId="{BE70ECAC-6955-422A-8036-C27E78147F12}" srcOrd="2" destOrd="0" presId="urn:microsoft.com/office/officeart/2005/8/layout/orgChart1"/>
    <dgm:cxn modelId="{022191E6-205C-4330-8CE7-6E0B50224366}" type="presParOf" srcId="{C6FBC841-CF82-4346-9FE0-6BD12B8D64BE}" destId="{7F3788E6-A7A4-4562-993C-D4EAFBD6DBE8}" srcOrd="2" destOrd="0" presId="urn:microsoft.com/office/officeart/2005/8/layout/orgChart1"/>
    <dgm:cxn modelId="{7571F0D6-B2AA-470A-9B04-071CF5458F76}" type="presParOf" srcId="{BB86C45B-84CA-46F4-B218-4C2777BFB8B8}" destId="{DC7C2943-E304-41B9-BBB7-A3B1E47A4183}" srcOrd="4" destOrd="0" presId="urn:microsoft.com/office/officeart/2005/8/layout/orgChart1"/>
    <dgm:cxn modelId="{33BBC4FF-781C-4B9D-A1EB-38793A892E39}" type="presParOf" srcId="{BB86C45B-84CA-46F4-B218-4C2777BFB8B8}" destId="{F94B5726-BDD1-4E14-AD3B-0133339BAC4B}" srcOrd="5" destOrd="0" presId="urn:microsoft.com/office/officeart/2005/8/layout/orgChart1"/>
    <dgm:cxn modelId="{7FCC3A33-C278-49E1-8CF3-7726463E5872}" type="presParOf" srcId="{F94B5726-BDD1-4E14-AD3B-0133339BAC4B}" destId="{539A2CE7-412B-43B5-9310-DCC86A9117CC}" srcOrd="0" destOrd="0" presId="urn:microsoft.com/office/officeart/2005/8/layout/orgChart1"/>
    <dgm:cxn modelId="{3ED258B0-262A-432D-8300-D901DFF20CBF}" type="presParOf" srcId="{539A2CE7-412B-43B5-9310-DCC86A9117CC}" destId="{C94F6982-0732-4FD9-B6ED-52DF21355048}" srcOrd="0" destOrd="0" presId="urn:microsoft.com/office/officeart/2005/8/layout/orgChart1"/>
    <dgm:cxn modelId="{A1E3101F-1537-44A5-A2F3-61C7806E806E}" type="presParOf" srcId="{539A2CE7-412B-43B5-9310-DCC86A9117CC}" destId="{477BFC8D-9CC3-46EE-99E1-C7E108FA5B47}" srcOrd="1" destOrd="0" presId="urn:microsoft.com/office/officeart/2005/8/layout/orgChart1"/>
    <dgm:cxn modelId="{AEC8A67B-6377-4187-9186-1BEAD773E615}" type="presParOf" srcId="{F94B5726-BDD1-4E14-AD3B-0133339BAC4B}" destId="{A79958AD-5B84-4DC3-A7A2-CABDE56E2141}" srcOrd="1" destOrd="0" presId="urn:microsoft.com/office/officeart/2005/8/layout/orgChart1"/>
    <dgm:cxn modelId="{05BC5B87-B3C7-4152-A175-97A459802B1A}" type="presParOf" srcId="{A79958AD-5B84-4DC3-A7A2-CABDE56E2141}" destId="{FAA5E750-34B3-4DFF-8037-B4B81EC46F79}" srcOrd="0" destOrd="0" presId="urn:microsoft.com/office/officeart/2005/8/layout/orgChart1"/>
    <dgm:cxn modelId="{0BE82DD3-C9A4-4969-8C9D-111A28ADFEE9}" type="presParOf" srcId="{A79958AD-5B84-4DC3-A7A2-CABDE56E2141}" destId="{0B1DF832-B837-45F5-A5C5-8917B32B5A13}" srcOrd="1" destOrd="0" presId="urn:microsoft.com/office/officeart/2005/8/layout/orgChart1"/>
    <dgm:cxn modelId="{A4ADDA0B-DD8C-406C-9341-D8B15007036F}" type="presParOf" srcId="{0B1DF832-B837-45F5-A5C5-8917B32B5A13}" destId="{6DD5B6C9-582B-4101-92B6-E4506B725032}" srcOrd="0" destOrd="0" presId="urn:microsoft.com/office/officeart/2005/8/layout/orgChart1"/>
    <dgm:cxn modelId="{D406DFE1-6CB7-41F2-AC42-98EBF7E54C01}" type="presParOf" srcId="{6DD5B6C9-582B-4101-92B6-E4506B725032}" destId="{89776853-1175-4751-B827-CEB18F943116}" srcOrd="0" destOrd="0" presId="urn:microsoft.com/office/officeart/2005/8/layout/orgChart1"/>
    <dgm:cxn modelId="{685F255F-0887-48F5-9B5D-E87C6110784E}" type="presParOf" srcId="{6DD5B6C9-582B-4101-92B6-E4506B725032}" destId="{2B20B69D-2327-4358-8606-56AC5434E885}" srcOrd="1" destOrd="0" presId="urn:microsoft.com/office/officeart/2005/8/layout/orgChart1"/>
    <dgm:cxn modelId="{F80199B0-6AEC-4B65-8464-7E6C379DB73F}" type="presParOf" srcId="{0B1DF832-B837-45F5-A5C5-8917B32B5A13}" destId="{485CF8D4-4409-4942-9C8B-1B50248640FD}" srcOrd="1" destOrd="0" presId="urn:microsoft.com/office/officeart/2005/8/layout/orgChart1"/>
    <dgm:cxn modelId="{141D3024-1AC1-457B-96F6-9379A2CFEE1D}" type="presParOf" srcId="{0B1DF832-B837-45F5-A5C5-8917B32B5A13}" destId="{7B95D008-B74A-4D28-A53C-922276E697D6}" srcOrd="2" destOrd="0" presId="urn:microsoft.com/office/officeart/2005/8/layout/orgChart1"/>
    <dgm:cxn modelId="{BFC790C5-1A5C-4DE7-BBE0-C017A8D42107}" type="presParOf" srcId="{F94B5726-BDD1-4E14-AD3B-0133339BAC4B}" destId="{D3DE599E-0B59-47E2-A98C-719E6F592AE6}" srcOrd="2" destOrd="0" presId="urn:microsoft.com/office/officeart/2005/8/layout/orgChart1"/>
    <dgm:cxn modelId="{3A18EB0E-C56C-4488-B778-1DD5A3894CED}" type="presParOf" srcId="{BB86C45B-84CA-46F4-B218-4C2777BFB8B8}" destId="{D5CB3B80-73C3-48B6-A4B1-B0E32A58C428}" srcOrd="6" destOrd="0" presId="urn:microsoft.com/office/officeart/2005/8/layout/orgChart1"/>
    <dgm:cxn modelId="{A65CCAE6-0327-46A7-AA57-3E278D129906}" type="presParOf" srcId="{BB86C45B-84CA-46F4-B218-4C2777BFB8B8}" destId="{07AADAD6-0217-4B26-9652-7D72F6C9BAA3}" srcOrd="7" destOrd="0" presId="urn:microsoft.com/office/officeart/2005/8/layout/orgChart1"/>
    <dgm:cxn modelId="{2504DDF3-5BBF-4207-BA85-40E6F9A5D0BA}" type="presParOf" srcId="{07AADAD6-0217-4B26-9652-7D72F6C9BAA3}" destId="{57657D6C-FDEE-412D-B595-C168C755FC8E}" srcOrd="0" destOrd="0" presId="urn:microsoft.com/office/officeart/2005/8/layout/orgChart1"/>
    <dgm:cxn modelId="{9DB9DA2B-6580-414D-9398-42CC029CE6F4}" type="presParOf" srcId="{57657D6C-FDEE-412D-B595-C168C755FC8E}" destId="{A9B0212B-B6AC-455D-AA04-F8DC8C67E8C8}" srcOrd="0" destOrd="0" presId="urn:microsoft.com/office/officeart/2005/8/layout/orgChart1"/>
    <dgm:cxn modelId="{CEED0170-7B63-41C7-AFFD-148BD8CF9CCA}" type="presParOf" srcId="{57657D6C-FDEE-412D-B595-C168C755FC8E}" destId="{0A168042-DACA-4BD6-89A5-45086B3744B3}" srcOrd="1" destOrd="0" presId="urn:microsoft.com/office/officeart/2005/8/layout/orgChart1"/>
    <dgm:cxn modelId="{74CA2730-4262-49BD-B885-3110C17B269D}" type="presParOf" srcId="{07AADAD6-0217-4B26-9652-7D72F6C9BAA3}" destId="{55AD8F8B-D0FD-4C46-BD76-F184647B2930}" srcOrd="1" destOrd="0" presId="urn:microsoft.com/office/officeart/2005/8/layout/orgChart1"/>
    <dgm:cxn modelId="{4A365AA4-E44E-4862-8682-B60F14988563}" type="presParOf" srcId="{55AD8F8B-D0FD-4C46-BD76-F184647B2930}" destId="{48E80365-4C49-4372-B907-72505E75321F}" srcOrd="0" destOrd="0" presId="urn:microsoft.com/office/officeart/2005/8/layout/orgChart1"/>
    <dgm:cxn modelId="{B776D3A4-B041-4C2B-82EE-97A0B1BE2B64}" type="presParOf" srcId="{55AD8F8B-D0FD-4C46-BD76-F184647B2930}" destId="{5E644065-17B2-4243-8EFD-DC0EB89FA325}" srcOrd="1" destOrd="0" presId="urn:microsoft.com/office/officeart/2005/8/layout/orgChart1"/>
    <dgm:cxn modelId="{158E9513-2DC3-4982-A3C5-081B32568C44}" type="presParOf" srcId="{5E644065-17B2-4243-8EFD-DC0EB89FA325}" destId="{1307AF2E-FB9D-4FEA-8B07-55354BAABD86}" srcOrd="0" destOrd="0" presId="urn:microsoft.com/office/officeart/2005/8/layout/orgChart1"/>
    <dgm:cxn modelId="{04B01ED8-9E8C-4101-AA6E-8E21E52A2061}" type="presParOf" srcId="{1307AF2E-FB9D-4FEA-8B07-55354BAABD86}" destId="{E310B98E-0139-419E-9B7A-8731404E04E2}" srcOrd="0" destOrd="0" presId="urn:microsoft.com/office/officeart/2005/8/layout/orgChart1"/>
    <dgm:cxn modelId="{2182BF8B-BE49-42B1-B280-D47A602C33E4}" type="presParOf" srcId="{1307AF2E-FB9D-4FEA-8B07-55354BAABD86}" destId="{E3F16DC2-5D3C-4B94-9B08-C083150D1FF4}" srcOrd="1" destOrd="0" presId="urn:microsoft.com/office/officeart/2005/8/layout/orgChart1"/>
    <dgm:cxn modelId="{34FD6D49-E14B-4C40-B7A2-4047F49D627F}" type="presParOf" srcId="{5E644065-17B2-4243-8EFD-DC0EB89FA325}" destId="{F3D12C36-9433-47D7-8DCC-7F777AE3E575}" srcOrd="1" destOrd="0" presId="urn:microsoft.com/office/officeart/2005/8/layout/orgChart1"/>
    <dgm:cxn modelId="{4F7F9BED-478E-437E-B5B1-2EC3F52A3313}" type="presParOf" srcId="{5E644065-17B2-4243-8EFD-DC0EB89FA325}" destId="{862F119C-CB02-4F24-9A96-5D7EF6D68A03}" srcOrd="2" destOrd="0" presId="urn:microsoft.com/office/officeart/2005/8/layout/orgChart1"/>
    <dgm:cxn modelId="{FF2D3D95-3C7F-4670-B6D3-F2DA437FD183}" type="presParOf" srcId="{07AADAD6-0217-4B26-9652-7D72F6C9BAA3}" destId="{7F488916-FEE6-4F5C-AA00-3A41830038CA}" srcOrd="2" destOrd="0" presId="urn:microsoft.com/office/officeart/2005/8/layout/orgChart1"/>
    <dgm:cxn modelId="{8979BE1E-E47D-47CE-B799-6923118F3809}" type="presParOf" srcId="{7A29BAD1-6E5E-4D91-931F-5E937EF8936C}" destId="{81A131D6-946E-4AF4-B445-5D1F1E7C2507}" srcOrd="2" destOrd="0" presId="urn:microsoft.com/office/officeart/2005/8/layout/orgChart1"/>
    <dgm:cxn modelId="{3F95A9F7-26B1-4306-AC1F-DCC2EF3AF502}" type="presParOf" srcId="{51671892-65AF-45CE-9E81-395232D81769}" destId="{E178F975-E0A6-49E2-B6D4-E5BAA1D1E691}" srcOrd="4" destOrd="0" presId="urn:microsoft.com/office/officeart/2005/8/layout/orgChart1"/>
    <dgm:cxn modelId="{FDCC62ED-AA90-4213-AE9B-97913F18BD89}" type="presParOf" srcId="{51671892-65AF-45CE-9E81-395232D81769}" destId="{E0609E15-008B-4236-8119-87CEF929999A}" srcOrd="5" destOrd="0" presId="urn:microsoft.com/office/officeart/2005/8/layout/orgChart1"/>
    <dgm:cxn modelId="{1651492C-8C40-412E-9F71-3E127C1DFFDE}" type="presParOf" srcId="{E0609E15-008B-4236-8119-87CEF929999A}" destId="{23AAD2BF-5D2A-4D01-85F3-D79DEC8BC609}" srcOrd="0" destOrd="0" presId="urn:microsoft.com/office/officeart/2005/8/layout/orgChart1"/>
    <dgm:cxn modelId="{1916D1C0-E059-4CC4-8D79-869300088511}" type="presParOf" srcId="{23AAD2BF-5D2A-4D01-85F3-D79DEC8BC609}" destId="{57587F06-83AB-4EBE-B12B-894B010EE903}" srcOrd="0" destOrd="0" presId="urn:microsoft.com/office/officeart/2005/8/layout/orgChart1"/>
    <dgm:cxn modelId="{E1FB96C6-A4AB-439B-843D-AAD7800C6C17}" type="presParOf" srcId="{23AAD2BF-5D2A-4D01-85F3-D79DEC8BC609}" destId="{3E97013C-FCCB-459E-B9DE-A3E66CF8FF17}" srcOrd="1" destOrd="0" presId="urn:microsoft.com/office/officeart/2005/8/layout/orgChart1"/>
    <dgm:cxn modelId="{C5BE102D-A29B-4724-A72F-7523B84AE4F8}" type="presParOf" srcId="{E0609E15-008B-4236-8119-87CEF929999A}" destId="{211BDE81-A709-4891-A03A-DDCCD085F42A}" srcOrd="1" destOrd="0" presId="urn:microsoft.com/office/officeart/2005/8/layout/orgChart1"/>
    <dgm:cxn modelId="{73798EF9-DBBB-4E41-81C4-A63A2BD8F288}" type="presParOf" srcId="{211BDE81-A709-4891-A03A-DDCCD085F42A}" destId="{2CE7D669-F6B3-400D-8CFD-CD30EF5A2D68}" srcOrd="0" destOrd="0" presId="urn:microsoft.com/office/officeart/2005/8/layout/orgChart1"/>
    <dgm:cxn modelId="{21C08E1D-357D-474D-A8B9-B04065033035}" type="presParOf" srcId="{211BDE81-A709-4891-A03A-DDCCD085F42A}" destId="{08F3848B-E1B8-4EED-9836-EE56321DF51E}" srcOrd="1" destOrd="0" presId="urn:microsoft.com/office/officeart/2005/8/layout/orgChart1"/>
    <dgm:cxn modelId="{DCCD4E62-0014-4D48-B459-108F0EC27E33}" type="presParOf" srcId="{08F3848B-E1B8-4EED-9836-EE56321DF51E}" destId="{0810B9FB-F2F3-45CB-A484-58A85A8550BE}" srcOrd="0" destOrd="0" presId="urn:microsoft.com/office/officeart/2005/8/layout/orgChart1"/>
    <dgm:cxn modelId="{907042BE-C7E6-43BB-A8A9-B49F272E8FC4}" type="presParOf" srcId="{0810B9FB-F2F3-45CB-A484-58A85A8550BE}" destId="{9BF3CA26-E469-48D9-A68D-175934EF8A7A}" srcOrd="0" destOrd="0" presId="urn:microsoft.com/office/officeart/2005/8/layout/orgChart1"/>
    <dgm:cxn modelId="{720C09BB-8559-424E-A5BF-5C409EB58254}" type="presParOf" srcId="{0810B9FB-F2F3-45CB-A484-58A85A8550BE}" destId="{B9BCA52A-0606-4F6E-8AEE-40E13535F314}" srcOrd="1" destOrd="0" presId="urn:microsoft.com/office/officeart/2005/8/layout/orgChart1"/>
    <dgm:cxn modelId="{823F6FD8-DDEA-41A1-B2E8-EEF44D211722}" type="presParOf" srcId="{08F3848B-E1B8-4EED-9836-EE56321DF51E}" destId="{832518F4-5CC1-4F65-A5F1-C0321A4C696B}" srcOrd="1" destOrd="0" presId="urn:microsoft.com/office/officeart/2005/8/layout/orgChart1"/>
    <dgm:cxn modelId="{25CCF14A-4C28-45E3-8AEE-58F2CB3CDF54}" type="presParOf" srcId="{08F3848B-E1B8-4EED-9836-EE56321DF51E}" destId="{EF5BAE8F-874B-4921-A57B-D4F50416C2FC}" srcOrd="2" destOrd="0" presId="urn:microsoft.com/office/officeart/2005/8/layout/orgChart1"/>
    <dgm:cxn modelId="{C157F5CE-9B68-4752-8369-330F7626E261}" type="presParOf" srcId="{E0609E15-008B-4236-8119-87CEF929999A}" destId="{FB5DC5AD-A559-4FA3-9F27-BF30230B6F7A}" srcOrd="2" destOrd="0" presId="urn:microsoft.com/office/officeart/2005/8/layout/orgChart1"/>
    <dgm:cxn modelId="{3D217AC5-DF1C-4CF0-ADF2-15D15647873F}" type="presParOf" srcId="{DFB88FE3-D23C-4F8B-B8D6-74CD2EF9F9DB}" destId="{FA6368CD-138B-4006-A7FF-D514EEE081EE}" srcOrd="2" destOrd="0" presId="urn:microsoft.com/office/officeart/2005/8/layout/orgChart1"/>
    <dgm:cxn modelId="{288570E9-80A8-4FD0-B0F2-AC478CDDC22D}" type="presParOf" srcId="{FA6368CD-138B-4006-A7FF-D514EEE081EE}" destId="{1D33F7B5-11DF-4874-A611-7986B236A1D0}" srcOrd="0" destOrd="0" presId="urn:microsoft.com/office/officeart/2005/8/layout/orgChart1"/>
    <dgm:cxn modelId="{3324EBEC-13B9-4DBE-A7B1-E001205BAD86}" type="presParOf" srcId="{FA6368CD-138B-4006-A7FF-D514EEE081EE}" destId="{84F1BF8B-7D72-4F3C-9A27-E00E6053EC32}" srcOrd="1" destOrd="0" presId="urn:microsoft.com/office/officeart/2005/8/layout/orgChart1"/>
    <dgm:cxn modelId="{9D6EB451-A85D-4EBC-88D6-F27623FACC8B}" type="presParOf" srcId="{84F1BF8B-7D72-4F3C-9A27-E00E6053EC32}" destId="{1511EEAB-6107-420F-8D8B-A3483B3E900C}" srcOrd="0" destOrd="0" presId="urn:microsoft.com/office/officeart/2005/8/layout/orgChart1"/>
    <dgm:cxn modelId="{917C37FE-E540-4259-992A-4FC7FC52A3E1}" type="presParOf" srcId="{1511EEAB-6107-420F-8D8B-A3483B3E900C}" destId="{FBC24DE9-AAF2-4359-B282-303DA0AABD89}" srcOrd="0" destOrd="0" presId="urn:microsoft.com/office/officeart/2005/8/layout/orgChart1"/>
    <dgm:cxn modelId="{82E7FC7A-F31C-48EA-99BD-623DDE1F4076}" type="presParOf" srcId="{1511EEAB-6107-420F-8D8B-A3483B3E900C}" destId="{E9DB2B8A-8802-4FD1-B216-7D338ACF5B35}" srcOrd="1" destOrd="0" presId="urn:microsoft.com/office/officeart/2005/8/layout/orgChart1"/>
    <dgm:cxn modelId="{DB41D1D6-FA88-4311-B266-54D3D1C60623}" type="presParOf" srcId="{84F1BF8B-7D72-4F3C-9A27-E00E6053EC32}" destId="{C37F0140-759F-4A4D-BCE1-9A18CE4C65D1}" srcOrd="1" destOrd="0" presId="urn:microsoft.com/office/officeart/2005/8/layout/orgChart1"/>
    <dgm:cxn modelId="{F3FA00B2-0266-4976-B1FE-DCB45A62417E}" type="presParOf" srcId="{84F1BF8B-7D72-4F3C-9A27-E00E6053EC32}" destId="{5A3BE844-1B55-40C7-AE5C-85DAF2AF6690}" srcOrd="2" destOrd="0" presId="urn:microsoft.com/office/officeart/2005/8/layout/orgChart1"/>
    <dgm:cxn modelId="{E32907CE-E989-47B5-BA78-BA308FEE8FD9}" type="presParOf" srcId="{DB7803EE-6AE3-48DC-93DB-0FA0837185CC}" destId="{FD8C27FC-A90F-4B7A-A5EE-5E6172B7EA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971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 lvl="0" rtl="0">
              <a:buNone/>
            </a:pPr>
            <a:r>
              <a:rPr lang="en"/>
              <a:t>Company ID: UN42706</a:t>
            </a:r>
          </a:p>
          <a:p>
            <a:endParaRPr lang="en"/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Customize fields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Where is it hosted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SAP customers use it?</a:t>
            </a:r>
          </a:p>
          <a:p>
            <a:pPr lvl="0" rtl="0">
              <a:buNone/>
            </a:pPr>
            <a:r>
              <a:rPr lang="en">
                <a:solidFill>
                  <a:schemeClr val="dk1"/>
                </a:solidFill>
              </a:rPr>
              <a:t>Export function for selected types</a:t>
            </a:r>
          </a:p>
          <a:p>
            <a:pPr lv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Mobile?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dk1"/>
                </a:solidFill>
              </a:rPr>
              <a:t>Company ID: UN42706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1386" y="8829989"/>
            <a:ext cx="3037413" cy="464820"/>
          </a:xfrm>
          <a:prstGeom prst="rect">
            <a:avLst/>
          </a:prstGeom>
        </p:spPr>
        <p:txBody>
          <a:bodyPr lIns="91934" tIns="45967" rIns="91934" bIns="45967"/>
          <a:lstStyle/>
          <a:p>
            <a:fld id="{ABEE8BF8-7E5E-4EA7-8A1C-380E773631D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46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"/>
            <a:ext cx="9144000" cy="4691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F893-3F55-4B78-8131-6D78FF9CC6A9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4F776-3DB7-47EC-891F-D341D199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26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3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208625" y="408201"/>
            <a:ext cx="7402499" cy="71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000" b="1">
                <a:solidFill>
                  <a:schemeClr val="lt1"/>
                </a:solidFill>
              </a:rPr>
              <a:t>Next Generation Student Services - A Guided Tour </a:t>
            </a:r>
          </a:p>
        </p:txBody>
      </p:sp>
      <p:pic>
        <p:nvPicPr>
          <p:cNvPr id="17" name="Shape 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44552" y="368931"/>
            <a:ext cx="1550872" cy="79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5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386975" y="368931"/>
            <a:ext cx="8299825" cy="795333"/>
            <a:chOff x="386975" y="276698"/>
            <a:chExt cx="8299825" cy="596500"/>
          </a:xfrm>
        </p:grpSpPr>
        <p:sp>
          <p:nvSpPr>
            <p:cNvPr id="24" name="Shape 24"/>
            <p:cNvSpPr txBox="1"/>
            <p:nvPr/>
          </p:nvSpPr>
          <p:spPr>
            <a:xfrm>
              <a:off x="386975" y="306150"/>
              <a:ext cx="2680200" cy="537599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2400">
                  <a:solidFill>
                    <a:srgbClr val="FFFFFF"/>
                  </a:solidFill>
                </a:rPr>
                <a:t>TimeOff Manager</a:t>
              </a:r>
            </a:p>
          </p:txBody>
        </p:sp>
        <p:pic>
          <p:nvPicPr>
            <p:cNvPr id="25" name="Shape 2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135927" y="276698"/>
              <a:ext cx="1550872" cy="596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533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" name="Shape 29"/>
          <p:cNvGrpSpPr/>
          <p:nvPr/>
        </p:nvGrpSpPr>
        <p:grpSpPr>
          <a:xfrm>
            <a:off x="386975" y="368931"/>
            <a:ext cx="8299825" cy="795333"/>
            <a:chOff x="386975" y="276698"/>
            <a:chExt cx="8299825" cy="596500"/>
          </a:xfrm>
        </p:grpSpPr>
        <p:sp>
          <p:nvSpPr>
            <p:cNvPr id="30" name="Shape 30"/>
            <p:cNvSpPr txBox="1"/>
            <p:nvPr/>
          </p:nvSpPr>
          <p:spPr>
            <a:xfrm>
              <a:off x="386975" y="306150"/>
              <a:ext cx="2680200" cy="537599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2400">
                  <a:solidFill>
                    <a:srgbClr val="FFFFFF"/>
                  </a:solidFill>
                </a:rPr>
                <a:t>TimeOff Manager</a:t>
              </a:r>
            </a:p>
          </p:txBody>
        </p:sp>
        <p:pic>
          <p:nvPicPr>
            <p:cNvPr id="31" name="Shape 3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135927" y="276698"/>
              <a:ext cx="1550872" cy="596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1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873EE46-D2D2-9F4A-AB32-C7D9365928A6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9A348CC-2C6B-2A40-AF09-63E00CD18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4A6741-E6C2-4344-9E39-005D0D947C1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52400"/>
            <a:ext cx="8056563" cy="40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819149"/>
            <a:ext cx="8382000" cy="527685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64289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597F3C1A-B703-49C0-9FA8-783A991AC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44B38E-9763-40AB-9FCB-0C6D0CF89DDC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1AEF0A-27DB-4A85-B67F-9285953E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97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diagramLayout" Target="../diagrams/layout2.xml"/><Relationship Id="rId7" Type="http://schemas.openxmlformats.org/officeDocument/2006/relationships/image" Target="../media/image6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cathy.ebrets@utoronto.ca" TargetMode="External"/><Relationship Id="rId2" Type="http://schemas.openxmlformats.org/officeDocument/2006/relationships/hyperlink" Target="mailto:graham.kemp@utoronto.c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rajiv.kaushik@utoronto.c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685800" y="4836034"/>
            <a:ext cx="7772400" cy="169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>
                <a:solidFill>
                  <a:srgbClr val="6D9EEB"/>
                </a:solidFill>
              </a:rPr>
              <a:t>
</a:t>
            </a:r>
            <a:r>
              <a:rPr lang="en" sz="1600" dirty="0" smtClean="0">
                <a:solidFill>
                  <a:srgbClr val="434343"/>
                </a:solidFill>
              </a:rPr>
              <a:t>Graham Kemp</a:t>
            </a:r>
          </a:p>
          <a:p>
            <a:pPr lvl="0" rtl="0">
              <a:buNone/>
            </a:pPr>
            <a:r>
              <a:rPr lang="en" sz="1600" dirty="0" smtClean="0">
                <a:solidFill>
                  <a:srgbClr val="434343"/>
                </a:solidFill>
              </a:rPr>
              <a:t>June 3, 2014</a:t>
            </a:r>
            <a:endParaRPr lang="en" sz="1600" dirty="0">
              <a:solidFill>
                <a:srgbClr val="434343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200" y="914400"/>
            <a:ext cx="2642575" cy="8558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44975" y="2413001"/>
            <a:ext cx="7865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Balancing Act of Forging the Next Generation Student Information Services</a:t>
            </a:r>
          </a:p>
          <a:p>
            <a:endParaRPr lang="en-CA" sz="3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823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NGSIS Governance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373736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Executive Steering </a:t>
            </a:r>
          </a:p>
          <a:p>
            <a:pPr algn="ctr"/>
            <a:r>
              <a:rPr lang="en-CA" sz="1200" b="1" dirty="0" smtClean="0"/>
              <a:t>Committee</a:t>
            </a:r>
            <a:endParaRPr lang="en-CA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5027775" y="3604189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Academic</a:t>
            </a:r>
          </a:p>
          <a:p>
            <a:pPr algn="ctr"/>
            <a:r>
              <a:rPr lang="en-CA" sz="1200" b="1" dirty="0" smtClean="0"/>
              <a:t>Lead</a:t>
            </a:r>
            <a:endParaRPr lang="en-CA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4111951" y="1373736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Executive</a:t>
            </a:r>
          </a:p>
          <a:p>
            <a:pPr algn="ctr"/>
            <a:r>
              <a:rPr lang="en-CA" sz="1200" b="1" dirty="0" smtClean="0"/>
              <a:t>Sponsors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438400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CIO</a:t>
            </a:r>
            <a:endParaRPr lang="en-CA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192566" y="3604189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Program Director</a:t>
            </a:r>
            <a:endParaRPr lang="en-CA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2209800" y="4876800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NGSIS </a:t>
            </a:r>
          </a:p>
          <a:p>
            <a:pPr algn="ctr"/>
            <a:r>
              <a:rPr lang="en-CA" sz="1200" b="1" dirty="0" smtClean="0"/>
              <a:t>Core Team</a:t>
            </a:r>
            <a:endParaRPr lang="en-CA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111951" y="4893892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Program Advisory Groups</a:t>
            </a:r>
            <a:endParaRPr lang="en-CA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791200" y="4888907"/>
            <a:ext cx="12192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Functional and Technical Teams</a:t>
            </a:r>
            <a:endParaRPr lang="en-CA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209800" y="6019799"/>
            <a:ext cx="4800600" cy="5526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Process Streamlining</a:t>
            </a:r>
            <a:endParaRPr lang="en-CA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2664151" y="3429000"/>
            <a:ext cx="4114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>
            <a:stCxn id="3" idx="3"/>
            <a:endCxn id="5" idx="1"/>
          </p:cNvCxnSpPr>
          <p:nvPr/>
        </p:nvCxnSpPr>
        <p:spPr>
          <a:xfrm>
            <a:off x="3352800" y="1754736"/>
            <a:ext cx="7591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16" idx="0"/>
          </p:cNvCxnSpPr>
          <p:nvPr/>
        </p:nvCxnSpPr>
        <p:spPr>
          <a:xfrm>
            <a:off x="4721551" y="2135736"/>
            <a:ext cx="0" cy="1293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</p:cNvCxnSpPr>
          <p:nvPr/>
        </p:nvCxnSpPr>
        <p:spPr>
          <a:xfrm>
            <a:off x="3657600" y="3200400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6" idx="2"/>
          </p:cNvCxnSpPr>
          <p:nvPr/>
        </p:nvCxnSpPr>
        <p:spPr>
          <a:xfrm rot="5400000" flipH="1" flipV="1">
            <a:off x="3618075" y="3773325"/>
            <a:ext cx="304800" cy="190215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0"/>
            <a:endCxn id="16" idx="2"/>
          </p:cNvCxnSpPr>
          <p:nvPr/>
        </p:nvCxnSpPr>
        <p:spPr>
          <a:xfrm flipV="1">
            <a:off x="4721551" y="4572000"/>
            <a:ext cx="0" cy="3218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0"/>
          </p:cNvCxnSpPr>
          <p:nvPr/>
        </p:nvCxnSpPr>
        <p:spPr>
          <a:xfrm rot="16200000" flipV="1">
            <a:off x="5478923" y="3967030"/>
            <a:ext cx="164507" cy="167924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627305"/>
              </p:ext>
            </p:extLst>
          </p:nvPr>
        </p:nvGraphicFramePr>
        <p:xfrm>
          <a:off x="704850" y="1348780"/>
          <a:ext cx="7848600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224" y="2771180"/>
            <a:ext cx="2879725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Build credibility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Emphasis is on short term service improvements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Initiate large scale change projects</a:t>
            </a:r>
          </a:p>
          <a:p>
            <a:pPr>
              <a:defRPr/>
            </a:pP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8157" y="2771181"/>
            <a:ext cx="31302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Capitalize on credibility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Emphasis is on large scale change projects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Implement technical infrastructure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Continue to provide targeted service improvements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CA" sz="1800" dirty="0">
              <a:solidFill>
                <a:schemeClr val="tx1"/>
              </a:solidFill>
            </a:endParaRPr>
          </a:p>
          <a:p>
            <a:pPr>
              <a:defRPr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8683" y="2767569"/>
            <a:ext cx="3141662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Implement selected large scale change projects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Continue to provide targeted service improvements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CA" sz="1800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defRPr/>
            </a:pPr>
            <a:endParaRPr lang="en-CA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224" y="177800"/>
            <a:ext cx="84579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chemeClr val="tx2">
                    <a:lumMod val="10000"/>
                  </a:schemeClr>
                </a:solidFill>
              </a:rPr>
              <a:t>Strategy</a:t>
            </a:r>
            <a:endParaRPr lang="en-CA"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7079" y="5715000"/>
            <a:ext cx="7772400" cy="815771"/>
            <a:chOff x="5010658" y="862114"/>
            <a:chExt cx="2801429" cy="815771"/>
          </a:xfrm>
        </p:grpSpPr>
        <p:sp>
          <p:nvSpPr>
            <p:cNvPr id="10" name="Chevron 9"/>
            <p:cNvSpPr/>
            <p:nvPr/>
          </p:nvSpPr>
          <p:spPr>
            <a:xfrm>
              <a:off x="5010658" y="862114"/>
              <a:ext cx="2801429" cy="815771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6665317"/>
                <a:satOff val="15999"/>
                <a:lumOff val="2941"/>
                <a:alphaOff val="0"/>
              </a:schemeClr>
            </a:fillRef>
            <a:effectRef idx="0">
              <a:schemeClr val="accent5">
                <a:hueOff val="6665317"/>
                <a:satOff val="15999"/>
                <a:lumOff val="29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5209661" y="960525"/>
              <a:ext cx="2444384" cy="618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025" tIns="66675" rIns="66675" bIns="66675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Continually Evaluate Progress</a:t>
              </a:r>
              <a:endParaRPr lang="en-CA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13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HkAtgMBIgACEQEDEQH/xAAcAAACAwEBAQEAAAAAAAAAAAAFBgMEBwACAQj/xABEEAACAQIEAwUEBwUFCAMAAAABAgMEEQAFEiEGMUETIlFhcQcUgZEjMkJyobHBM1LR4fAVNGJz8RYkNUOCkrLCCDfS/8QAGgEAAwEBAQEAAAAAAAAAAAAAAgMEAQUABv/EACgRAAICAQQCAgEEAwAAAAAAAAECABEDBBIhMRNBIlGhIzJhgQUUcf/aAAwDAQACEQMRAD8AbZK+ZI1KXv5cnI636fywwUmbyp2LTIOyCWY6tyb4V6elqYAI5hqYhSBqAUX5kdeRwxJTdnlsvam1Qw1xxhibW/U2x89jxajG1iM2kxiWqhZ0VXBLC4GJ8JdNVOpSUEguAOVrevng9DnMCxkObsgG9iASegxdpv8AIDJfk4gkQtjr4G19XFNlNS0cukmFiCDuu22A/DcxpjrrKolZgFRSSQWv6nFvmUkAe5q4yVJ+o147HY7DoEjllSJbyOqjzNsL2Y5mZZTELrDyYhrG1+eIc6zGOeSePTqanbusp2It1+OFr3kNFMJoGDG5YXuCB1Ft+uOHrNWzscadCbG2LNh7lKBUJ2usKt+YHl44qUGayx1Gpy3ZoSrIbgHzvb8MA42cL7w/93mAVS2n6q7m3UbjfE/vs7QmNCogc3L8u067fzxKczgqSep6PVJUrUqzIQVDaRY3xZxnlFXy0tuwnvGTYkDdvTDnk1cK+kEqA6Q2kEj61uuOto9b5viw5mS1UyPFHrSMyWO6jnbywlZlxtFIazL4JPd69G0xKerj7JNjve3TrzHPDTxDDW1GT1UOWOEqnjKoSbc/PphHz3hVMsyCknCO9fAxLiLvJM56nVvyHPFGYsOR1PQjnXGcOWSU1E1JI/baYqg9pvCSSpudxcWJxnnFOXJBPPFHmE1REZz2Sy3NkvsQw54qJW/75IKtmaIrq7DexHifG+2COfQSTVgkhmioctnUaI0mWRUIC3BttckjliNnZuTMi5XdnAIwbx6SASOt+WBdLSrVztEjubXdlBtfn1+WDGc0scUsVKJ4alYkPaOrbG3O3j6+WBsNE0gkkg7SyrckD15fL8MGpoXPSirPEzhXZZLaQwHIYL0MdTCsL3WZJrsqsdR1LyBF8V46F6qn78gQ3IuV3FrbW+OJDSPA1OndjDuA2q3iQT/XhgmIIqZDGb5hBMYo6emSj1KHawvrIG/PlYnHYuLSGSf3ewkSBNOvsyxJ28P65Y7EodAKhTUKSOFpIXfvrGukEb6hfb+vLBNJG7Ime7yLci6354yfh7iarKU1JBL9GXCLcje7Acz6nGlpKGVWhkYkuUI2Y7MBva3U4ptvc6Loq9SRqWnniCzqt272xIPriKpy+KJUEZkOvYKfH+jj0PeEeaNxHpVgtyx3Nr+HmML/AB7xAchyRkS6VNSNETE/VXqRb1/HHgEPBWJZB2DJMz4v4dy6OXJ3r0V9FpGCs4DeGoC22Br8X5HQDJTNOagSTC3u4D6elz6X5c8ZJPOquXZWI6m3PBbJMqeeB68Ryr2lxCukBGAFyxPQ2uB6nBFUXkzUvoTcoeP+G5KkQGv7Mk2DyxsqX9SNvjhlZlaPUCCpF732tj8+/wBmGkyGbMM2EYaT+73RmZG6C1tsNXBOeZjV8HzE60WjmMPUlVsCBY+F8E2q2oTVxeTDtFiFJpqdD3TeR5mDKe8tuljYbnFGTM44q14/cZHRh9bsSCvr4YC8T51Bl+XtPS1bSTubKmnu3N9wOVxhOoKipzWsQe9zqTuWub/PHMTT+UHI3EWq7uBNOzqWL3FI6oSGyH3axLFTe3nYeuAVLVmkSF2lqXSRSrsyXueShd72ucSpXJSmGjnrGkW+l5ZO6SLXF7cjfr5+WL8VbA5hmldIYkkGhJDdoulzvbcjmPHCjaijzByIUajOoq6NdKTzzDSbL3SCy254YKHNHp+zSnmfstQIFrix3P44WcyluWrElhnkf6i9pbui3Rudt+XiMfMyzuiyr3apzCT3USoW06d3ty26YWFfcGx9mCO6mtUdXDVpqhbVbn5HAziwUs2TVNNUguZI2ZI1cKXZRfY9OWFHhn2gcP1GYRw/2iIe1DG8q6FB/wARwR4vqKRqhBJL2qSAMgBJtccxb1Hzx2G1LjT7nHM0zOc/iFRw5Rye6w0k9OBAvZXGs2NyzX3ubHFaTtpI71tC3u8qh1AsiWAAuALdOuDr5vljcR5ZkyLPOIplMpMWpY+oDcz/AIfji7xBHLUTy0/YMvLTpHcA8L9MTBn2At7lOnwhrJET6yoyoUiwwUzUBe6drqLrbbmDufngQlRW0FZ/Z4XtmYKEYd4gW2I8t8epsxhjnlWoQSBzYLzFjjqtozVB4e9O0YaIhgBb+VsPQEdwM6qORLuX0UghqKivaMG9tMjkMGvv6m+OhY1bFeyMyTNoAJOosdyQB4csHMgy+jzTJoaeRQ1XIGdpCoDA3/LBBqCqpKaGOGjpX7KO0i6rOh8Rewsb879MTnLyR7k4ElqKkmlgLyNTxx/Rqocq5I8cfMV+H66tkgCCoikkCi/PUR0J+eOxG1qSIyJ0VNNS5lFFI3YhSCLHdSOow2cM8TT0s4jvLPKxA0Fma9mB2G/gR8cD63Msuq+zhzGLSWFkqI10sTbkThfp4SuYyS0MrMisCGXuEehx1MblhyOZYrk8Gblk2b+8vVtUQtDpmY6ZF3VQqeGMh9oeeDirN4Zo6eeOkij7OMOb3sTc2Hj5+Awdmz40XCrwwS6Kmeo76qd9PmevnhLrGlmVnSQ6yLmwAvhqEkXMdBcEvIOyDBwtuZY3Px/hh1yniGJcopVNZ7usLKknZb3v9oj93nvvbwwgyukygM7jS3eBH8MfaZVWYOvI3Fm8ME+MMOYCZCh4mj5hnNVWSPQZersVHf0qWDL47bb9Dh+p8pXKOHuyjYLWVqCSobYDtNIB6bW8LePjjO/ZLmhStzDLlVWlaNZIhyJVTYgHyuNsafEQdQlk1m9219AccjUZmxOcKr3CbKXmW8cUlckGX14iNRSU5YToqDT03t4Gx38cRUxpctglaKUpHMNQIWzxnqPh+uNG4gSmkRssKopqY+6Hj7r23IG4sw5/PGUcULV5fm8kVQAWhYIisPo3Qm6n5H4csVornGEYVNxfpi4byLKKWro5JDPOZri6uAA92vYeOw6cseJqloq+YxK6xR2Hu7hQSQQDsel+h8cLWSZrXVOd6hNN7tC9wsZuAelr8r6cPFdkEOZ5rNNHWq5nCs5YlmB2JsOnIfPGZF8bW/Rk2b5NYk1DStM9JKTC4CLaBohZbsbkC3jbf0wTqsjpsxAesy0VrzRlfe5SD2K9NIP1fG/U4hymBKOneKPswQouQ9zbn68/wxJPPURVHY0NNUyPWSIulYwIkOwJZreV+vXEuJ7yGv6habZu+UxnNssmy/Mq2GNyfdWOpxy03AB/EfPGlcEVL5hw7TVFW3vEkDiFC66tKg7D13/LDFmPAmVV9LNHmdVK0sneaWIiNUI6gdbf4r8uWK/DWRJw/Tx5dV5hCIGqGMEpkCmUN3guk/b2Ow8L46Orx5GwAVzxBfbfxgOGizTh3Mp6ynNJIstS0paRwNeq5G23eGw54I5hm8k0Ohjp7dLiRD9YHrjz7R8oecLLlcDPJGhD3I3X5XvtbYgYzHLc8rYZ4hLrmhhv9C+1x+7fpzwJwZCo3diWYs6oI3TcJw1zLJA13sLp44KT8Hz5bSe+1lPGEMJSHbV5nVfYYauEsnFZJTV8bf7gYlnXUbHcX0sOluuFPiTiDiTjrPZKXhGCokyygfSrRsFSVr21uT3SD0Xw3xuPDkKncf8AkVqWxtQWC8izWdpZUhji1XJVtNte5FvK2GCplqtTLXr2U8kNmRGJVwNwTzGBtNSZhQ5hHlufZfJQ1smt0aMgR1N/rMGBtfpb47YM0T1crze9QKFj1LEku7Eg2v6W88R6i0bqpGPqCuFpGhjnHuysS3JenxHwx2DcsnukMTUsNIiuL97YX9fHYfLHYQzbzur8wxMszAT0tRGk4eJls4jYWsMQLXuXXSABfcXONH44yWHMMry2UV0U04hUPKQt1ITe+kctuuEGbL6elMfaydp3QzPE6268vhb+jjqo6kV7lLWvI6lrNalaalp2ICrIb6f3QOl+vPFiCHXD2hdV5WBB39Da38MecwhpJosujS7oJiHDjc3tsflbEeb1KgOJe0c2OlE2AX9MU4EDJZkeo1TIQF9wXm9Crl56dTqU/SIu1/MfwxXqRBFklGUqdVRJM8k1tzGLABSPHrj1R1kwjMTIe2jGqMH7a+vji/w/JBm2awRT0az3bU416Aqj6zM3QAXO/wDDBH49xqMMnXcFZHmM+W8RUtXTveSJ9gSQHHgbdD1xu9PUQ5hloqqBQnvabNrvoJHIeYO3rhD414WyTLKJcxoGlA7QKYpCu6nkVsAQeXjgdkGZV+S09RXwVMdRl5m7WahNwVXnqQnbUOvQ74g1OFc5XInY/P8AEbsbGeY8ZxLNDUZfXrmBWLWFkUHZTuB8A21+nmCcKGZQnMOIpBmUqK1VLqNrqilVsBb7PIeWHqNVrKS1FTrNDUx+8QPa4LEA2PqLH1GFmmr6TM5Jqd6DRXUyHtNewAA7otvvcn4bYIWJQxUi4tcOZY0UGuHdjMUM97KF3F/ww60/D753Qe9ZPUxxkizCWQqFZBpIuOVyL4Bw5ouX0Usbdl2DBGLsu4uwDEHxsb4M0ea1OTpVNTU0jUzSqVUDmWDC5v8AcH44DIWK3VxORRtoQvS5VUQUwjzCNWrVjXVNGh+lvfYbdNhi1lWpK9RL2oKn9mRax/q/ywOoc5OZztEiTLJfT2LrvffDDlAkhqJqZ3Cs0Zcq32t+Y8tjiLTqx1C2K5k7LUpcR1sUNGwnbusdwOexBwu8SVElXDCZ4VhKfSwoTdk/dY+DbdOWPeZ1grc4pogVMbStby3B/IHFXiSRmq5Xb7CC4x39Qf0zUZgA3i4x8IZsM8jn94jBaIiJzbYta5I+BGBvEPAEb5qlblSQ6GJeWJxtsCT63ta3ngZwjWSU2S1M0Fw5qGb15D9MMvA+a5hmnEYiqdokidytr3sLf+wwsAMouYx2samV5vn+a1nDOXz++zxpUVFSWMLlC7lrG5HTS1gOQB5Y3f2d5bS5RwVlaUaIFmgWeRgLa3ZQST/XTGJ8R5cYMv4gyeJB22UZk9bEP3qaQhTb7v0RPqcfoDLaRsvyWiodZlMFNHDrta+lQOXnbDhFGLXtOmpaXg2szGpTVPTFXpDexWbUApB8NzcdRfCnl+dLOkRdHRJYg6MzbFSNrHHv/wCQVV2WQ5VRpJbVVFnW/PSpt+f5YAZbT0z+zalzdTGlRTxtE93LFmDlVFvs7WOItdiV1BM1VLGhHGnnhCBe6x8bX9cdhepZI0pIFqq4rPOnbN3L7cgB+uOxyv8AUPqHtqHMxoKatHaGIK/UK1r9OfhbGbDKTWVEgLjsRIdOlNwNR388atJlVAIuz99Iutiezk5eF749ZfkXD9HJGyyxtoYMsYBAPzOD07jH8d0J+R3Fn/YjM6agpnjoXq7OJESeVI9IsbFt7/C3UYQeIaauy+tFJnEAikPfQarq45XuDvjcH4rppKyRBYm4QljY+h8OuI84p8mr6RqXN6CL3eYX1MOR8Qw5HHdxDYtSJ8e43MMPZzBBcK43Vwd1xAdMdR2ySdhVA37RB3W9R13/AC64N8bcF13Dp96pC9ZlL/VnVbmPye3/AJcvTCvQx1eaTpRUEElTK/KOMXP8h5nDDRi8aOh4Ms5hnFZmIWDMa55Eh3QfZ5Wv62/rfFjLFrUp2qKHL6iqichW0RuUYEEH6o9BjSOB/ZpTULpW8SmGerHeSlU60i+90J+FsaRLJS0cXbSa4kQbE7AYWcYqWeQnuZnwRms0+VjLaNWU0r37CQ2cDwv1IPTbZsWq+igznPGq8uzePKxEAs0VTH3pntbx8Dbn5488dcR5aua0fu9UrzSK4aSNrFeRFiOXI/PC1XZxmM6CN6aCemmcaZqllRySNhcc/liNxTSxDay3nnAmYRIs1LVCqit3Ej8rm48efS+PVBndFPNU0VeDRzTxrH2c72MRUHRp233tzPU4o1lfPlsIpjmRoVUho3RSyX5kbnntysMXcm4ujzuKXLeJIYauJhaKoaNS6A38j/Xjgb4s9QinNDuMHCNDm2XVTy1FLKqdp3pZ+4gX1O5NyOXTBfiXPqOnRzHIvbugQDXpuA3j0tc89jgVnWUiqyylgy/PmEqxFaaCoOoS2AFrncEC4v58sI8lNWRZoqcW1b0kq6Qsc6GVSt9jrBtbzPLrh+n8XY7k+VHXg9Q5w3ItdnLujaooI9rdSf5Yk4if3WKrGhR2ihVWNdhz69ceK/M4eHoGpMjtN2oEjzRyA3vfoVIBwvZhnD1lM8Ewk7Und5ZNRw/MCUoQMbKDZlPIs84mgpjSZTQPLCzk3FIz/jjR+AK3PaWgzLMM1h91JIjjR6fs2NhcmzX23UeoOPPAmaUmYv7hSmaF449bk6muotfl3V52xe4xzGSZo8nytRJW1d4o47gbb3JJ2AABJ9MIzOVAVe43AgPybqJGV5nXSccUee5lTpNl2Z1D0D91bTRt9GVsBvub+enGt5txnDlURNVQyNEo+tC4JHwNvzwnUeR5dw97tPX1RrKilW1MpGlYdt2sCQzHffp0HXADjGauznJMymoELw0yapmHIDr6m29vDC/OxcIkaMCrjL5BFf2k8WwcW5tTzUSTpSwREKswAOonc2BI6DEnC/8AadbkLZfS07S0fvV5SLDSdj1+eEpL3GH72azVEbzxRt9C93cHoRYDDdUaxE/UiUm+IeoaHMawLDV0J0wr3CUUnpty8sdhipqiVbhXIB8LY7HMGpI91G/A9mFBQ0aSB1p0JUc2BJOLUbLGAFjUei/liqJCTuSBiGuqcwiVWy2zScjqCm3zxy0UswBMAcwDxRlTw1sVRTxG1ZJbQBbvA8/l+uJMjz80gemqJUnjR9EkT728/LADM+OkqpLVM7LPHde9AQ0Z5eG2Exq1EqGkgrgsxJJkAKlvW4x9Ni3ACayibnSpQ/tcrrqmhZt2iUCSM/8AScR3ipFaCi7kzNcGnolQE+YJthJ4SzPM6imWeOikki1FDNFujEW6cwfTDlT51TQRO9ZI0PYjU0J6noOV9zt8cPTIrGr5iWWp1fnlfSEU1LTQPLYX7Wp7LTyvsim+5GwtzxXgooOIFq481zI00sCAhqckgEsy374uQCh8MLWb0dRmmaiTtqmCMgMXihuA9yT3uu5vbyGPE2UVuWt21NmjyIECiJobahtYfCw+WE5M4sgGNxoNtmKNHltQc1mfNYe7E7RgyL3GsbEgczyPK+DGe1SUmXdxQrEhIlYWZix+sR026f6Yhq+E3LySxZ8glc6mVwA1z8fPFKr4fqjDHGtRBIyn6+rCmAdgxPEoRgikCeocwpsvpisEKnswNT6dyT1J8cWaTMmqaVI6mxdjqYgW035Wty5fhgLNlstMpWtlDoxuFQ7XxZjBgDJe7KQPMbcsG1VxEAm56lr8wVpYoUnknjtdo1LXF+Zty9cCa+qrJpDLXLOZCdReRCCT43OGKl97XMIamirPdZWTvdwsG8rYactzKqSWQV+aRTgjZUhZNPqd74xSqeobbn7MzPL69SCkgFl3FgDb4HGg8KZZQ5pRmfMYnkp5CUglD9mjt1HIm/PyAGDFRWCpieGKoorutrOH/wDzhfpp5OHaKeHtKaemMnagRsCyMdiQGW4Fh9nzwbZbHHc3HjUMC3UeaWiy3I8ulp8tqVpRJJeWRz2rv5DcbAcum5OF6fiLLspkl/s2N5aiUWmq5GvI/lfkBtyG2E/NM/EzAITpbexYm3lvgHVV5MhXV57bnGDBfLmG+pA4xiGc5zqrrXYtN2anou+CfspzP3XilMrrJTNQ5r9C6Ny12Ok/Hdfj5YRZaksTcfM4tcP1E3+0GWdg5ST3yEIwtsdYw5UVf2iTPkZzbGScWZA+Q8Q5jlgBZaWU6fExkalP/aRhn9nklLTwz0st0rptLIGbZ0tcW89741LMfZ9ldZmhzDOqqura8BPp2kRdQBOxVEA5bcuWEf2jcLwZNnWV5vlsrotTWRQNTWGmPSo06bchZTtgM6DIhWDUMRvokKiJuXjjsWjKbnSFX1GPuPnyTCr+YQUqU1Bwx9LY6NgWBEjKt9wdwcfEoJ2j79VEp5EgflfHs5fVJFqDo3Xc6f0OBOlyfUYVImI8cxRxcVZokGydqpsPEqCfxJwE7Fimte9vbDBxdGP9qM0jlYXWUgshuCQo64pUNFNVCrNKgVKameokF/srYH4m42x9FjNIIqppns4UpwnSoVNxLJe33jhgqqOmrkAr4g6IwI1KNiOoOAXs4pqyo4VhdJIkjE0trnvfW364apMtnaED3mMm+58fhfbHFzYcnmZl+44YyRII1WFWKybMxJHPcm+PTzMBvNYHzx8jy2siYd5JCQTa46eH+uOehr+3JaJGS3IOLjE50+S7M8UaupkPtXSIcUCWM3MtNGzm/NrsPyAwmNYMdsO3tWhq0z6NqqDs17BRGyrsdzcaupuDthKe+u554+i0wIwqD9RDWDD/AA67PQVFMwGhp43vb90G/wCYxJVTFM1qkbkdLD/tF8e+HowtBGx5uzMfQH+QxXq0mqc+CU8ZkkkJGlBc7A3/AAH4YyrYwvUL1UYly9dblbIFDDnew/XBP2aIlXT5klVHHOY3SxmXURcG9ifTFOlUtSo5kXTa63GwH9HBP2fMqVeaLCkskchjYyxDUurveHribPzhYCEexG2Oiy+OTUKSnuD9VY/4YglynL5f2lJHy3uD/HFiRCw0+71OxtaxDN6X54+y5jVZRRT1WXZSauvFkhWovpU9XK9elhjm41dmAup4gzH8/o2y/NquiZCvZSEKrD7PNbg+RB+OKMSQmdTMrdnyIQ7/ADwS4iqcxr84qqnOtsxmbXL3QvQAbDyAGBTXIsegtjvr1Fy4ldlEKzRT5QJiwOiRZ2BRunkfwxe9nVEK7jjJISNhUiQi3RAWP5YVuvxxp3sYyp5ONBU7mGmp2YOf3msB+uCAqZ3NzmJeqVpD2epbAE8zc8vnjOvaRNT1Wf5BlMMiyTRTPVTopv2aqvd1ep5Y0bMezkQRyaWsd8YXl7wy+0TiGosCqMyKRyG9j/4nCsx242MI9RpJVeqnHYiM6qAIwoHljscMAzOI7I6G5LtYciCd8SCRCupydut+mKVP+wj9F/LHpvrH7px1JZQmRx0keae1KRJk1we/SSso31qlyBb1Aw/12V5LRZdmYy+gWCeuppI3MKsxJIO21+p9MJfDf/2hW/fqPzw/1f7Bv8v9MHkcg0ItFBFxa4JzVsgy2DKqyI31SOT2b/WLDSOW21zv5YbhnSMO52V/Jt/xGFMf8/8AzDio37X/AK8Bu3cwgKEdosz1rtHoIPIDw/Tfn1x8kzIoSNRUnqFwtD6zen64sD9R+eCoTbgT2npV53RUkVKVIhkZ2BYDe1hv89sZdWZdVRzlTBKAbaWKmx+ONQqf7ufv/wDscBan6r4NXKioplDcypTxw0VBrJ2jjCqLbk/674n4HVYuJo61mVWp4mZLi/ea6/kTiGu/4e3p/DHcO/8AEh/lfxxg9wR2IUnyLt88ZGqIVpJmJEaKdES+Y6AnwOwt4YZcooo+F8tkjoIpmjaQPM7glb8hY8h05eWKcH9+i/y3/I4tcZ/8JovuL+a4SSS1XHdcy8udtJv3iR5j8MfWzxVV3Y20jcjc7f64V6DkuJKn9gPvY8VE3cYl8TZvT53m8uYUqSRo6qLS21XA57YESbqHXlffFrM/25xVH92f7wxavQkjdyjbvkeeHPg3i88PVGsrI6FFVtHP+hhN/wCafvHE8X1m+GCPMwGptNX7WcrFMdRkmkXcRxwlSx82NrDC17PhHVU+Z1V4lqJ6ktInPQDuAN/M4zeb6/xw/wDs7+vXfdXCc37IxOWjfNSB2u/Y+WmI/wAcdj3JyXHYj2iU0J//2Q=="/>
          <p:cNvSpPr>
            <a:spLocks noChangeAspect="1" noChangeArrowheads="1"/>
          </p:cNvSpPr>
          <p:nvPr/>
        </p:nvSpPr>
        <p:spPr bwMode="auto">
          <a:xfrm>
            <a:off x="152400" y="-395288"/>
            <a:ext cx="1733550" cy="11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HkAtgMBIgACEQEDEQH/xAAcAAACAwEBAQEAAAAAAAAAAAAFBgMEBwACAQj/xABEEAACAQIEAwUEBwUFCAMAAAABAgMEEQAFEiEGMUETIlFhcQcUgZEjMkJyobHBM1LR4fAVNGJz8RYkNUOCkrLCCDfS/8QAGgEAAwEBAQEAAAAAAAAAAAAAAgMEAQUABv/EACgRAAICAQQCAgEEAwAAAAAAAAECABEDBBIhMRNBIlGhIzJhgQUUcf/aAAwDAQACEQMRAD8AbZK+ZI1KXv5cnI636fywwUmbyp2LTIOyCWY6tyb4V6elqYAI5hqYhSBqAUX5kdeRwxJTdnlsvam1Qw1xxhibW/U2x89jxajG1iM2kxiWqhZ0VXBLC4GJ8JdNVOpSUEguAOVrevng9DnMCxkObsgG9iASegxdpv8AIDJfk4gkQtjr4G19XFNlNS0cukmFiCDuu22A/DcxpjrrKolZgFRSSQWv6nFvmUkAe5q4yVJ+o147HY7DoEjllSJbyOqjzNsL2Y5mZZTELrDyYhrG1+eIc6zGOeSePTqanbusp2It1+OFr3kNFMJoGDG5YXuCB1Ft+uOHrNWzscadCbG2LNh7lKBUJ2usKt+YHl44qUGayx1Gpy3ZoSrIbgHzvb8MA42cL7w/93mAVS2n6q7m3UbjfE/vs7QmNCogc3L8u067fzxKczgqSep6PVJUrUqzIQVDaRY3xZxnlFXy0tuwnvGTYkDdvTDnk1cK+kEqA6Q2kEj61uuOto9b5viw5mS1UyPFHrSMyWO6jnbywlZlxtFIazL4JPd69G0xKerj7JNjve3TrzHPDTxDDW1GT1UOWOEqnjKoSbc/PphHz3hVMsyCknCO9fAxLiLvJM56nVvyHPFGYsOR1PQjnXGcOWSU1E1JI/baYqg9pvCSSpudxcWJxnnFOXJBPPFHmE1REZz2Sy3NkvsQw54qJW/75IKtmaIrq7DexHifG+2COfQSTVgkhmioctnUaI0mWRUIC3BttckjliNnZuTMi5XdnAIwbx6SASOt+WBdLSrVztEjubXdlBtfn1+WDGc0scUsVKJ4alYkPaOrbG3O3j6+WBsNE0gkkg7SyrckD15fL8MGpoXPSirPEzhXZZLaQwHIYL0MdTCsL3WZJrsqsdR1LyBF8V46F6qn78gQ3IuV3FrbW+OJDSPA1OndjDuA2q3iQT/XhgmIIqZDGb5hBMYo6emSj1KHawvrIG/PlYnHYuLSGSf3ewkSBNOvsyxJ28P65Y7EodAKhTUKSOFpIXfvrGukEb6hfb+vLBNJG7Ime7yLci6354yfh7iarKU1JBL9GXCLcje7Acz6nGlpKGVWhkYkuUI2Y7MBva3U4ptvc6Loq9SRqWnniCzqt272xIPriKpy+KJUEZkOvYKfH+jj0PeEeaNxHpVgtyx3Nr+HmML/AB7xAchyRkS6VNSNETE/VXqRb1/HHgEPBWJZB2DJMz4v4dy6OXJ3r0V9FpGCs4DeGoC22Br8X5HQDJTNOagSTC3u4D6elz6X5c8ZJPOquXZWI6m3PBbJMqeeB68Ryr2lxCukBGAFyxPQ2uB6nBFUXkzUvoTcoeP+G5KkQGv7Mk2DyxsqX9SNvjhlZlaPUCCpF732tj8+/wBmGkyGbMM2EYaT+73RmZG6C1tsNXBOeZjV8HzE60WjmMPUlVsCBY+F8E2q2oTVxeTDtFiFJpqdD3TeR5mDKe8tuljYbnFGTM44q14/cZHRh9bsSCvr4YC8T51Bl+XtPS1bSTubKmnu3N9wOVxhOoKipzWsQe9zqTuWub/PHMTT+UHI3EWq7uBNOzqWL3FI6oSGyH3axLFTe3nYeuAVLVmkSF2lqXSRSrsyXueShd72ucSpXJSmGjnrGkW+l5ZO6SLXF7cjfr5+WL8VbA5hmldIYkkGhJDdoulzvbcjmPHCjaijzByIUajOoq6NdKTzzDSbL3SCy254YKHNHp+zSnmfstQIFrix3P44WcyluWrElhnkf6i9pbui3Rudt+XiMfMyzuiyr3apzCT3USoW06d3ty26YWFfcGx9mCO6mtUdXDVpqhbVbn5HAziwUs2TVNNUguZI2ZI1cKXZRfY9OWFHhn2gcP1GYRw/2iIe1DG8q6FB/wARwR4vqKRqhBJL2qSAMgBJtccxb1Hzx2G1LjT7nHM0zOc/iFRw5Rye6w0k9OBAvZXGs2NyzX3ubHFaTtpI71tC3u8qh1AsiWAAuALdOuDr5vljcR5ZkyLPOIplMpMWpY+oDcz/AIfji7xBHLUTy0/YMvLTpHcA8L9MTBn2At7lOnwhrJET6yoyoUiwwUzUBe6drqLrbbmDufngQlRW0FZ/Z4XtmYKEYd4gW2I8t8epsxhjnlWoQSBzYLzFjjqtozVB4e9O0YaIhgBb+VsPQEdwM6qORLuX0UghqKivaMG9tMjkMGvv6m+OhY1bFeyMyTNoAJOosdyQB4csHMgy+jzTJoaeRQ1XIGdpCoDA3/LBBqCqpKaGOGjpX7KO0i6rOh8Rewsb879MTnLyR7k4ElqKkmlgLyNTxx/Rqocq5I8cfMV+H66tkgCCoikkCi/PUR0J+eOxG1qSIyJ0VNNS5lFFI3YhSCLHdSOow2cM8TT0s4jvLPKxA0Fma9mB2G/gR8cD63Msuq+zhzGLSWFkqI10sTbkThfp4SuYyS0MrMisCGXuEehx1MblhyOZYrk8Gblk2b+8vVtUQtDpmY6ZF3VQqeGMh9oeeDirN4Zo6eeOkij7OMOb3sTc2Hj5+Awdmz40XCrwwS6Kmeo76qd9PmevnhLrGlmVnSQ6yLmwAvhqEkXMdBcEvIOyDBwtuZY3Px/hh1yniGJcopVNZ7usLKknZb3v9oj93nvvbwwgyukygM7jS3eBH8MfaZVWYOvI3Fm8ME+MMOYCZCh4mj5hnNVWSPQZersVHf0qWDL47bb9Dh+p8pXKOHuyjYLWVqCSobYDtNIB6bW8LePjjO/ZLmhStzDLlVWlaNZIhyJVTYgHyuNsafEQdQlk1m9219AccjUZmxOcKr3CbKXmW8cUlckGX14iNRSU5YToqDT03t4Gx38cRUxpctglaKUpHMNQIWzxnqPh+uNG4gSmkRssKopqY+6Hj7r23IG4sw5/PGUcULV5fm8kVQAWhYIisPo3Qm6n5H4csVornGEYVNxfpi4byLKKWro5JDPOZri6uAA92vYeOw6cseJqloq+YxK6xR2Hu7hQSQQDsel+h8cLWSZrXVOd6hNN7tC9wsZuAelr8r6cPFdkEOZ5rNNHWq5nCs5YlmB2JsOnIfPGZF8bW/Rk2b5NYk1DStM9JKTC4CLaBohZbsbkC3jbf0wTqsjpsxAesy0VrzRlfe5SD2K9NIP1fG/U4hymBKOneKPswQouQ9zbn68/wxJPPURVHY0NNUyPWSIulYwIkOwJZreV+vXEuJ7yGv6habZu+UxnNssmy/Mq2GNyfdWOpxy03AB/EfPGlcEVL5hw7TVFW3vEkDiFC66tKg7D13/LDFmPAmVV9LNHmdVK0sneaWIiNUI6gdbf4r8uWK/DWRJw/Tx5dV5hCIGqGMEpkCmUN3guk/b2Ow8L46Orx5GwAVzxBfbfxgOGizTh3Mp6ynNJIstS0paRwNeq5G23eGw54I5hm8k0Ohjp7dLiRD9YHrjz7R8oecLLlcDPJGhD3I3X5XvtbYgYzHLc8rYZ4hLrmhhv9C+1x+7fpzwJwZCo3diWYs6oI3TcJw1zLJA13sLp44KT8Hz5bSe+1lPGEMJSHbV5nVfYYauEsnFZJTV8bf7gYlnXUbHcX0sOluuFPiTiDiTjrPZKXhGCokyygfSrRsFSVr21uT3SD0Xw3xuPDkKncf8AkVqWxtQWC8izWdpZUhji1XJVtNte5FvK2GCplqtTLXr2U8kNmRGJVwNwTzGBtNSZhQ5hHlufZfJQ1smt0aMgR1N/rMGBtfpb47YM0T1crze9QKFj1LEku7Eg2v6W88R6i0bqpGPqCuFpGhjnHuysS3JenxHwx2DcsnukMTUsNIiuL97YX9fHYfLHYQzbzur8wxMszAT0tRGk4eJls4jYWsMQLXuXXSABfcXONH44yWHMMry2UV0U04hUPKQt1ITe+kctuuEGbL6elMfaydp3QzPE6268vhb+jjqo6kV7lLWvI6lrNalaalp2ICrIb6f3QOl+vPFiCHXD2hdV5WBB39Da38MecwhpJosujS7oJiHDjc3tsflbEeb1KgOJe0c2OlE2AX9MU4EDJZkeo1TIQF9wXm9Crl56dTqU/SIu1/MfwxXqRBFklGUqdVRJM8k1tzGLABSPHrj1R1kwjMTIe2jGqMH7a+vji/w/JBm2awRT0az3bU416Aqj6zM3QAXO/wDDBH49xqMMnXcFZHmM+W8RUtXTveSJ9gSQHHgbdD1xu9PUQ5hloqqBQnvabNrvoJHIeYO3rhD414WyTLKJcxoGlA7QKYpCu6nkVsAQeXjgdkGZV+S09RXwVMdRl5m7WahNwVXnqQnbUOvQ74g1OFc5XInY/P8AEbsbGeY8ZxLNDUZfXrmBWLWFkUHZTuB8A21+nmCcKGZQnMOIpBmUqK1VLqNrqilVsBb7PIeWHqNVrKS1FTrNDUx+8QPa4LEA2PqLH1GFmmr6TM5Jqd6DRXUyHtNewAA7otvvcn4bYIWJQxUi4tcOZY0UGuHdjMUM97KF3F/ww60/D753Qe9ZPUxxkizCWQqFZBpIuOVyL4Bw5ouX0Usbdl2DBGLsu4uwDEHxsb4M0ea1OTpVNTU0jUzSqVUDmWDC5v8AcH44DIWK3VxORRtoQvS5VUQUwjzCNWrVjXVNGh+lvfYbdNhi1lWpK9RL2oKn9mRax/q/ywOoc5OZztEiTLJfT2LrvffDDlAkhqJqZ3Cs0Zcq32t+Y8tjiLTqx1C2K5k7LUpcR1sUNGwnbusdwOexBwu8SVElXDCZ4VhKfSwoTdk/dY+DbdOWPeZ1grc4pogVMbStby3B/IHFXiSRmq5Xb7CC4x39Qf0zUZgA3i4x8IZsM8jn94jBaIiJzbYta5I+BGBvEPAEb5qlblSQ6GJeWJxtsCT63ta3ngZwjWSU2S1M0Fw5qGb15D9MMvA+a5hmnEYiqdokidytr3sLf+wwsAMouYx2samV5vn+a1nDOXz++zxpUVFSWMLlC7lrG5HTS1gOQB5Y3f2d5bS5RwVlaUaIFmgWeRgLa3ZQST/XTGJ8R5cYMv4gyeJB22UZk9bEP3qaQhTb7v0RPqcfoDLaRsvyWiodZlMFNHDrta+lQOXnbDhFGLXtOmpaXg2szGpTVPTFXpDexWbUApB8NzcdRfCnl+dLOkRdHRJYg6MzbFSNrHHv/wCQVV2WQ5VRpJbVVFnW/PSpt+f5YAZbT0z+zalzdTGlRTxtE93LFmDlVFvs7WOItdiV1BM1VLGhHGnnhCBe6x8bX9cdhepZI0pIFqq4rPOnbN3L7cgB+uOxyv8AUPqHtqHMxoKatHaGIK/UK1r9OfhbGbDKTWVEgLjsRIdOlNwNR388atJlVAIuz99Iutiezk5eF749ZfkXD9HJGyyxtoYMsYBAPzOD07jH8d0J+R3Fn/YjM6agpnjoXq7OJESeVI9IsbFt7/C3UYQeIaauy+tFJnEAikPfQarq45XuDvjcH4rppKyRBYm4QljY+h8OuI84p8mr6RqXN6CL3eYX1MOR8Qw5HHdxDYtSJ8e43MMPZzBBcK43Vwd1xAdMdR2ySdhVA37RB3W9R13/AC64N8bcF13Dp96pC9ZlL/VnVbmPye3/AJcvTCvQx1eaTpRUEElTK/KOMXP8h5nDDRi8aOh4Ms5hnFZmIWDMa55Eh3QfZ5Wv62/rfFjLFrUp2qKHL6iqichW0RuUYEEH6o9BjSOB/ZpTULpW8SmGerHeSlU60i+90J+FsaRLJS0cXbSa4kQbE7AYWcYqWeQnuZnwRms0+VjLaNWU0r37CQ2cDwv1IPTbZsWq+igznPGq8uzePKxEAs0VTH3pntbx8Dbn5488dcR5aua0fu9UrzSK4aSNrFeRFiOXI/PC1XZxmM6CN6aCemmcaZqllRySNhcc/liNxTSxDay3nnAmYRIs1LVCqit3Ej8rm48efS+PVBndFPNU0VeDRzTxrH2c72MRUHRp233tzPU4o1lfPlsIpjmRoVUho3RSyX5kbnntysMXcm4ujzuKXLeJIYauJhaKoaNS6A38j/Xjgb4s9QinNDuMHCNDm2XVTy1FLKqdp3pZ+4gX1O5NyOXTBfiXPqOnRzHIvbugQDXpuA3j0tc89jgVnWUiqyylgy/PmEqxFaaCoOoS2AFrncEC4v58sI8lNWRZoqcW1b0kq6Qsc6GVSt9jrBtbzPLrh+n8XY7k+VHXg9Q5w3ItdnLujaooI9rdSf5Yk4if3WKrGhR2ihVWNdhz69ceK/M4eHoGpMjtN2oEjzRyA3vfoVIBwvZhnD1lM8Ewk7Und5ZNRw/MCUoQMbKDZlPIs84mgpjSZTQPLCzk3FIz/jjR+AK3PaWgzLMM1h91JIjjR6fs2NhcmzX23UeoOPPAmaUmYv7hSmaF449bk6muotfl3V52xe4xzGSZo8nytRJW1d4o47gbb3JJ2AABJ9MIzOVAVe43AgPybqJGV5nXSccUee5lTpNl2Z1D0D91bTRt9GVsBvub+enGt5txnDlURNVQyNEo+tC4JHwNvzwnUeR5dw97tPX1RrKilW1MpGlYdt2sCQzHffp0HXADjGauznJMymoELw0yapmHIDr6m29vDC/OxcIkaMCrjL5BFf2k8WwcW5tTzUSTpSwREKswAOonc2BI6DEnC/8AadbkLZfS07S0fvV5SLDSdj1+eEpL3GH72azVEbzxRt9C93cHoRYDDdUaxE/UiUm+IeoaHMawLDV0J0wr3CUUnpty8sdhipqiVbhXIB8LY7HMGpI91G/A9mFBQ0aSB1p0JUc2BJOLUbLGAFjUei/liqJCTuSBiGuqcwiVWy2zScjqCm3zxy0UswBMAcwDxRlTw1sVRTxG1ZJbQBbvA8/l+uJMjz80gemqJUnjR9EkT728/LADM+OkqpLVM7LPHde9AQ0Z5eG2Exq1EqGkgrgsxJJkAKlvW4x9Ni3ACayibnSpQ/tcrrqmhZt2iUCSM/8AScR3ipFaCi7kzNcGnolQE+YJthJ4SzPM6imWeOikki1FDNFujEW6cwfTDlT51TQRO9ZI0PYjU0J6noOV9zt8cPTIrGr5iWWp1fnlfSEU1LTQPLYX7Wp7LTyvsim+5GwtzxXgooOIFq481zI00sCAhqckgEsy374uQCh8MLWb0dRmmaiTtqmCMgMXihuA9yT3uu5vbyGPE2UVuWt21NmjyIECiJobahtYfCw+WE5M4sgGNxoNtmKNHltQc1mfNYe7E7RgyL3GsbEgczyPK+DGe1SUmXdxQrEhIlYWZix+sR026f6Yhq+E3LySxZ8glc6mVwA1z8fPFKr4fqjDHGtRBIyn6+rCmAdgxPEoRgikCeocwpsvpisEKnswNT6dyT1J8cWaTMmqaVI6mxdjqYgW035Wty5fhgLNlstMpWtlDoxuFQ7XxZjBgDJe7KQPMbcsG1VxEAm56lr8wVpYoUnknjtdo1LXF+Zty9cCa+qrJpDLXLOZCdReRCCT43OGKl97XMIamirPdZWTvdwsG8rYactzKqSWQV+aRTgjZUhZNPqd74xSqeobbn7MzPL69SCkgFl3FgDb4HGg8KZZQ5pRmfMYnkp5CUglD9mjt1HIm/PyAGDFRWCpieGKoorutrOH/wDzhfpp5OHaKeHtKaemMnagRsCyMdiQGW4Fh9nzwbZbHHc3HjUMC3UeaWiy3I8ulp8tqVpRJJeWRz2rv5DcbAcum5OF6fiLLspkl/s2N5aiUWmq5GvI/lfkBtyG2E/NM/EzAITpbexYm3lvgHVV5MhXV57bnGDBfLmG+pA4xiGc5zqrrXYtN2anou+CfspzP3XilMrrJTNQ5r9C6Ny12Ok/Hdfj5YRZaksTcfM4tcP1E3+0GWdg5ST3yEIwtsdYw5UVf2iTPkZzbGScWZA+Q8Q5jlgBZaWU6fExkalP/aRhn9nklLTwz0st0rptLIGbZ0tcW89741LMfZ9ldZmhzDOqqura8BPp2kRdQBOxVEA5bcuWEf2jcLwZNnWV5vlsrotTWRQNTWGmPSo06bchZTtgM6DIhWDUMRvokKiJuXjjsWjKbnSFX1GPuPnyTCr+YQUqU1Bwx9LY6NgWBEjKt9wdwcfEoJ2j79VEp5EgflfHs5fVJFqDo3Xc6f0OBOlyfUYVImI8cxRxcVZokGydqpsPEqCfxJwE7Fimte9vbDBxdGP9qM0jlYXWUgshuCQo64pUNFNVCrNKgVKameokF/srYH4m42x9FjNIIqppns4UpwnSoVNxLJe33jhgqqOmrkAr4g6IwI1KNiOoOAXs4pqyo4VhdJIkjE0trnvfW364apMtnaED3mMm+58fhfbHFzYcnmZl+44YyRII1WFWKybMxJHPcm+PTzMBvNYHzx8jy2siYd5JCQTa46eH+uOehr+3JaJGS3IOLjE50+S7M8UaupkPtXSIcUCWM3MtNGzm/NrsPyAwmNYMdsO3tWhq0z6NqqDs17BRGyrsdzcaupuDthKe+u554+i0wIwqD9RDWDD/AA67PQVFMwGhp43vb90G/wCYxJVTFM1qkbkdLD/tF8e+HowtBGx5uzMfQH+QxXq0mqc+CU8ZkkkJGlBc7A3/AAH4YyrYwvUL1UYly9dblbIFDDnew/XBP2aIlXT5klVHHOY3SxmXURcG9ifTFOlUtSo5kXTa63GwH9HBP2fMqVeaLCkskchjYyxDUurveHribPzhYCEexG2Oiy+OTUKSnuD9VY/4YglynL5f2lJHy3uD/HFiRCw0+71OxtaxDN6X54+y5jVZRRT1WXZSauvFkhWovpU9XK9elhjm41dmAup4gzH8/o2y/NquiZCvZSEKrD7PNbg+RB+OKMSQmdTMrdnyIQ7/ADwS4iqcxr84qqnOtsxmbXL3QvQAbDyAGBTXIsegtjvr1Fy4ldlEKzRT5QJiwOiRZ2BRunkfwxe9nVEK7jjJISNhUiQi3RAWP5YVuvxxp3sYyp5ONBU7mGmp2YOf3msB+uCAqZ3NzmJeqVpD2epbAE8zc8vnjOvaRNT1Wf5BlMMiyTRTPVTopv2aqvd1ep5Y0bMezkQRyaWsd8YXl7wy+0TiGosCqMyKRyG9j/4nCsx242MI9RpJVeqnHYiM6qAIwoHljscMAzOI7I6G5LtYciCd8SCRCupydut+mKVP+wj9F/LHpvrH7px1JZQmRx0keae1KRJk1we/SSso31qlyBb1Aw/12V5LRZdmYy+gWCeuppI3MKsxJIO21+p9MJfDf/2hW/fqPzw/1f7Bv8v9MHkcg0ItFBFxa4JzVsgy2DKqyI31SOT2b/WLDSOW21zv5YbhnSMO52V/Jt/xGFMf8/8AzDio37X/AK8Bu3cwgKEdosz1rtHoIPIDw/Tfn1x8kzIoSNRUnqFwtD6zen64sD9R+eCoTbgT2npV53RUkVKVIhkZ2BYDe1hv89sZdWZdVRzlTBKAbaWKmx+ONQqf7ufv/wDscBan6r4NXKioplDcypTxw0VBrJ2jjCqLbk/674n4HVYuJo61mVWp4mZLi/ea6/kTiGu/4e3p/DHcO/8AEh/lfxxg9wR2IUnyLt88ZGqIVpJmJEaKdES+Y6AnwOwt4YZcooo+F8tkjoIpmjaQPM7glb8hY8h05eWKcH9+i/y3/I4tcZ/8JovuL+a4SSS1XHdcy8udtJv3iR5j8MfWzxVV3Y20jcjc7f64V6DkuJKn9gPvY8VE3cYl8TZvT53m8uYUqSRo6qLS21XA57YESbqHXlffFrM/25xVH92f7wxavQkjdyjbvkeeHPg3i88PVGsrI6FFVtHP+hhN/wCafvHE8X1m+GCPMwGptNX7WcrFMdRkmkXcRxwlSx82NrDC17PhHVU+Z1V4lqJ6ktInPQDuAN/M4zeb6/xw/wDs7+vXfdXCc37IxOWjfNSB2u/Y+WmI/wAcdj3JyXHYj2iU0J//2Q=="/>
          <p:cNvSpPr>
            <a:spLocks noChangeAspect="1" noChangeArrowheads="1"/>
          </p:cNvSpPr>
          <p:nvPr/>
        </p:nvSpPr>
        <p:spPr bwMode="auto">
          <a:xfrm>
            <a:off x="304800" y="-242887"/>
            <a:ext cx="1733550" cy="11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887100" y="1320156"/>
            <a:ext cx="3552222" cy="2543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6980" y="1302191"/>
            <a:ext cx="1362557" cy="2599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2">
                    <a:lumMod val="25000"/>
                  </a:schemeClr>
                </a:solidFill>
              </a:rPr>
              <a:t>SAP</a:t>
            </a: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sz="1400" b="1" dirty="0" smtClean="0">
                <a:solidFill>
                  <a:schemeClr val="tx2">
                    <a:lumMod val="25000"/>
                  </a:schemeClr>
                </a:solidFill>
              </a:rPr>
              <a:t>HR, Finance</a:t>
            </a:r>
          </a:p>
          <a:p>
            <a:pPr algn="ctr"/>
            <a:r>
              <a:rPr lang="en-CA" b="1" dirty="0" smtClean="0">
                <a:solidFill>
                  <a:schemeClr val="tx2">
                    <a:lumMod val="25000"/>
                  </a:schemeClr>
                </a:solidFill>
              </a:rPr>
              <a:t>Research</a:t>
            </a:r>
            <a:endParaRPr lang="en-CA" sz="1400" b="1" dirty="0" smtClean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212964" y="1340132"/>
            <a:ext cx="1212207" cy="252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2">
                    <a:lumMod val="25000"/>
                  </a:schemeClr>
                </a:solidFill>
              </a:rPr>
              <a:t>Student</a:t>
            </a:r>
          </a:p>
          <a:p>
            <a:pPr algn="ctr"/>
            <a:r>
              <a:rPr lang="en-CA" b="1" dirty="0" smtClean="0">
                <a:solidFill>
                  <a:schemeClr val="tx2">
                    <a:lumMod val="25000"/>
                  </a:schemeClr>
                </a:solidFill>
              </a:rPr>
              <a:t>Web </a:t>
            </a:r>
          </a:p>
          <a:p>
            <a:pPr algn="ctr"/>
            <a:r>
              <a:rPr lang="en-CA" b="1" dirty="0" smtClean="0">
                <a:solidFill>
                  <a:schemeClr val="tx2">
                    <a:lumMod val="25000"/>
                  </a:schemeClr>
                </a:solidFill>
              </a:rPr>
              <a:t>Service</a:t>
            </a:r>
            <a:endParaRPr lang="en-CA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41520" y="2543255"/>
            <a:ext cx="208344" cy="25464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81084" y="2543255"/>
            <a:ext cx="6366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81084" y="2863837"/>
            <a:ext cx="6366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269123"/>
            <a:ext cx="6182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tx2">
                    <a:lumMod val="10000"/>
                  </a:schemeClr>
                </a:solidFill>
              </a:rPr>
              <a:t>Year 1 &amp; </a:t>
            </a:r>
            <a:r>
              <a:rPr lang="en-CA" sz="2000" b="1" dirty="0">
                <a:solidFill>
                  <a:schemeClr val="tx2">
                    <a:lumMod val="10000"/>
                  </a:schemeClr>
                </a:solidFill>
              </a:rPr>
              <a:t>2 (2012 </a:t>
            </a:r>
            <a:r>
              <a:rPr lang="en-CA" sz="2000" b="1" dirty="0" smtClean="0">
                <a:solidFill>
                  <a:schemeClr val="tx2">
                    <a:lumMod val="10000"/>
                  </a:schemeClr>
                </a:solidFill>
              </a:rPr>
              <a:t>– 2014)</a:t>
            </a:r>
            <a:endParaRPr lang="en-CA" sz="2000" b="1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CA" sz="2000" b="1" dirty="0" smtClean="0">
                <a:solidFill>
                  <a:schemeClr val="tx2">
                    <a:lumMod val="10000"/>
                  </a:schemeClr>
                </a:solidFill>
              </a:rPr>
              <a:t>Focus on Short Term Service Improvements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8281" y="4255499"/>
            <a:ext cx="828877" cy="6415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Course</a:t>
            </a:r>
          </a:p>
          <a:p>
            <a:r>
              <a:rPr lang="en-CA" dirty="0"/>
              <a:t>Finder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7160" y="5657882"/>
            <a:ext cx="935097" cy="6576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Transfer </a:t>
            </a:r>
          </a:p>
          <a:p>
            <a:r>
              <a:rPr lang="en-CA" dirty="0"/>
              <a:t>Credits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8281" y="4897021"/>
            <a:ext cx="828878" cy="76086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Extend  </a:t>
            </a:r>
          </a:p>
          <a:p>
            <a:r>
              <a:rPr lang="en-CA" dirty="0"/>
              <a:t>Campus Map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7160" y="4897021"/>
            <a:ext cx="935097" cy="76086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/>
            </a:r>
            <a:br>
              <a:rPr lang="en-CA" dirty="0"/>
            </a:br>
            <a:r>
              <a:rPr lang="en-CA" dirty="0"/>
              <a:t>Choose</a:t>
            </a:r>
          </a:p>
          <a:p>
            <a:r>
              <a:rPr lang="en-CA" dirty="0"/>
              <a:t>Residence </a:t>
            </a:r>
          </a:p>
          <a:p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5052257" y="4255498"/>
            <a:ext cx="1089131" cy="6415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Manage</a:t>
            </a:r>
            <a:endParaRPr lang="en-CA" dirty="0"/>
          </a:p>
          <a:p>
            <a:r>
              <a:rPr lang="en-CA" dirty="0"/>
              <a:t>Residences</a:t>
            </a:r>
          </a:p>
          <a:p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5052256" y="4897019"/>
            <a:ext cx="1089131" cy="76086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Co-curricular</a:t>
            </a:r>
          </a:p>
          <a:p>
            <a:r>
              <a:rPr lang="en-CA" dirty="0"/>
              <a:t>Record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7158" y="4255499"/>
            <a:ext cx="935099" cy="6415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Degree </a:t>
            </a:r>
          </a:p>
          <a:p>
            <a:r>
              <a:rPr lang="en-CA" dirty="0"/>
              <a:t>Explorer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2256" y="5657882"/>
            <a:ext cx="1089130" cy="6576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Join Varsity</a:t>
            </a:r>
          </a:p>
          <a:p>
            <a:r>
              <a:rPr lang="en-CA" dirty="0"/>
              <a:t>Team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4837" y="4881586"/>
            <a:ext cx="1731523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Ontario Market Share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65192" y="2302717"/>
            <a:ext cx="27741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chemeClr val="tx2">
                    <a:lumMod val="25000"/>
                  </a:schemeClr>
                </a:solidFill>
              </a:rPr>
              <a:t>Improve UHIP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chemeClr val="tx2">
                    <a:lumMod val="25000"/>
                  </a:schemeClr>
                </a:solidFill>
              </a:rPr>
              <a:t>Automate Residence Financial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chemeClr val="tx2">
                    <a:lumMod val="25000"/>
                  </a:schemeClr>
                </a:solidFill>
              </a:rPr>
              <a:t>Fix Summer Fee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chemeClr val="tx2">
                    <a:lumMod val="25000"/>
                  </a:schemeClr>
                </a:solidFill>
              </a:rPr>
              <a:t>Add New Financial Reports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8283" y="5657882"/>
            <a:ext cx="828877" cy="6576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Find Text Books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89977" y="1589147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1800" b="1" dirty="0" smtClean="0">
                <a:solidFill>
                  <a:schemeClr val="tx2">
                    <a:lumMod val="25000"/>
                  </a:schemeClr>
                </a:solidFill>
              </a:rPr>
              <a:t>Main SIS</a:t>
            </a:r>
            <a:endParaRPr lang="en-CA" sz="1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02591" y="3083204"/>
            <a:ext cx="0" cy="1090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88014" y="3062236"/>
            <a:ext cx="369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9457" y="2553313"/>
            <a:ext cx="7104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1400" b="1" dirty="0" smtClean="0">
                <a:solidFill>
                  <a:schemeClr val="tx2">
                    <a:lumMod val="25000"/>
                  </a:schemeClr>
                </a:solidFill>
              </a:rPr>
              <a:t>added</a:t>
            </a:r>
            <a:endParaRPr lang="en-CA" sz="1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4354067"/>
            <a:ext cx="2646034" cy="180293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pPr marL="171450" indent="-171450">
              <a:buFont typeface="Wingdings" pitchFamily="2" charset="2"/>
              <a:buChar char="Ø"/>
            </a:pPr>
            <a:r>
              <a:rPr lang="en-CA" dirty="0"/>
              <a:t>One Stop Registration Status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CA" dirty="0"/>
              <a:t>Enhance Transcript Service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CA" dirty="0"/>
              <a:t>Improve Invoice Format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CA" dirty="0" smtClean="0"/>
              <a:t>Personalised </a:t>
            </a:r>
            <a:r>
              <a:rPr lang="en-CA" dirty="0"/>
              <a:t>Calendar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CA" dirty="0" smtClean="0"/>
              <a:t>Personalised </a:t>
            </a:r>
            <a:r>
              <a:rPr lang="en-CA" dirty="0"/>
              <a:t>Exam Schedule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CA" dirty="0" smtClean="0"/>
              <a:t>Safety </a:t>
            </a:r>
            <a:r>
              <a:rPr lang="en-CA" dirty="0"/>
              <a:t>Abroad Address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04840" y="5250918"/>
            <a:ext cx="1731523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Recruitment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04839" y="5565547"/>
            <a:ext cx="1731523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Course Enrolment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04840" y="5903118"/>
            <a:ext cx="1731523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Program Enrolment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04838" y="6272450"/>
            <a:ext cx="1731523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ct val="100000"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Student Performance</a:t>
            </a:r>
          </a:p>
        </p:txBody>
      </p:sp>
      <p:pic>
        <p:nvPicPr>
          <p:cNvPr id="1026" name="Picture 2" descr="C:\Users\Cathy\AppData\Local\Microsoft\Windows\Temporary Internet Files\Content.IE5\HW306IOU\MC90029089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8" y="4173542"/>
            <a:ext cx="686962" cy="6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96980" y="242789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over 30 new</a:t>
            </a:r>
          </a:p>
          <a:p>
            <a:r>
              <a:rPr lang="en-CA" sz="1600" dirty="0" smtClean="0"/>
              <a:t>improvements</a:t>
            </a:r>
            <a:endParaRPr lang="en-CA" sz="1600" dirty="0"/>
          </a:p>
        </p:txBody>
      </p:sp>
      <p:sp>
        <p:nvSpPr>
          <p:cNvPr id="51" name="Rectangle 50"/>
          <p:cNvSpPr/>
          <p:nvPr/>
        </p:nvSpPr>
        <p:spPr>
          <a:xfrm>
            <a:off x="7128765" y="447971"/>
            <a:ext cx="242928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>
              <a:buClr>
                <a:schemeClr val="lt1"/>
              </a:buClr>
              <a:buSzPct val="100000"/>
            </a:pP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5847" y="2302716"/>
            <a:ext cx="89345" cy="15609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>
              <a:buClr>
                <a:schemeClr val="lt1"/>
              </a:buClr>
              <a:buSzPct val="100000"/>
            </a:pP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22309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70740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Strategic Plan</a:t>
            </a:r>
            <a:endParaRPr lang="en-US" sz="3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79512" y="6669360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9512" y="2996952"/>
            <a:ext cx="8386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9512" y="4725144"/>
            <a:ext cx="8458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679155"/>
              </p:ext>
            </p:extLst>
          </p:nvPr>
        </p:nvGraphicFramePr>
        <p:xfrm>
          <a:off x="382350" y="911920"/>
          <a:ext cx="8255363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67640" y="1397000"/>
            <a:ext cx="2441162" cy="34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Service </a:t>
            </a:r>
            <a:r>
              <a:rPr lang="en-US" sz="1600" b="1" u="sng" dirty="0" smtClean="0">
                <a:solidFill>
                  <a:schemeClr val="tx2">
                    <a:lumMod val="25000"/>
                  </a:schemeClr>
                </a:solidFill>
              </a:rPr>
              <a:t>Improvements</a:t>
            </a:r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512" y="3100319"/>
            <a:ext cx="24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 u="sng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Large Scale Change: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4643" y="48317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 b="1" u="sng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Technical Improvements: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753051" y="163160"/>
            <a:ext cx="5327095" cy="5781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>
              <a:buClr>
                <a:schemeClr val="lt1"/>
              </a:buClr>
              <a:buSzPct val="100000"/>
              <a:defRPr sz="3200"/>
            </a:lvl1pPr>
            <a:lvl2pPr marL="0" indent="228600">
              <a:buClr>
                <a:schemeClr val="lt1"/>
              </a:buClr>
              <a:buSzPct val="100000"/>
              <a:defRPr sz="3600" b="1"/>
            </a:lvl2pPr>
            <a:lvl3pPr marL="0" indent="228600">
              <a:buClr>
                <a:schemeClr val="lt1"/>
              </a:buClr>
              <a:buSzPct val="100000"/>
              <a:defRPr sz="3600" b="1"/>
            </a:lvl3pPr>
            <a:lvl4pPr marL="0" indent="228600">
              <a:buClr>
                <a:schemeClr val="lt1"/>
              </a:buClr>
              <a:buSzPct val="100000"/>
              <a:defRPr sz="3600" b="1"/>
            </a:lvl4pPr>
            <a:lvl5pPr marL="0" indent="228600">
              <a:buClr>
                <a:schemeClr val="lt1"/>
              </a:buClr>
              <a:buSzPct val="100000"/>
              <a:defRPr sz="3600" b="1"/>
            </a:lvl5pPr>
            <a:lvl6pPr marL="0" indent="228600">
              <a:buClr>
                <a:schemeClr val="lt1"/>
              </a:buClr>
              <a:buSzPct val="100000"/>
              <a:defRPr sz="3600" b="1"/>
            </a:lvl6pPr>
            <a:lvl7pPr marL="0" indent="228600">
              <a:buClr>
                <a:schemeClr val="lt1"/>
              </a:buClr>
              <a:buSzPct val="100000"/>
              <a:defRPr sz="3600" b="1"/>
            </a:lvl7pPr>
            <a:lvl8pPr marL="0" indent="228600">
              <a:buClr>
                <a:schemeClr val="lt1"/>
              </a:buClr>
              <a:buSzPct val="100000"/>
              <a:defRPr sz="3600" b="1"/>
            </a:lvl8pPr>
            <a:lvl9pPr marL="0" indent="228600">
              <a:buClr>
                <a:schemeClr val="lt1"/>
              </a:buClr>
              <a:buSzPct val="100000"/>
              <a:defRPr sz="3600" b="1"/>
            </a:lvl9pPr>
          </a:lstStyle>
          <a:p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3 Tier Plan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6766" y="1848406"/>
            <a:ext cx="361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Over 30 new service improvements</a:t>
            </a:r>
            <a:b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for students and staff</a:t>
            </a:r>
            <a:endParaRPr lang="en-CA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2323" y="5278170"/>
            <a:ext cx="60083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Expanded system hours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Hardware improvements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Enable live connections to the main system for divisions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Build the new infrastructure</a:t>
            </a:r>
            <a:endParaRPr lang="en-CA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323" y="3100319"/>
            <a:ext cx="58448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Participation in KUALI community source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Curriculum Management - KUALI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16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Improvements to students accounts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ACORN student web service</a:t>
            </a:r>
            <a:endParaRPr lang="en-CA" sz="1600" b="1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1600" b="1" dirty="0" smtClean="0">
                <a:solidFill>
                  <a:schemeClr val="tx2">
                    <a:lumMod val="25000"/>
                  </a:schemeClr>
                </a:solidFill>
              </a:rPr>
              <a:t>Implement Development Instance of KUALI Enrolment</a:t>
            </a:r>
            <a:endParaRPr lang="en-CA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074" name="Picture 2" descr="C:\Users\ebertsca\AppData\Local\Microsoft\Windows\Temporary Internet Files\Content.IE5\Z7VO76BF\MC900048059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49" y="1835705"/>
            <a:ext cx="569227" cy="90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infrm"/>
          <p:cNvSpPr>
            <a:spLocks noEditPoints="1" noChangeArrowheads="1"/>
          </p:cNvSpPr>
          <p:nvPr/>
        </p:nvSpPr>
        <p:spPr bwMode="auto">
          <a:xfrm>
            <a:off x="1185315" y="3643335"/>
            <a:ext cx="634960" cy="70006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7" name="Picture 5" descr="C:\Users\ebertsca\AppData\Local\Microsoft\Windows\Temporary Internet Files\Content.IE5\RWO9LH9S\MC900391210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1" y="5416597"/>
            <a:ext cx="706946" cy="8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200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What is KUALI?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229600" cy="5272400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Consortium of Universities working together to build community open source systems specifically for Higher Education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Developed </a:t>
            </a:r>
            <a:r>
              <a:rPr lang="en-CA" dirty="0">
                <a:solidFill>
                  <a:schemeClr val="tx2">
                    <a:lumMod val="25000"/>
                  </a:schemeClr>
                </a:solidFill>
              </a:rPr>
              <a:t>and supported by a dedicated community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Institutions can take advantage of the development with open source licensing agreement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Modular nature allows integration with legacy and vendor </a:t>
            </a:r>
            <a:r>
              <a:rPr lang="en-CA" dirty="0" err="1" smtClean="0">
                <a:solidFill>
                  <a:schemeClr val="tx2">
                    <a:lumMod val="25000"/>
                  </a:schemeClr>
                </a:solidFill>
              </a:rPr>
              <a:t>soluions</a:t>
            </a:r>
            <a:endParaRPr lang="en-CA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KCAs – </a:t>
            </a:r>
            <a:r>
              <a:rPr lang="en-CA" dirty="0" err="1" smtClean="0">
                <a:solidFill>
                  <a:schemeClr val="tx2">
                    <a:lumMod val="25000"/>
                  </a:schemeClr>
                </a:solidFill>
              </a:rPr>
              <a:t>rSmart</a:t>
            </a: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, Sigma, </a:t>
            </a:r>
            <a:r>
              <a:rPr lang="en-CA" dirty="0" err="1" smtClean="0">
                <a:solidFill>
                  <a:schemeClr val="tx2">
                    <a:lumMod val="25000"/>
                  </a:schemeClr>
                </a:solidFill>
              </a:rPr>
              <a:t>OpenCollab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HkAtgMBIgACEQEDEQH/xAAcAAACAwEBAQEAAAAAAAAAAAAFBgMEBwACAQj/xABEEAACAQIEAwUEBwUFCAMAAAABAgMEEQAFEiEGMUETIlFhcQcUgZEjMkJyobHBM1LR4fAVNGJz8RYkNUOCkrLCCDfS/8QAGgEAAwEBAQEAAAAAAAAAAAAAAgMEAQUABv/EACgRAAICAQQCAgEEAwAAAAAAAAECABEDBBIhMRNBIlGhIzJhgQUUcf/aAAwDAQACEQMRAD8AbZK+ZI1KXv5cnI636fywwUmbyp2LTIOyCWY6tyb4V6elqYAI5hqYhSBqAUX5kdeRwxJTdnlsvam1Qw1xxhibW/U2x89jxajG1iM2kxiWqhZ0VXBLC4GJ8JdNVOpSUEguAOVrevng9DnMCxkObsgG9iASegxdpv8AIDJfk4gkQtjr4G19XFNlNS0cukmFiCDuu22A/DcxpjrrKolZgFRSSQWv6nFvmUkAe5q4yVJ+o147HY7DoEjllSJbyOqjzNsL2Y5mZZTELrDyYhrG1+eIc6zGOeSePTqanbusp2It1+OFr3kNFMJoGDG5YXuCB1Ft+uOHrNWzscadCbG2LNh7lKBUJ2usKt+YHl44qUGayx1Gpy3ZoSrIbgHzvb8MA42cL7w/93mAVS2n6q7m3UbjfE/vs7QmNCogc3L8u067fzxKczgqSep6PVJUrUqzIQVDaRY3xZxnlFXy0tuwnvGTYkDdvTDnk1cK+kEqA6Q2kEj61uuOto9b5viw5mS1UyPFHrSMyWO6jnbywlZlxtFIazL4JPd69G0xKerj7JNjve3TrzHPDTxDDW1GT1UOWOEqnjKoSbc/PphHz3hVMsyCknCO9fAxLiLvJM56nVvyHPFGYsOR1PQjnXGcOWSU1E1JI/baYqg9pvCSSpudxcWJxnnFOXJBPPFHmE1REZz2Sy3NkvsQw54qJW/75IKtmaIrq7DexHifG+2COfQSTVgkhmioctnUaI0mWRUIC3BttckjliNnZuTMi5XdnAIwbx6SASOt+WBdLSrVztEjubXdlBtfn1+WDGc0scUsVKJ4alYkPaOrbG3O3j6+WBsNE0gkkg7SyrckD15fL8MGpoXPSirPEzhXZZLaQwHIYL0MdTCsL3WZJrsqsdR1LyBF8V46F6qn78gQ3IuV3FrbW+OJDSPA1OndjDuA2q3iQT/XhgmIIqZDGb5hBMYo6emSj1KHawvrIG/PlYnHYuLSGSf3ewkSBNOvsyxJ28P65Y7EodAKhTUKSOFpIXfvrGukEb6hfb+vLBNJG7Ime7yLci6354yfh7iarKU1JBL9GXCLcje7Acz6nGlpKGVWhkYkuUI2Y7MBva3U4ptvc6Loq9SRqWnniCzqt272xIPriKpy+KJUEZkOvYKfH+jj0PeEeaNxHpVgtyx3Nr+HmML/AB7xAchyRkS6VNSNETE/VXqRb1/HHgEPBWJZB2DJMz4v4dy6OXJ3r0V9FpGCs4DeGoC22Br8X5HQDJTNOagSTC3u4D6elz6X5c8ZJPOquXZWI6m3PBbJMqeeB68Ryr2lxCukBGAFyxPQ2uB6nBFUXkzUvoTcoeP+G5KkQGv7Mk2DyxsqX9SNvjhlZlaPUCCpF732tj8+/wBmGkyGbMM2EYaT+73RmZG6C1tsNXBOeZjV8HzE60WjmMPUlVsCBY+F8E2q2oTVxeTDtFiFJpqdD3TeR5mDKe8tuljYbnFGTM44q14/cZHRh9bsSCvr4YC8T51Bl+XtPS1bSTubKmnu3N9wOVxhOoKipzWsQe9zqTuWub/PHMTT+UHI3EWq7uBNOzqWL3FI6oSGyH3axLFTe3nYeuAVLVmkSF2lqXSRSrsyXueShd72ucSpXJSmGjnrGkW+l5ZO6SLXF7cjfr5+WL8VbA5hmldIYkkGhJDdoulzvbcjmPHCjaijzByIUajOoq6NdKTzzDSbL3SCy254YKHNHp+zSnmfstQIFrix3P44WcyluWrElhnkf6i9pbui3Rudt+XiMfMyzuiyr3apzCT3USoW06d3ty26YWFfcGx9mCO6mtUdXDVpqhbVbn5HAziwUs2TVNNUguZI2ZI1cKXZRfY9OWFHhn2gcP1GYRw/2iIe1DG8q6FB/wARwR4vqKRqhBJL2qSAMgBJtccxb1Hzx2G1LjT7nHM0zOc/iFRw5Rye6w0k9OBAvZXGs2NyzX3ubHFaTtpI71tC3u8qh1AsiWAAuALdOuDr5vljcR5ZkyLPOIplMpMWpY+oDcz/AIfji7xBHLUTy0/YMvLTpHcA8L9MTBn2At7lOnwhrJET6yoyoUiwwUzUBe6drqLrbbmDufngQlRW0FZ/Z4XtmYKEYd4gW2I8t8epsxhjnlWoQSBzYLzFjjqtozVB4e9O0YaIhgBb+VsPQEdwM6qORLuX0UghqKivaMG9tMjkMGvv6m+OhY1bFeyMyTNoAJOosdyQB4csHMgy+jzTJoaeRQ1XIGdpCoDA3/LBBqCqpKaGOGjpX7KO0i6rOh8Rewsb879MTnLyR7k4ElqKkmlgLyNTxx/Rqocq5I8cfMV+H66tkgCCoikkCi/PUR0J+eOxG1qSIyJ0VNNS5lFFI3YhSCLHdSOow2cM8TT0s4jvLPKxA0Fma9mB2G/gR8cD63Msuq+zhzGLSWFkqI10sTbkThfp4SuYyS0MrMisCGXuEehx1MblhyOZYrk8Gblk2b+8vVtUQtDpmY6ZF3VQqeGMh9oeeDirN4Zo6eeOkij7OMOb3sTc2Hj5+Awdmz40XCrwwS6Kmeo76qd9PmevnhLrGlmVnSQ6yLmwAvhqEkXMdBcEvIOyDBwtuZY3Px/hh1yniGJcopVNZ7usLKknZb3v9oj93nvvbwwgyukygM7jS3eBH8MfaZVWYOvI3Fm8ME+MMOYCZCh4mj5hnNVWSPQZersVHf0qWDL47bb9Dh+p8pXKOHuyjYLWVqCSobYDtNIB6bW8LePjjO/ZLmhStzDLlVWlaNZIhyJVTYgHyuNsafEQdQlk1m9219AccjUZmxOcKr3CbKXmW8cUlckGX14iNRSU5YToqDT03t4Gx38cRUxpctglaKUpHMNQIWzxnqPh+uNG4gSmkRssKopqY+6Hj7r23IG4sw5/PGUcULV5fm8kVQAWhYIisPo3Qm6n5H4csVornGEYVNxfpi4byLKKWro5JDPOZri6uAA92vYeOw6cseJqloq+YxK6xR2Hu7hQSQQDsel+h8cLWSZrXVOd6hNN7tC9wsZuAelr8r6cPFdkEOZ5rNNHWq5nCs5YlmB2JsOnIfPGZF8bW/Rk2b5NYk1DStM9JKTC4CLaBohZbsbkC3jbf0wTqsjpsxAesy0VrzRlfe5SD2K9NIP1fG/U4hymBKOneKPswQouQ9zbn68/wxJPPURVHY0NNUyPWSIulYwIkOwJZreV+vXEuJ7yGv6habZu+UxnNssmy/Mq2GNyfdWOpxy03AB/EfPGlcEVL5hw7TVFW3vEkDiFC66tKg7D13/LDFmPAmVV9LNHmdVK0sneaWIiNUI6gdbf4r8uWK/DWRJw/Tx5dV5hCIGqGMEpkCmUN3guk/b2Ow8L46Orx5GwAVzxBfbfxgOGizTh3Mp6ynNJIstS0paRwNeq5G23eGw54I5hm8k0Ohjp7dLiRD9YHrjz7R8oecLLlcDPJGhD3I3X5XvtbYgYzHLc8rYZ4hLrmhhv9C+1x+7fpzwJwZCo3diWYs6oI3TcJw1zLJA13sLp44KT8Hz5bSe+1lPGEMJSHbV5nVfYYauEsnFZJTV8bf7gYlnXUbHcX0sOluuFPiTiDiTjrPZKXhGCokyygfSrRsFSVr21uT3SD0Xw3xuPDkKncf8AkVqWxtQWC8izWdpZUhji1XJVtNte5FvK2GCplqtTLXr2U8kNmRGJVwNwTzGBtNSZhQ5hHlufZfJQ1smt0aMgR1N/rMGBtfpb47YM0T1crze9QKFj1LEku7Eg2v6W88R6i0bqpGPqCuFpGhjnHuysS3JenxHwx2DcsnukMTUsNIiuL97YX9fHYfLHYQzbzur8wxMszAT0tRGk4eJls4jYWsMQLXuXXSABfcXONH44yWHMMry2UV0U04hUPKQt1ITe+kctuuEGbL6elMfaydp3QzPE6268vhb+jjqo6kV7lLWvI6lrNalaalp2ICrIb6f3QOl+vPFiCHXD2hdV5WBB39Da38MecwhpJosujS7oJiHDjc3tsflbEeb1KgOJe0c2OlE2AX9MU4EDJZkeo1TIQF9wXm9Crl56dTqU/SIu1/MfwxXqRBFklGUqdVRJM8k1tzGLABSPHrj1R1kwjMTIe2jGqMH7a+vji/w/JBm2awRT0az3bU416Aqj6zM3QAXO/wDDBH49xqMMnXcFZHmM+W8RUtXTveSJ9gSQHHgbdD1xu9PUQ5hloqqBQnvabNrvoJHIeYO3rhD414WyTLKJcxoGlA7QKYpCu6nkVsAQeXjgdkGZV+S09RXwVMdRl5m7WahNwVXnqQnbUOvQ74g1OFc5XInY/P8AEbsbGeY8ZxLNDUZfXrmBWLWFkUHZTuB8A21+nmCcKGZQnMOIpBmUqK1VLqNrqilVsBb7PIeWHqNVrKS1FTrNDUx+8QPa4LEA2PqLH1GFmmr6TM5Jqd6DRXUyHtNewAA7otvvcn4bYIWJQxUi4tcOZY0UGuHdjMUM97KF3F/ww60/D753Qe9ZPUxxkizCWQqFZBpIuOVyL4Bw5ouX0Usbdl2DBGLsu4uwDEHxsb4M0ea1OTpVNTU0jUzSqVUDmWDC5v8AcH44DIWK3VxORRtoQvS5VUQUwjzCNWrVjXVNGh+lvfYbdNhi1lWpK9RL2oKn9mRax/q/ywOoc5OZztEiTLJfT2LrvffDDlAkhqJqZ3Cs0Zcq32t+Y8tjiLTqx1C2K5k7LUpcR1sUNGwnbusdwOexBwu8SVElXDCZ4VhKfSwoTdk/dY+DbdOWPeZ1grc4pogVMbStby3B/IHFXiSRmq5Xb7CC4x39Qf0zUZgA3i4x8IZsM8jn94jBaIiJzbYta5I+BGBvEPAEb5qlblSQ6GJeWJxtsCT63ta3ngZwjWSU2S1M0Fw5qGb15D9MMvA+a5hmnEYiqdokidytr3sLf+wwsAMouYx2samV5vn+a1nDOXz++zxpUVFSWMLlC7lrG5HTS1gOQB5Y3f2d5bS5RwVlaUaIFmgWeRgLa3ZQST/XTGJ8R5cYMv4gyeJB22UZk9bEP3qaQhTb7v0RPqcfoDLaRsvyWiodZlMFNHDrta+lQOXnbDhFGLXtOmpaXg2szGpTVPTFXpDexWbUApB8NzcdRfCnl+dLOkRdHRJYg6MzbFSNrHHv/wCQVV2WQ5VRpJbVVFnW/PSpt+f5YAZbT0z+zalzdTGlRTxtE93LFmDlVFvs7WOItdiV1BM1VLGhHGnnhCBe6x8bX9cdhepZI0pIFqq4rPOnbN3L7cgB+uOxyv8AUPqHtqHMxoKatHaGIK/UK1r9OfhbGbDKTWVEgLjsRIdOlNwNR388atJlVAIuz99Iutiezk5eF749ZfkXD9HJGyyxtoYMsYBAPzOD07jH8d0J+R3Fn/YjM6agpnjoXq7OJESeVI9IsbFt7/C3UYQeIaauy+tFJnEAikPfQarq45XuDvjcH4rppKyRBYm4QljY+h8OuI84p8mr6RqXN6CL3eYX1MOR8Qw5HHdxDYtSJ8e43MMPZzBBcK43Vwd1xAdMdR2ySdhVA37RB3W9R13/AC64N8bcF13Dp96pC9ZlL/VnVbmPye3/AJcvTCvQx1eaTpRUEElTK/KOMXP8h5nDDRi8aOh4Ms5hnFZmIWDMa55Eh3QfZ5Wv62/rfFjLFrUp2qKHL6iqichW0RuUYEEH6o9BjSOB/ZpTULpW8SmGerHeSlU60i+90J+FsaRLJS0cXbSa4kQbE7AYWcYqWeQnuZnwRms0+VjLaNWU0r37CQ2cDwv1IPTbZsWq+igznPGq8uzePKxEAs0VTH3pntbx8Dbn5488dcR5aua0fu9UrzSK4aSNrFeRFiOXI/PC1XZxmM6CN6aCemmcaZqllRySNhcc/liNxTSxDay3nnAmYRIs1LVCqit3Ej8rm48efS+PVBndFPNU0VeDRzTxrH2c72MRUHRp233tzPU4o1lfPlsIpjmRoVUho3RSyX5kbnntysMXcm4ujzuKXLeJIYauJhaKoaNS6A38j/Xjgb4s9QinNDuMHCNDm2XVTy1FLKqdp3pZ+4gX1O5NyOXTBfiXPqOnRzHIvbugQDXpuA3j0tc89jgVnWUiqyylgy/PmEqxFaaCoOoS2AFrncEC4v58sI8lNWRZoqcW1b0kq6Qsc6GVSt9jrBtbzPLrh+n8XY7k+VHXg9Q5w3ItdnLujaooI9rdSf5Yk4if3WKrGhR2ihVWNdhz69ceK/M4eHoGpMjtN2oEjzRyA3vfoVIBwvZhnD1lM8Ewk7Und5ZNRw/MCUoQMbKDZlPIs84mgpjSZTQPLCzk3FIz/jjR+AK3PaWgzLMM1h91JIjjR6fs2NhcmzX23UeoOPPAmaUmYv7hSmaF449bk6muotfl3V52xe4xzGSZo8nytRJW1d4o47gbb3JJ2AABJ9MIzOVAVe43AgPybqJGV5nXSccUee5lTpNl2Z1D0D91bTRt9GVsBvub+enGt5txnDlURNVQyNEo+tC4JHwNvzwnUeR5dw97tPX1RrKilW1MpGlYdt2sCQzHffp0HXADjGauznJMymoELw0yapmHIDr6m29vDC/OxcIkaMCrjL5BFf2k8WwcW5tTzUSTpSwREKswAOonc2BI6DEnC/8AadbkLZfS07S0fvV5SLDSdj1+eEpL3GH72azVEbzxRt9C93cHoRYDDdUaxE/UiUm+IeoaHMawLDV0J0wr3CUUnpty8sdhipqiVbhXIB8LY7HMGpI91G/A9mFBQ0aSB1p0JUc2BJOLUbLGAFjUei/liqJCTuSBiGuqcwiVWy2zScjqCm3zxy0UswBMAcwDxRlTw1sVRTxG1ZJbQBbvA8/l+uJMjz80gemqJUnjR9EkT728/LADM+OkqpLVM7LPHde9AQ0Z5eG2Exq1EqGkgrgsxJJkAKlvW4x9Ni3ACayibnSpQ/tcrrqmhZt2iUCSM/8AScR3ipFaCi7kzNcGnolQE+YJthJ4SzPM6imWeOikki1FDNFujEW6cwfTDlT51TQRO9ZI0PYjU0J6noOV9zt8cPTIrGr5iWWp1fnlfSEU1LTQPLYX7Wp7LTyvsim+5GwtzxXgooOIFq481zI00sCAhqckgEsy374uQCh8MLWb0dRmmaiTtqmCMgMXihuA9yT3uu5vbyGPE2UVuWt21NmjyIECiJobahtYfCw+WE5M4sgGNxoNtmKNHltQc1mfNYe7E7RgyL3GsbEgczyPK+DGe1SUmXdxQrEhIlYWZix+sR026f6Yhq+E3LySxZ8glc6mVwA1z8fPFKr4fqjDHGtRBIyn6+rCmAdgxPEoRgikCeocwpsvpisEKnswNT6dyT1J8cWaTMmqaVI6mxdjqYgW035Wty5fhgLNlstMpWtlDoxuFQ7XxZjBgDJe7KQPMbcsG1VxEAm56lr8wVpYoUnknjtdo1LXF+Zty9cCa+qrJpDLXLOZCdReRCCT43OGKl97XMIamirPdZWTvdwsG8rYactzKqSWQV+aRTgjZUhZNPqd74xSqeobbn7MzPL69SCkgFl3FgDb4HGg8KZZQ5pRmfMYnkp5CUglD9mjt1HIm/PyAGDFRWCpieGKoorutrOH/wDzhfpp5OHaKeHtKaemMnagRsCyMdiQGW4Fh9nzwbZbHHc3HjUMC3UeaWiy3I8ulp8tqVpRJJeWRz2rv5DcbAcum5OF6fiLLspkl/s2N5aiUWmq5GvI/lfkBtyG2E/NM/EzAITpbexYm3lvgHVV5MhXV57bnGDBfLmG+pA4xiGc5zqrrXYtN2anou+CfspzP3XilMrrJTNQ5r9C6Ny12Ok/Hdfj5YRZaksTcfM4tcP1E3+0GWdg5ST3yEIwtsdYw5UVf2iTPkZzbGScWZA+Q8Q5jlgBZaWU6fExkalP/aRhn9nklLTwz0st0rptLIGbZ0tcW89741LMfZ9ldZmhzDOqqura8BPp2kRdQBOxVEA5bcuWEf2jcLwZNnWV5vlsrotTWRQNTWGmPSo06bchZTtgM6DIhWDUMRvokKiJuXjjsWjKbnSFX1GPuPnyTCr+YQUqU1Bwx9LY6NgWBEjKt9wdwcfEoJ2j79VEp5EgflfHs5fVJFqDo3Xc6f0OBOlyfUYVImI8cxRxcVZokGydqpsPEqCfxJwE7Fimte9vbDBxdGP9qM0jlYXWUgshuCQo64pUNFNVCrNKgVKameokF/srYH4m42x9FjNIIqppns4UpwnSoVNxLJe33jhgqqOmrkAr4g6IwI1KNiOoOAXs4pqyo4VhdJIkjE0trnvfW364apMtnaED3mMm+58fhfbHFzYcnmZl+44YyRII1WFWKybMxJHPcm+PTzMBvNYHzx8jy2siYd5JCQTa46eH+uOehr+3JaJGS3IOLjE50+S7M8UaupkPtXSIcUCWM3MtNGzm/NrsPyAwmNYMdsO3tWhq0z6NqqDs17BRGyrsdzcaupuDthKe+u554+i0wIwqD9RDWDD/AA67PQVFMwGhp43vb90G/wCYxJVTFM1qkbkdLD/tF8e+HowtBGx5uzMfQH+QxXq0mqc+CU8ZkkkJGlBc7A3/AAH4YyrYwvUL1UYly9dblbIFDDnew/XBP2aIlXT5klVHHOY3SxmXURcG9ifTFOlUtSo5kXTa63GwH9HBP2fMqVeaLCkskchjYyxDUurveHribPzhYCEexG2Oiy+OTUKSnuD9VY/4YglynL5f2lJHy3uD/HFiRCw0+71OxtaxDN6X54+y5jVZRRT1WXZSauvFkhWovpU9XK9elhjm41dmAup4gzH8/o2y/NquiZCvZSEKrD7PNbg+RB+OKMSQmdTMrdnyIQ7/ADwS4iqcxr84qqnOtsxmbXL3QvQAbDyAGBTXIsegtjvr1Fy4ldlEKzRT5QJiwOiRZ2BRunkfwxe9nVEK7jjJISNhUiQi3RAWP5YVuvxxp3sYyp5ONBU7mGmp2YOf3msB+uCAqZ3NzmJeqVpD2epbAE8zc8vnjOvaRNT1Wf5BlMMiyTRTPVTopv2aqvd1ep5Y0bMezkQRyaWsd8YXl7wy+0TiGosCqMyKRyG9j/4nCsx242MI9RpJVeqnHYiM6qAIwoHljscMAzOI7I6G5LtYciCd8SCRCupydut+mKVP+wj9F/LHpvrH7px1JZQmRx0keae1KRJk1we/SSso31qlyBb1Aw/12V5LRZdmYy+gWCeuppI3MKsxJIO21+p9MJfDf/2hW/fqPzw/1f7Bv8v9MHkcg0ItFBFxa4JzVsgy2DKqyI31SOT2b/WLDSOW21zv5YbhnSMO52V/Jt/xGFMf8/8AzDio37X/AK8Bu3cwgKEdosz1rtHoIPIDw/Tfn1x8kzIoSNRUnqFwtD6zen64sD9R+eCoTbgT2npV53RUkVKVIhkZ2BYDe1hv89sZdWZdVRzlTBKAbaWKmx+ONQqf7ufv/wDscBan6r4NXKioplDcypTxw0VBrJ2jjCqLbk/674n4HVYuJo61mVWp4mZLi/ea6/kTiGu/4e3p/DHcO/8AEh/lfxxg9wR2IUnyLt88ZGqIVpJmJEaKdES+Y6AnwOwt4YZcooo+F8tkjoIpmjaQPM7glb8hY8h05eWKcH9+i/y3/I4tcZ/8JovuL+a4SSS1XHdcy8udtJv3iR5j8MfWzxVV3Y20jcjc7f64V6DkuJKn9gPvY8VE3cYl8TZvT53m8uYUqSRo6qLS21XA57YESbqHXlffFrM/25xVH92f7wxavQkjdyjbvkeeHPg3i88PVGsrI6FFVtHP+hhN/wCafvHE8X1m+GCPMwGptNX7WcrFMdRkmkXcRxwlSx82NrDC17PhHVU+Z1V4lqJ6ktInPQDuAN/M4zeb6/xw/wDs7+vXfdXCc37IxOWjfNSB2u/Y+WmI/wAcdj3JyXHYj2iU0J//2Q=="/>
          <p:cNvSpPr>
            <a:spLocks noChangeAspect="1" noChangeArrowheads="1"/>
          </p:cNvSpPr>
          <p:nvPr/>
        </p:nvSpPr>
        <p:spPr bwMode="auto">
          <a:xfrm>
            <a:off x="0" y="-547688"/>
            <a:ext cx="1733550" cy="11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HkAtgMBIgACEQEDEQH/xAAcAAACAwEBAQEAAAAAAAAAAAAFBgMEBwACAQj/xABEEAACAQIEAwUEBwUFCAMAAAABAgMEEQAFEiEGMUETIlFhcQcUgZEjMkJyobHBM1LR4fAVNGJz8RYkNUOCkrLCCDfS/8QAGgEAAwEBAQEAAAAAAAAAAAAAAgMEAQUABv/EACgRAAICAQQCAgEEAwAAAAAAAAECABEDBBIhMRNBIlGhIzJhgQUUcf/aAAwDAQACEQMRAD8AbZK+ZI1KXv5cnI636fywwUmbyp2LTIOyCWY6tyb4V6elqYAI5hqYhSBqAUX5kdeRwxJTdnlsvam1Qw1xxhibW/U2x89jxajG1iM2kxiWqhZ0VXBLC4GJ8JdNVOpSUEguAOVrevng9DnMCxkObsgG9iASegxdpv8AIDJfk4gkQtjr4G19XFNlNS0cukmFiCDuu22A/DcxpjrrKolZgFRSSQWv6nFvmUkAe5q4yVJ+o147HY7DoEjllSJbyOqjzNsL2Y5mZZTELrDyYhrG1+eIc6zGOeSePTqanbusp2It1+OFr3kNFMJoGDG5YXuCB1Ft+uOHrNWzscadCbG2LNh7lKBUJ2usKt+YHl44qUGayx1Gpy3ZoSrIbgHzvb8MA42cL7w/93mAVS2n6q7m3UbjfE/vs7QmNCogc3L8u067fzxKczgqSep6PVJUrUqzIQVDaRY3xZxnlFXy0tuwnvGTYkDdvTDnk1cK+kEqA6Q2kEj61uuOto9b5viw5mS1UyPFHrSMyWO6jnbywlZlxtFIazL4JPd69G0xKerj7JNjve3TrzHPDTxDDW1GT1UOWOEqnjKoSbc/PphHz3hVMsyCknCO9fAxLiLvJM56nVvyHPFGYsOR1PQjnXGcOWSU1E1JI/baYqg9pvCSSpudxcWJxnnFOXJBPPFHmE1REZz2Sy3NkvsQw54qJW/75IKtmaIrq7DexHifG+2COfQSTVgkhmioctnUaI0mWRUIC3BttckjliNnZuTMi5XdnAIwbx6SASOt+WBdLSrVztEjubXdlBtfn1+WDGc0scUsVKJ4alYkPaOrbG3O3j6+WBsNE0gkkg7SyrckD15fL8MGpoXPSirPEzhXZZLaQwHIYL0MdTCsL3WZJrsqsdR1LyBF8V46F6qn78gQ3IuV3FrbW+OJDSPA1OndjDuA2q3iQT/XhgmIIqZDGb5hBMYo6emSj1KHawvrIG/PlYnHYuLSGSf3ewkSBNOvsyxJ28P65Y7EodAKhTUKSOFpIXfvrGukEb6hfb+vLBNJG7Ime7yLci6354yfh7iarKU1JBL9GXCLcje7Acz6nGlpKGVWhkYkuUI2Y7MBva3U4ptvc6Loq9SRqWnniCzqt272xIPriKpy+KJUEZkOvYKfH+jj0PeEeaNxHpVgtyx3Nr+HmML/AB7xAchyRkS6VNSNETE/VXqRb1/HHgEPBWJZB2DJMz4v4dy6OXJ3r0V9FpGCs4DeGoC22Br8X5HQDJTNOagSTC3u4D6elz6X5c8ZJPOquXZWI6m3PBbJMqeeB68Ryr2lxCukBGAFyxPQ2uB6nBFUXkzUvoTcoeP+G5KkQGv7Mk2DyxsqX9SNvjhlZlaPUCCpF732tj8+/wBmGkyGbMM2EYaT+73RmZG6C1tsNXBOeZjV8HzE60WjmMPUlVsCBY+F8E2q2oTVxeTDtFiFJpqdD3TeR5mDKe8tuljYbnFGTM44q14/cZHRh9bsSCvr4YC8T51Bl+XtPS1bSTubKmnu3N9wOVxhOoKipzWsQe9zqTuWub/PHMTT+UHI3EWq7uBNOzqWL3FI6oSGyH3axLFTe3nYeuAVLVmkSF2lqXSRSrsyXueShd72ucSpXJSmGjnrGkW+l5ZO6SLXF7cjfr5+WL8VbA5hmldIYkkGhJDdoulzvbcjmPHCjaijzByIUajOoq6NdKTzzDSbL3SCy254YKHNHp+zSnmfstQIFrix3P44WcyluWrElhnkf6i9pbui3Rudt+XiMfMyzuiyr3apzCT3USoW06d3ty26YWFfcGx9mCO6mtUdXDVpqhbVbn5HAziwUs2TVNNUguZI2ZI1cKXZRfY9OWFHhn2gcP1GYRw/2iIe1DG8q6FB/wARwR4vqKRqhBJL2qSAMgBJtccxb1Hzx2G1LjT7nHM0zOc/iFRw5Rye6w0k9OBAvZXGs2NyzX3ubHFaTtpI71tC3u8qh1AsiWAAuALdOuDr5vljcR5ZkyLPOIplMpMWpY+oDcz/AIfji7xBHLUTy0/YMvLTpHcA8L9MTBn2At7lOnwhrJET6yoyoUiwwUzUBe6drqLrbbmDufngQlRW0FZ/Z4XtmYKEYd4gW2I8t8epsxhjnlWoQSBzYLzFjjqtozVB4e9O0YaIhgBb+VsPQEdwM6qORLuX0UghqKivaMG9tMjkMGvv6m+OhY1bFeyMyTNoAJOosdyQB4csHMgy+jzTJoaeRQ1XIGdpCoDA3/LBBqCqpKaGOGjpX7KO0i6rOh8Rewsb879MTnLyR7k4ElqKkmlgLyNTxx/Rqocq5I8cfMV+H66tkgCCoikkCi/PUR0J+eOxG1qSIyJ0VNNS5lFFI3YhSCLHdSOow2cM8TT0s4jvLPKxA0Fma9mB2G/gR8cD63Msuq+zhzGLSWFkqI10sTbkThfp4SuYyS0MrMisCGXuEehx1MblhyOZYrk8Gblk2b+8vVtUQtDpmY6ZF3VQqeGMh9oeeDirN4Zo6eeOkij7OMOb3sTc2Hj5+Awdmz40XCrwwS6Kmeo76qd9PmevnhLrGlmVnSQ6yLmwAvhqEkXMdBcEvIOyDBwtuZY3Px/hh1yniGJcopVNZ7usLKknZb3v9oj93nvvbwwgyukygM7jS3eBH8MfaZVWYOvI3Fm8ME+MMOYCZCh4mj5hnNVWSPQZersVHf0qWDL47bb9Dh+p8pXKOHuyjYLWVqCSobYDtNIB6bW8LePjjO/ZLmhStzDLlVWlaNZIhyJVTYgHyuNsafEQdQlk1m9219AccjUZmxOcKr3CbKXmW8cUlckGX14iNRSU5YToqDT03t4Gx38cRUxpctglaKUpHMNQIWzxnqPh+uNG4gSmkRssKopqY+6Hj7r23IG4sw5/PGUcULV5fm8kVQAWhYIisPo3Qm6n5H4csVornGEYVNxfpi4byLKKWro5JDPOZri6uAA92vYeOw6cseJqloq+YxK6xR2Hu7hQSQQDsel+h8cLWSZrXVOd6hNN7tC9wsZuAelr8r6cPFdkEOZ5rNNHWq5nCs5YlmB2JsOnIfPGZF8bW/Rk2b5NYk1DStM9JKTC4CLaBohZbsbkC3jbf0wTqsjpsxAesy0VrzRlfe5SD2K9NIP1fG/U4hymBKOneKPswQouQ9zbn68/wxJPPURVHY0NNUyPWSIulYwIkOwJZreV+vXEuJ7yGv6habZu+UxnNssmy/Mq2GNyfdWOpxy03AB/EfPGlcEVL5hw7TVFW3vEkDiFC66tKg7D13/LDFmPAmVV9LNHmdVK0sneaWIiNUI6gdbf4r8uWK/DWRJw/Tx5dV5hCIGqGMEpkCmUN3guk/b2Ow8L46Orx5GwAVzxBfbfxgOGizTh3Mp6ynNJIstS0paRwNeq5G23eGw54I5hm8k0Ohjp7dLiRD9YHrjz7R8oecLLlcDPJGhD3I3X5XvtbYgYzHLc8rYZ4hLrmhhv9C+1x+7fpzwJwZCo3diWYs6oI3TcJw1zLJA13sLp44KT8Hz5bSe+1lPGEMJSHbV5nVfYYauEsnFZJTV8bf7gYlnXUbHcX0sOluuFPiTiDiTjrPZKXhGCokyygfSrRsFSVr21uT3SD0Xw3xuPDkKncf8AkVqWxtQWC8izWdpZUhji1XJVtNte5FvK2GCplqtTLXr2U8kNmRGJVwNwTzGBtNSZhQ5hHlufZfJQ1smt0aMgR1N/rMGBtfpb47YM0T1crze9QKFj1LEku7Eg2v6W88R6i0bqpGPqCuFpGhjnHuysS3JenxHwx2DcsnukMTUsNIiuL97YX9fHYfLHYQzbzur8wxMszAT0tRGk4eJls4jYWsMQLXuXXSABfcXONH44yWHMMry2UV0U04hUPKQt1ITe+kctuuEGbL6elMfaydp3QzPE6268vhb+jjqo6kV7lLWvI6lrNalaalp2ICrIb6f3QOl+vPFiCHXD2hdV5WBB39Da38MecwhpJosujS7oJiHDjc3tsflbEeb1KgOJe0c2OlE2AX9MU4EDJZkeo1TIQF9wXm9Crl56dTqU/SIu1/MfwxXqRBFklGUqdVRJM8k1tzGLABSPHrj1R1kwjMTIe2jGqMH7a+vji/w/JBm2awRT0az3bU416Aqj6zM3QAXO/wDDBH49xqMMnXcFZHmM+W8RUtXTveSJ9gSQHHgbdD1xu9PUQ5hloqqBQnvabNrvoJHIeYO3rhD414WyTLKJcxoGlA7QKYpCu6nkVsAQeXjgdkGZV+S09RXwVMdRl5m7WahNwVXnqQnbUOvQ74g1OFc5XInY/P8AEbsbGeY8ZxLNDUZfXrmBWLWFkUHZTuB8A21+nmCcKGZQnMOIpBmUqK1VLqNrqilVsBb7PIeWHqNVrKS1FTrNDUx+8QPa4LEA2PqLH1GFmmr6TM5Jqd6DRXUyHtNewAA7otvvcn4bYIWJQxUi4tcOZY0UGuHdjMUM97KF3F/ww60/D753Qe9ZPUxxkizCWQqFZBpIuOVyL4Bw5ouX0Usbdl2DBGLsu4uwDEHxsb4M0ea1OTpVNTU0jUzSqVUDmWDC5v8AcH44DIWK3VxORRtoQvS5VUQUwjzCNWrVjXVNGh+lvfYbdNhi1lWpK9RL2oKn9mRax/q/ywOoc5OZztEiTLJfT2LrvffDDlAkhqJqZ3Cs0Zcq32t+Y8tjiLTqx1C2K5k7LUpcR1sUNGwnbusdwOexBwu8SVElXDCZ4VhKfSwoTdk/dY+DbdOWPeZ1grc4pogVMbStby3B/IHFXiSRmq5Xb7CC4x39Qf0zUZgA3i4x8IZsM8jn94jBaIiJzbYta5I+BGBvEPAEb5qlblSQ6GJeWJxtsCT63ta3ngZwjWSU2S1M0Fw5qGb15D9MMvA+a5hmnEYiqdokidytr3sLf+wwsAMouYx2samV5vn+a1nDOXz++zxpUVFSWMLlC7lrG5HTS1gOQB5Y3f2d5bS5RwVlaUaIFmgWeRgLa3ZQST/XTGJ8R5cYMv4gyeJB22UZk9bEP3qaQhTb7v0RPqcfoDLaRsvyWiodZlMFNHDrta+lQOXnbDhFGLXtOmpaXg2szGpTVPTFXpDexWbUApB8NzcdRfCnl+dLOkRdHRJYg6MzbFSNrHHv/wCQVV2WQ5VRpJbVVFnW/PSpt+f5YAZbT0z+zalzdTGlRTxtE93LFmDlVFvs7WOItdiV1BM1VLGhHGnnhCBe6x8bX9cdhepZI0pIFqq4rPOnbN3L7cgB+uOxyv8AUPqHtqHMxoKatHaGIK/UK1r9OfhbGbDKTWVEgLjsRIdOlNwNR388atJlVAIuz99Iutiezk5eF749ZfkXD9HJGyyxtoYMsYBAPzOD07jH8d0J+R3Fn/YjM6agpnjoXq7OJESeVI9IsbFt7/C3UYQeIaauy+tFJnEAikPfQarq45XuDvjcH4rppKyRBYm4QljY+h8OuI84p8mr6RqXN6CL3eYX1MOR8Qw5HHdxDYtSJ8e43MMPZzBBcK43Vwd1xAdMdR2ySdhVA37RB3W9R13/AC64N8bcF13Dp96pC9ZlL/VnVbmPye3/AJcvTCvQx1eaTpRUEElTK/KOMXP8h5nDDRi8aOh4Ms5hnFZmIWDMa55Eh3QfZ5Wv62/rfFjLFrUp2qKHL6iqichW0RuUYEEH6o9BjSOB/ZpTULpW8SmGerHeSlU60i+90J+FsaRLJS0cXbSa4kQbE7AYWcYqWeQnuZnwRms0+VjLaNWU0r37CQ2cDwv1IPTbZsWq+igznPGq8uzePKxEAs0VTH3pntbx8Dbn5488dcR5aua0fu9UrzSK4aSNrFeRFiOXI/PC1XZxmM6CN6aCemmcaZqllRySNhcc/liNxTSxDay3nnAmYRIs1LVCqit3Ej8rm48efS+PVBndFPNU0VeDRzTxrH2c72MRUHRp233tzPU4o1lfPlsIpjmRoVUho3RSyX5kbnntysMXcm4ujzuKXLeJIYauJhaKoaNS6A38j/Xjgb4s9QinNDuMHCNDm2XVTy1FLKqdp3pZ+4gX1O5NyOXTBfiXPqOnRzHIvbugQDXpuA3j0tc89jgVnWUiqyylgy/PmEqxFaaCoOoS2AFrncEC4v58sI8lNWRZoqcW1b0kq6Qsc6GVSt9jrBtbzPLrh+n8XY7k+VHXg9Q5w3ItdnLujaooI9rdSf5Yk4if3WKrGhR2ihVWNdhz69ceK/M4eHoGpMjtN2oEjzRyA3vfoVIBwvZhnD1lM8Ewk7Und5ZNRw/MCUoQMbKDZlPIs84mgpjSZTQPLCzk3FIz/jjR+AK3PaWgzLMM1h91JIjjR6fs2NhcmzX23UeoOPPAmaUmYv7hSmaF449bk6muotfl3V52xe4xzGSZo8nytRJW1d4o47gbb3JJ2AABJ9MIzOVAVe43AgPybqJGV5nXSccUee5lTpNl2Z1D0D91bTRt9GVsBvub+enGt5txnDlURNVQyNEo+tC4JHwNvzwnUeR5dw97tPX1RrKilW1MpGlYdt2sCQzHffp0HXADjGauznJMymoELw0yapmHIDr6m29vDC/OxcIkaMCrjL5BFf2k8WwcW5tTzUSTpSwREKswAOonc2BI6DEnC/8AadbkLZfS07S0fvV5SLDSdj1+eEpL3GH72azVEbzxRt9C93cHoRYDDdUaxE/UiUm+IeoaHMawLDV0J0wr3CUUnpty8sdhipqiVbhXIB8LY7HMGpI91G/A9mFBQ0aSB1p0JUc2BJOLUbLGAFjUei/liqJCTuSBiGuqcwiVWy2zScjqCm3zxy0UswBMAcwDxRlTw1sVRTxG1ZJbQBbvA8/l+uJMjz80gemqJUnjR9EkT728/LADM+OkqpLVM7LPHde9AQ0Z5eG2Exq1EqGkgrgsxJJkAKlvW4x9Ni3ACayibnSpQ/tcrrqmhZt2iUCSM/8AScR3ipFaCi7kzNcGnolQE+YJthJ4SzPM6imWeOikki1FDNFujEW6cwfTDlT51TQRO9ZI0PYjU0J6noOV9zt8cPTIrGr5iWWp1fnlfSEU1LTQPLYX7Wp7LTyvsim+5GwtzxXgooOIFq481zI00sCAhqckgEsy374uQCh8MLWb0dRmmaiTtqmCMgMXihuA9yT3uu5vbyGPE2UVuWt21NmjyIECiJobahtYfCw+WE5M4sgGNxoNtmKNHltQc1mfNYe7E7RgyL3GsbEgczyPK+DGe1SUmXdxQrEhIlYWZix+sR026f6Yhq+E3LySxZ8glc6mVwA1z8fPFKr4fqjDHGtRBIyn6+rCmAdgxPEoRgikCeocwpsvpisEKnswNT6dyT1J8cWaTMmqaVI6mxdjqYgW035Wty5fhgLNlstMpWtlDoxuFQ7XxZjBgDJe7KQPMbcsG1VxEAm56lr8wVpYoUnknjtdo1LXF+Zty9cCa+qrJpDLXLOZCdReRCCT43OGKl97XMIamirPdZWTvdwsG8rYactzKqSWQV+aRTgjZUhZNPqd74xSqeobbn7MzPL69SCkgFl3FgDb4HGg8KZZQ5pRmfMYnkp5CUglD9mjt1HIm/PyAGDFRWCpieGKoorutrOH/wDzhfpp5OHaKeHtKaemMnagRsCyMdiQGW4Fh9nzwbZbHHc3HjUMC3UeaWiy3I8ulp8tqVpRJJeWRz2rv5DcbAcum5OF6fiLLspkl/s2N5aiUWmq5GvI/lfkBtyG2E/NM/EzAITpbexYm3lvgHVV5MhXV57bnGDBfLmG+pA4xiGc5zqrrXYtN2anou+CfspzP3XilMrrJTNQ5r9C6Ny12Ok/Hdfj5YRZaksTcfM4tcP1E3+0GWdg5ST3yEIwtsdYw5UVf2iTPkZzbGScWZA+Q8Q5jlgBZaWU6fExkalP/aRhn9nklLTwz0st0rptLIGbZ0tcW89741LMfZ9ldZmhzDOqqura8BPp2kRdQBOxVEA5bcuWEf2jcLwZNnWV5vlsrotTWRQNTWGmPSo06bchZTtgM6DIhWDUMRvokKiJuXjjsWjKbnSFX1GPuPnyTCr+YQUqU1Bwx9LY6NgWBEjKt9wdwcfEoJ2j79VEp5EgflfHs5fVJFqDo3Xc6f0OBOlyfUYVImI8cxRxcVZokGydqpsPEqCfxJwE7Fimte9vbDBxdGP9qM0jlYXWUgshuCQo64pUNFNVCrNKgVKameokF/srYH4m42x9FjNIIqppns4UpwnSoVNxLJe33jhgqqOmrkAr4g6IwI1KNiOoOAXs4pqyo4VhdJIkjE0trnvfW364apMtnaED3mMm+58fhfbHFzYcnmZl+44YyRII1WFWKybMxJHPcm+PTzMBvNYHzx8jy2siYd5JCQTa46eH+uOehr+3JaJGS3IOLjE50+S7M8UaupkPtXSIcUCWM3MtNGzm/NrsPyAwmNYMdsO3tWhq0z6NqqDs17BRGyrsdzcaupuDthKe+u554+i0wIwqD9RDWDD/AA67PQVFMwGhp43vb90G/wCYxJVTFM1qkbkdLD/tF8e+HowtBGx5uzMfQH+QxXq0mqc+CU8ZkkkJGlBc7A3/AAH4YyrYwvUL1UYly9dblbIFDDnew/XBP2aIlXT5klVHHOY3SxmXURcG9ifTFOlUtSo5kXTa63GwH9HBP2fMqVeaLCkskchjYyxDUurveHribPzhYCEexG2Oiy+OTUKSnuD9VY/4YglynL5f2lJHy3uD/HFiRCw0+71OxtaxDN6X54+y5jVZRRT1WXZSauvFkhWovpU9XK9elhjm41dmAup4gzH8/o2y/NquiZCvZSEKrD7PNbg+RB+OKMSQmdTMrdnyIQ7/ADwS4iqcxr84qqnOtsxmbXL3QvQAbDyAGBTXIsegtjvr1Fy4ldlEKzRT5QJiwOiRZ2BRunkfwxe9nVEK7jjJISNhUiQi3RAWP5YVuvxxp3sYyp5ONBU7mGmp2YOf3msB+uCAqZ3NzmJeqVpD2epbAE8zc8vnjOvaRNT1Wf5BlMMiyTRTPVTopv2aqvd1ep5Y0bMezkQRyaWsd8YXl7wy+0TiGosCqMyKRyG9j/4nCsx242MI9RpJVeqnHYiM6qAIwoHljscMAzOI7I6G5LtYciCd8SCRCupydut+mKVP+wj9F/LHpvrH7px1JZQmRx0keae1KRJk1we/SSso31qlyBb1Aw/12V5LRZdmYy+gWCeuppI3MKsxJIO21+p9MJfDf/2hW/fqPzw/1f7Bv8v9MHkcg0ItFBFxa4JzVsgy2DKqyI31SOT2b/WLDSOW21zv5YbhnSMO52V/Jt/xGFMf8/8AzDio37X/AK8Bu3cwgKEdosz1rtHoIPIDw/Tfn1x8kzIoSNRUnqFwtD6zen64sD9R+eCoTbgT2npV53RUkVKVIhkZ2BYDe1hv89sZdWZdVRzlTBKAbaWKmx+ONQqf7ufv/wDscBan6r4NXKioplDcypTxw0VBrJ2jjCqLbk/674n4HVYuJo61mVWp4mZLi/ea6/kTiGu/4e3p/DHcO/8AEh/lfxxg9wR2IUnyLt88ZGqIVpJmJEaKdES+Y6AnwOwt4YZcooo+F8tkjoIpmjaQPM7glb8hY8h05eWKcH9+i/y3/I4tcZ/8JovuL+a4SSS1XHdcy8udtJv3iR5j8MfWzxVV3Y20jcjc7f64V6DkuJKn9gPvY8VE3cYl8TZvT53m8uYUqSRo6qLS21XA57YESbqHXlffFrM/25xVH92f7wxavQkjdyjbvkeeHPg3i88PVGsrI6FFVtHP+hhN/wCafvHE8X1m+GCPMwGptNX7WcrFMdRkmkXcRxwlSx82NrDC17PhHVU+Z1V4lqJ6ktInPQDuAN/M4zeb6/xw/wDs7+vXfdXCc37IxOWjfNSB2u/Y+WmI/wAcdj3JyXHYj2iU0J//2Q=="/>
          <p:cNvSpPr>
            <a:spLocks noChangeAspect="1" noChangeArrowheads="1"/>
          </p:cNvSpPr>
          <p:nvPr/>
        </p:nvSpPr>
        <p:spPr bwMode="auto">
          <a:xfrm>
            <a:off x="304800" y="-242887"/>
            <a:ext cx="1733550" cy="11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635091" y="1220071"/>
            <a:ext cx="1362557" cy="2887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SAP</a:t>
            </a: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HR, Finance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Research </a:t>
            </a:r>
          </a:p>
          <a:p>
            <a:pPr algn="ctr"/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4801" y="1385025"/>
            <a:ext cx="1212207" cy="255800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>
              <a:buClr>
                <a:schemeClr val="lt1"/>
              </a:buClr>
              <a:buSzPct val="100000"/>
            </a:pPr>
            <a:r>
              <a:rPr lang="en-CA" b="1" dirty="0">
                <a:solidFill>
                  <a:schemeClr val="tx1"/>
                </a:solidFill>
              </a:rPr>
              <a:t>ACORN</a:t>
            </a:r>
          </a:p>
          <a:p>
            <a:pPr algn="ctr">
              <a:buClr>
                <a:schemeClr val="lt1"/>
              </a:buClr>
              <a:buSzPct val="100000"/>
            </a:pPr>
            <a:endParaRPr lang="en-CA" dirty="0">
              <a:solidFill>
                <a:schemeClr val="tx1"/>
              </a:solidFill>
            </a:endParaRPr>
          </a:p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New</a:t>
            </a:r>
          </a:p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Student</a:t>
            </a:r>
          </a:p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Web </a:t>
            </a:r>
          </a:p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883487" y="3167768"/>
            <a:ext cx="208344" cy="25464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304800" y="160655"/>
            <a:ext cx="869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chemeClr val="tx2">
                    <a:lumMod val="10000"/>
                  </a:schemeClr>
                </a:solidFill>
              </a:rPr>
              <a:t>Project Plan: 2014 - 2016</a:t>
            </a:r>
            <a:endParaRPr lang="en-CA"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28512" y="6166732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Large Scale Projects Underway</a:t>
            </a:r>
            <a:endParaRPr lang="en-CA" b="1" dirty="0"/>
          </a:p>
        </p:txBody>
      </p:sp>
      <p:sp>
        <p:nvSpPr>
          <p:cNvPr id="54" name="Rectangle 53"/>
          <p:cNvSpPr/>
          <p:nvPr/>
        </p:nvSpPr>
        <p:spPr>
          <a:xfrm>
            <a:off x="5028013" y="6188377"/>
            <a:ext cx="245037" cy="36708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>
              <a:buClr>
                <a:schemeClr val="lt1"/>
              </a:buClr>
              <a:buSzPct val="100000"/>
            </a:pPr>
            <a:endParaRPr lang="en-CA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35090" y="3113323"/>
            <a:ext cx="1041983" cy="99466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SAP</a:t>
            </a:r>
          </a:p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Student Accounts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1181" y="4459633"/>
            <a:ext cx="1462269" cy="11757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Curriculum Management</a:t>
            </a:r>
          </a:p>
          <a:p>
            <a:pPr algn="ctr">
              <a:buClr>
                <a:schemeClr val="lt1"/>
              </a:buClr>
              <a:buSzPct val="100000"/>
            </a:pPr>
            <a:r>
              <a:rPr lang="en-CA" dirty="0">
                <a:solidFill>
                  <a:schemeClr val="tx1"/>
                </a:solidFill>
              </a:rPr>
              <a:t>Courses &amp; Programs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0467" y="4437471"/>
            <a:ext cx="7471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2401" y="1261287"/>
            <a:ext cx="1471191" cy="28890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3107294" y="1241358"/>
            <a:ext cx="1296027" cy="853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</a:rPr>
              <a:t>Awards (5%)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69874" y="2095356"/>
            <a:ext cx="5331689" cy="56867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</a:rPr>
              <a:t>Admissions (12%)</a:t>
            </a: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77224" y="2684826"/>
            <a:ext cx="3076878" cy="121159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CA" dirty="0" smtClean="0">
                <a:solidFill>
                  <a:schemeClr val="tx1"/>
                </a:solidFill>
              </a:rPr>
              <a:t>	Enrolment </a:t>
            </a:r>
            <a:r>
              <a:rPr lang="en-CA" dirty="0">
                <a:solidFill>
                  <a:schemeClr val="tx1"/>
                </a:solidFill>
              </a:rPr>
              <a:t>(24%)</a:t>
            </a:r>
          </a:p>
          <a:p>
            <a:pPr>
              <a:buClr>
                <a:schemeClr val="lt1"/>
              </a:buClr>
              <a:buSzPct val="100000"/>
            </a:pPr>
            <a:r>
              <a:rPr lang="en-CA" dirty="0" smtClean="0">
                <a:solidFill>
                  <a:schemeClr val="tx1"/>
                </a:solidFill>
              </a:rPr>
              <a:t>	</a:t>
            </a:r>
            <a:r>
              <a:rPr lang="en-CA" dirty="0" err="1" smtClean="0">
                <a:solidFill>
                  <a:schemeClr val="tx1"/>
                </a:solidFill>
              </a:rPr>
              <a:t>Kuali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3319" y="1241631"/>
            <a:ext cx="1494424" cy="85372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</a:rPr>
              <a:t>Degree Audit</a:t>
            </a:r>
          </a:p>
          <a:p>
            <a:pPr algn="ctr"/>
            <a:r>
              <a:rPr lang="en-CA" b="0" dirty="0" smtClean="0">
                <a:solidFill>
                  <a:schemeClr val="tx1"/>
                </a:solidFill>
              </a:rPr>
              <a:t>(3%)</a:t>
            </a: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54104" y="2664029"/>
            <a:ext cx="2247459" cy="12402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Student Accounts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Tuition &amp; Incidental Fee Calculation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(11%)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82227" y="4568854"/>
            <a:ext cx="5324338" cy="61046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</a:rPr>
              <a:t>Common resources (9%)</a:t>
            </a:r>
            <a:br>
              <a:rPr lang="en-CA" b="0" dirty="0" smtClean="0">
                <a:solidFill>
                  <a:schemeClr val="tx1"/>
                </a:solidFill>
              </a:rPr>
            </a:br>
            <a:r>
              <a:rPr lang="en-CA" b="0" dirty="0" smtClean="0">
                <a:solidFill>
                  <a:schemeClr val="tx1"/>
                </a:solidFill>
              </a:rPr>
              <a:t> courses, org structure, degree, subject posts </a:t>
            </a: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77225" y="3896294"/>
            <a:ext cx="5329340" cy="67747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</a:rPr>
              <a:t>Common programs (26%)</a:t>
            </a:r>
            <a:br>
              <a:rPr lang="en-CA" b="0" dirty="0" smtClean="0">
                <a:solidFill>
                  <a:schemeClr val="tx1"/>
                </a:solidFill>
              </a:rPr>
            </a:br>
            <a:r>
              <a:rPr lang="en-CA" b="0" dirty="0" smtClean="0">
                <a:solidFill>
                  <a:schemeClr val="tx1"/>
                </a:solidFill>
              </a:rPr>
              <a:t> </a:t>
            </a: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97745" y="1241630"/>
            <a:ext cx="1203819" cy="853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</a:rPr>
              <a:t>Convocation (2%)</a:t>
            </a: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77224" y="1241358"/>
            <a:ext cx="1330068" cy="853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0" dirty="0" smtClean="0">
                <a:solidFill>
                  <a:schemeClr val="tx1"/>
                </a:solidFill>
              </a:rPr>
              <a:t>Person (2%)</a:t>
            </a:r>
            <a:br>
              <a:rPr lang="en-CA" b="0" dirty="0" smtClean="0">
                <a:solidFill>
                  <a:schemeClr val="tx1"/>
                </a:solidFill>
              </a:rPr>
            </a:br>
            <a:r>
              <a:rPr lang="en-CA" b="0" dirty="0" smtClean="0">
                <a:solidFill>
                  <a:schemeClr val="tx1"/>
                </a:solidFill>
              </a:rPr>
              <a:t>(student)</a:t>
            </a: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82227" y="5164144"/>
            <a:ext cx="5324338" cy="4876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</a:rPr>
              <a:t/>
            </a:r>
            <a:br>
              <a:rPr lang="en-CA" b="0" dirty="0" smtClean="0">
                <a:solidFill>
                  <a:schemeClr val="tx1"/>
                </a:solidFill>
              </a:rPr>
            </a:br>
            <a:r>
              <a:rPr lang="en-CA" b="0" dirty="0" smtClean="0">
                <a:solidFill>
                  <a:schemeClr val="tx1"/>
                </a:solidFill>
              </a:rPr>
              <a:t>Common technical and security components (7%)</a:t>
            </a:r>
            <a:br>
              <a:rPr lang="en-CA" b="0" dirty="0" smtClean="0">
                <a:solidFill>
                  <a:schemeClr val="tx1"/>
                </a:solidFill>
              </a:rPr>
            </a:br>
            <a:r>
              <a:rPr lang="en-CA" b="0" dirty="0" smtClean="0">
                <a:solidFill>
                  <a:schemeClr val="tx1"/>
                </a:solidFill>
              </a:rPr>
              <a:t> </a:t>
            </a:r>
            <a:endParaRPr lang="en-CA" b="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188742" y="3295088"/>
            <a:ext cx="340469" cy="4111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6000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Demonstrate Hybrid Model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Accessible  Campus On-line Resource Network - ACORN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Student Accounts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Curriculum Management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Business Intelligence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55837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ACORN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229600" cy="5562600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Evolve services as new on-line resources and tools are available to the students and staff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New visual design and branding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Allow for future integration of key products 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Selected registration improvements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Pre-requisite warning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Registration “preplanning” shopping cart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Mobile platform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On track for the first release in the Fall of 2014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6" y="406399"/>
            <a:ext cx="7413692" cy="634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2743200" cy="809423"/>
          </a:xfrm>
        </p:spPr>
        <p:txBody>
          <a:bodyPr>
            <a:normAutofit/>
          </a:bodyPr>
          <a:lstStyle/>
          <a:p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7467601" y="1109484"/>
            <a:ext cx="152399" cy="21771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5-Point Star 11"/>
          <p:cNvSpPr/>
          <p:nvPr/>
        </p:nvSpPr>
        <p:spPr>
          <a:xfrm>
            <a:off x="6324601" y="1135744"/>
            <a:ext cx="152399" cy="21771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5-Point Star 12"/>
          <p:cNvSpPr/>
          <p:nvPr/>
        </p:nvSpPr>
        <p:spPr>
          <a:xfrm>
            <a:off x="5486400" y="1135744"/>
            <a:ext cx="152399" cy="21771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5-Point Star 13"/>
          <p:cNvSpPr/>
          <p:nvPr/>
        </p:nvSpPr>
        <p:spPr>
          <a:xfrm>
            <a:off x="4454334" y="1112189"/>
            <a:ext cx="152399" cy="217715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56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6292" y="228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I transfer my credits?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8" y="856335"/>
            <a:ext cx="7596829" cy="5384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49811" y="5522989"/>
            <a:ext cx="1085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chemeClr val="bg1"/>
                </a:solidFill>
              </a:rPr>
              <a:t>FOM</a:t>
            </a:r>
          </a:p>
          <a:p>
            <a:endParaRPr lang="en-CA" sz="1600" b="1" dirty="0">
              <a:solidFill>
                <a:schemeClr val="bg1"/>
              </a:solidFill>
            </a:endParaRPr>
          </a:p>
          <a:p>
            <a:r>
              <a:rPr lang="en-CA" sz="1600" b="1" dirty="0" smtClean="0">
                <a:solidFill>
                  <a:schemeClr val="bg1"/>
                </a:solidFill>
              </a:rPr>
              <a:t>Graduate</a:t>
            </a:r>
          </a:p>
          <a:p>
            <a:r>
              <a:rPr lang="en-CA" sz="1600" b="1" dirty="0" smtClean="0">
                <a:solidFill>
                  <a:schemeClr val="bg1"/>
                </a:solidFill>
              </a:rPr>
              <a:t>Students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293" y="5422484"/>
            <a:ext cx="1085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chemeClr val="bg1"/>
                </a:solidFill>
              </a:rPr>
              <a:t>FOM</a:t>
            </a:r>
          </a:p>
          <a:p>
            <a:endParaRPr lang="en-CA" sz="1600" b="1" dirty="0">
              <a:solidFill>
                <a:schemeClr val="bg1"/>
              </a:solidFill>
            </a:endParaRPr>
          </a:p>
          <a:p>
            <a:r>
              <a:rPr lang="en-CA" sz="1600" b="1" dirty="0" smtClean="0">
                <a:solidFill>
                  <a:schemeClr val="bg1"/>
                </a:solidFill>
              </a:rPr>
              <a:t>Graduate</a:t>
            </a:r>
          </a:p>
          <a:p>
            <a:r>
              <a:rPr lang="en-CA" sz="1600" b="1" dirty="0" smtClean="0">
                <a:solidFill>
                  <a:schemeClr val="bg1"/>
                </a:solidFill>
              </a:rPr>
              <a:t>Students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237" y="5422485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b="1" dirty="0">
              <a:solidFill>
                <a:schemeClr val="bg1"/>
              </a:solidFill>
            </a:endParaRPr>
          </a:p>
          <a:p>
            <a:r>
              <a:rPr lang="en-CA" sz="1600" b="1" dirty="0" smtClean="0">
                <a:solidFill>
                  <a:schemeClr val="bg1"/>
                </a:solidFill>
              </a:rPr>
              <a:t>Graduate</a:t>
            </a:r>
          </a:p>
          <a:p>
            <a:r>
              <a:rPr lang="en-CA" sz="1600" b="1" dirty="0" smtClean="0">
                <a:solidFill>
                  <a:schemeClr val="bg1"/>
                </a:solidFill>
              </a:rPr>
              <a:t>Students</a:t>
            </a:r>
            <a:endParaRPr lang="en-C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b="1" dirty="0" smtClean="0">
                <a:solidFill>
                  <a:schemeClr val="tx2">
                    <a:lumMod val="10000"/>
                  </a:schemeClr>
                </a:solidFill>
              </a:rPr>
              <a:t>Agenda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Overview - University of Toronto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Background – Next Generation Student Information Services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Our thinking of the way forward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Strategy and projects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Major NGSIS projects which are underway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Introduction to KUALI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8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A6741-E6C2-4344-9E39-005D0D947C1F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4"/>
            <a:ext cx="5904656" cy="3934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79" y="3501009"/>
            <a:ext cx="5391197" cy="30935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309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810" y="-23470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me to choose my residence…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81000"/>
            <a:ext cx="5995399" cy="619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129" y="5319541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b="1" dirty="0">
              <a:solidFill>
                <a:schemeClr val="bg1"/>
              </a:solidFill>
            </a:endParaRPr>
          </a:p>
          <a:p>
            <a:r>
              <a:rPr lang="en-CA" sz="1600" b="1" dirty="0" smtClean="0">
                <a:solidFill>
                  <a:schemeClr val="bg1"/>
                </a:solidFill>
              </a:rPr>
              <a:t>Graduate</a:t>
            </a:r>
          </a:p>
          <a:p>
            <a:r>
              <a:rPr lang="en-CA" sz="1600" b="1" dirty="0" smtClean="0">
                <a:solidFill>
                  <a:schemeClr val="bg1"/>
                </a:solidFill>
              </a:rPr>
              <a:t>Students</a:t>
            </a:r>
            <a:endParaRPr lang="en-C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810" y="-23470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I’d like to compare my residence choices…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0999"/>
            <a:ext cx="6953800" cy="6227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922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3" y="87088"/>
            <a:ext cx="4988814" cy="1035231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1"/>
            <a:ext cx="1545772" cy="6293447"/>
          </a:xfrm>
        </p:spPr>
      </p:pic>
      <p:sp>
        <p:nvSpPr>
          <p:cNvPr id="5" name="TextBox 4"/>
          <p:cNvSpPr txBox="1"/>
          <p:nvPr/>
        </p:nvSpPr>
        <p:spPr>
          <a:xfrm>
            <a:off x="4684940" y="1897259"/>
            <a:ext cx="40209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Mobile – Responsive Design</a:t>
            </a:r>
          </a:p>
          <a:p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Menu view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Reformats popular dashboard features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Reformats most popular menu options for mobile device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538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2037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Student Accounts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876799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Total Students – 83,012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150 different combinations of academic and incidental fees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885 distinct ancillary fees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Generates &gt;8 million financial transactions annually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&gt; $186 million in scholarships, fellowships and bursaries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&gt;$945 million in student fees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55837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Student Accounts Issues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229600" cy="4967599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2">
                    <a:lumMod val="25000"/>
                  </a:schemeClr>
                </a:solidFill>
              </a:rPr>
              <a:t>Inconsistent rules and/or lack of options to manage deferral of fees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2">
                    <a:lumMod val="25000"/>
                  </a:schemeClr>
                </a:solidFill>
              </a:rPr>
              <a:t>Limited ability to offer different payment and refund options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2">
                    <a:lumMod val="25000"/>
                  </a:schemeClr>
                </a:solidFill>
              </a:rPr>
              <a:t>No ability to apply payment to specific fees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2">
                    <a:lumMod val="25000"/>
                  </a:schemeClr>
                </a:solidFill>
              </a:rPr>
              <a:t>Inconsistent and/or lack of rules to retroactive  registration charges;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Undergraduate leaves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Administrative error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Compassionate relief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2">
                    <a:lumMod val="25000"/>
                  </a:schemeClr>
                </a:solidFill>
              </a:rPr>
              <a:t>Parents who pay tuition cannot access invoice and payment information</a:t>
            </a:r>
            <a:endParaRPr lang="en-CA" sz="2400" dirty="0">
              <a:solidFill>
                <a:schemeClr val="tx2">
                  <a:lumMod val="25000"/>
                </a:schemeClr>
              </a:solidFill>
            </a:endParaRPr>
          </a:p>
          <a:p>
            <a:pPr marL="6477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2">
                    <a:lumMod val="25000"/>
                  </a:schemeClr>
                </a:solidFill>
              </a:rPr>
              <a:t>Not able to reconcile ROSI to the financial system</a:t>
            </a:r>
          </a:p>
        </p:txBody>
      </p:sp>
    </p:spTree>
    <p:extLst>
      <p:ext uri="{BB962C8B-B14F-4D97-AF65-F5344CB8AC3E}">
        <p14:creationId xmlns:p14="http://schemas.microsoft.com/office/powerpoint/2010/main" val="23198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506" y="397116"/>
            <a:ext cx="83058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800" b="1" dirty="0" smtClean="0">
                <a:solidFill>
                  <a:schemeClr val="tx2">
                    <a:lumMod val="10000"/>
                  </a:schemeClr>
                </a:solidFill>
              </a:rPr>
              <a:t>Student Accounts – Investigation of Issues</a:t>
            </a:r>
            <a:endParaRPr lang="en-GB" sz="2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541" y="980728"/>
            <a:ext cx="746573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Process Streamline (requirements) reports completed by Financial Services:</a:t>
            </a:r>
          </a:p>
          <a:p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Financial Counselling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Residence Fees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Graduate Awards Disbursements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Undergraduate Award Disbursements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Educational Assistance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Undergraduate Academic Fees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Graduate Academic Fees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Incidental Fees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CA" sz="2400" b="0" dirty="0" smtClean="0">
                <a:solidFill>
                  <a:schemeClr val="tx2">
                    <a:lumMod val="25000"/>
                  </a:schemeClr>
                </a:solidFill>
              </a:rPr>
              <a:t>Academic Billing (Oct 2013)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CA" sz="2400" dirty="0">
              <a:solidFill>
                <a:schemeClr val="tx2">
                  <a:lumMod val="25000"/>
                </a:schemeClr>
              </a:solidFill>
            </a:endParaRPr>
          </a:p>
          <a:p>
            <a:pPr lvl="1"/>
            <a:r>
              <a:rPr lang="en-CA" sz="2400" b="0" i="1" dirty="0" smtClean="0">
                <a:solidFill>
                  <a:srgbClr val="FF0000"/>
                </a:solidFill>
              </a:rPr>
              <a:t>Over 250 issues identified</a:t>
            </a:r>
          </a:p>
          <a:p>
            <a:pPr lvl="1"/>
            <a:endParaRPr lang="en-CA" sz="2000" b="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9763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Student Accounts – Phase 1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229600" cy="5410200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Adoption of SAP Student Accounts module with some customization for reporting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Provides a replica of the student account within the SAP financial system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Allows full reconciliation between SAP and ROSI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Allow use of SAP standard reporting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Less configuration of systems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Less duplication of data and keeps our options open for future KUALI deliverables including  KSA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9763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UTBI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1"/>
            <a:ext cx="8229600" cy="5653400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 A comprehensive reporting repository of the students lifecycle and a flexible toolset for analysis of that information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Empowerment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Provide flexible, self service access to student data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Broaden distribution to data to those who need it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Evidence based decision making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Facilitate better planning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Efficiency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Reduce data gathering and analysis from days to minutes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Single version of the truth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Today’s </a:t>
            </a:r>
            <a:r>
              <a:rPr lang="en-CA" sz="2800" dirty="0" smtClean="0">
                <a:solidFill>
                  <a:schemeClr val="tx1"/>
                </a:solidFill>
              </a:rPr>
              <a:t>Reporting UTBI Repository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981200" y="1524000"/>
            <a:ext cx="4953000" cy="37338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</a:t>
            </a:r>
            <a:endParaRPr lang="en-CA" dirty="0"/>
          </a:p>
        </p:txBody>
      </p:sp>
      <p:sp>
        <p:nvSpPr>
          <p:cNvPr id="5" name="Can 4"/>
          <p:cNvSpPr/>
          <p:nvPr/>
        </p:nvSpPr>
        <p:spPr>
          <a:xfrm>
            <a:off x="609600" y="13716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SIS</a:t>
            </a:r>
            <a:endParaRPr lang="en-CA" dirty="0"/>
          </a:p>
        </p:txBody>
      </p:sp>
      <p:sp>
        <p:nvSpPr>
          <p:cNvPr id="19" name="Can 18"/>
          <p:cNvSpPr/>
          <p:nvPr/>
        </p:nvSpPr>
        <p:spPr>
          <a:xfrm>
            <a:off x="609600" y="28194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RIS</a:t>
            </a:r>
            <a:endParaRPr lang="en-CA" dirty="0"/>
          </a:p>
        </p:txBody>
      </p:sp>
      <p:sp>
        <p:nvSpPr>
          <p:cNvPr id="21" name="Can 20"/>
          <p:cNvSpPr/>
          <p:nvPr/>
        </p:nvSpPr>
        <p:spPr>
          <a:xfrm>
            <a:off x="7315200" y="14478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HRIS</a:t>
            </a:r>
            <a:endParaRPr lang="en-CA" dirty="0"/>
          </a:p>
        </p:txBody>
      </p:sp>
      <p:sp>
        <p:nvSpPr>
          <p:cNvPr id="22" name="Can 21"/>
          <p:cNvSpPr/>
          <p:nvPr/>
        </p:nvSpPr>
        <p:spPr>
          <a:xfrm>
            <a:off x="7315200" y="28194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FIS</a:t>
            </a:r>
            <a:endParaRPr lang="en-C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00200" y="198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90675" y="3276600"/>
            <a:ext cx="381000" cy="9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 flipH="1">
            <a:off x="6934200" y="3352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</p:cNvCxnSpPr>
          <p:nvPr/>
        </p:nvCxnSpPr>
        <p:spPr>
          <a:xfrm flipH="1">
            <a:off x="6934200" y="198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609600" y="42672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Other</a:t>
            </a:r>
            <a:endParaRPr lang="en-CA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00202" y="4495800"/>
            <a:ext cx="371475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7315200" y="4267200"/>
            <a:ext cx="9906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Degree</a:t>
            </a:r>
          </a:p>
          <a:p>
            <a:pPr algn="ctr"/>
            <a:r>
              <a:rPr lang="en-CA" sz="1400" dirty="0" smtClean="0"/>
              <a:t>Explorer</a:t>
            </a:r>
            <a:endParaRPr lang="en-CA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934200" y="4497325"/>
            <a:ext cx="390526" cy="22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5295902"/>
            <a:ext cx="0" cy="4431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58"/>
          <p:cNvGrpSpPr/>
          <p:nvPr/>
        </p:nvGrpSpPr>
        <p:grpSpPr>
          <a:xfrm>
            <a:off x="2123728" y="5661248"/>
            <a:ext cx="2952328" cy="936104"/>
            <a:chOff x="2362200" y="5643706"/>
            <a:chExt cx="2743202" cy="680894"/>
          </a:xfrm>
        </p:grpSpPr>
        <p:grpSp>
          <p:nvGrpSpPr>
            <p:cNvPr id="15" name="Group 44"/>
            <p:cNvGrpSpPr/>
            <p:nvPr/>
          </p:nvGrpSpPr>
          <p:grpSpPr>
            <a:xfrm>
              <a:off x="3505200" y="5643706"/>
              <a:ext cx="1600202" cy="680894"/>
              <a:chOff x="6512804" y="4521205"/>
              <a:chExt cx="1708136" cy="861896"/>
            </a:xfrm>
          </p:grpSpPr>
          <p:grpSp>
            <p:nvGrpSpPr>
              <p:cNvPr id="24" name="Group 338"/>
              <p:cNvGrpSpPr>
                <a:grpSpLocks/>
              </p:cNvGrpSpPr>
              <p:nvPr/>
            </p:nvGrpSpPr>
            <p:grpSpPr bwMode="auto">
              <a:xfrm>
                <a:off x="7008089" y="4884626"/>
                <a:ext cx="1212851" cy="498475"/>
                <a:chOff x="3525" y="2874"/>
                <a:chExt cx="764" cy="314"/>
              </a:xfrm>
            </p:grpSpPr>
            <p:pic>
              <p:nvPicPr>
                <p:cNvPr id="52" name="Picture 335" descr="MCj03223780000[1]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" y="2874"/>
                  <a:ext cx="284" cy="2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337" descr="MCj02901290000[1]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5" y="2900"/>
                  <a:ext cx="411" cy="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348"/>
              <p:cNvGrpSpPr>
                <a:grpSpLocks/>
              </p:cNvGrpSpPr>
              <p:nvPr/>
            </p:nvGrpSpPr>
            <p:grpSpPr bwMode="auto">
              <a:xfrm>
                <a:off x="6512804" y="4521205"/>
                <a:ext cx="757237" cy="427038"/>
                <a:chOff x="3663" y="2610"/>
                <a:chExt cx="477" cy="269"/>
              </a:xfrm>
            </p:grpSpPr>
            <p:pic>
              <p:nvPicPr>
                <p:cNvPr id="49" name="Picture 342" descr="cube_frtilagt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" y="2610"/>
                  <a:ext cx="177" cy="1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343" descr="cube_frtilagt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07" y="2686"/>
                  <a:ext cx="177" cy="1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344" descr="cube_frtilagt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3" y="2618"/>
                  <a:ext cx="177" cy="1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58" name="TextBox 57"/>
            <p:cNvSpPr txBox="1"/>
            <p:nvPr/>
          </p:nvSpPr>
          <p:spPr>
            <a:xfrm>
              <a:off x="2362200" y="5715000"/>
              <a:ext cx="1295400" cy="43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 smtClean="0">
                  <a:solidFill>
                    <a:schemeClr val="tx1"/>
                  </a:solidFill>
                </a:rPr>
                <a:t>Cognos BI Tools Analytical Reporting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0" name="Picture 2" descr="C:\Users\ebertsca\AppData\Local\Microsoft\Windows\Temporary Internet Files\Content.IE5\I64OFHWF\MC90043158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53" y="21431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195736" y="2851777"/>
            <a:ext cx="1080120" cy="5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Procurement Spending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47864" y="2854453"/>
            <a:ext cx="1080120" cy="5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Degrees Awarded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99992" y="2854453"/>
            <a:ext cx="1080120" cy="5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Student Enrolment (MTCU)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52120" y="2854453"/>
            <a:ext cx="1080120" cy="5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Graduate Student Income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47864" y="3574533"/>
            <a:ext cx="1080120" cy="5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Research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95736" y="4294613"/>
            <a:ext cx="1080120" cy="5745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 smtClean="0">
                <a:solidFill>
                  <a:schemeClr val="tx1"/>
                </a:solidFill>
              </a:rPr>
              <a:t>UofT</a:t>
            </a:r>
            <a:r>
              <a:rPr lang="en-CA" sz="1000" dirty="0" smtClean="0">
                <a:solidFill>
                  <a:schemeClr val="tx1"/>
                </a:solidFill>
              </a:rPr>
              <a:t> Admissions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7864" y="4294613"/>
            <a:ext cx="1080120" cy="5745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Course Enrolment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99992" y="4293097"/>
            <a:ext cx="1080120" cy="574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Program Enrolment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99992" y="3573017"/>
            <a:ext cx="1080120" cy="5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Student Housing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52120" y="4293097"/>
            <a:ext cx="1080120" cy="574548"/>
          </a:xfrm>
          <a:prstGeom prst="rect">
            <a:avLst/>
          </a:prstGeom>
          <a:noFill/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Program Performance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52120" y="3573017"/>
            <a:ext cx="1080120" cy="5745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OUAC Admissions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95736" y="3574533"/>
            <a:ext cx="1080120" cy="5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HR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852" y="2069069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Data Warehouse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214301" y="1057934"/>
            <a:ext cx="3430499" cy="333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lt1"/>
                </a:solidFill>
              </a:rPr>
              <a:t>University </a:t>
            </a:r>
            <a:r>
              <a:rPr lang="en" dirty="0" smtClean="0">
                <a:solidFill>
                  <a:schemeClr val="lt1"/>
                </a:solidFill>
              </a:rPr>
              <a:t>of Toronto </a:t>
            </a:r>
            <a:r>
              <a:rPr lang="en" dirty="0">
                <a:solidFill>
                  <a:schemeClr val="lt1"/>
                </a:solidFill>
              </a:rPr>
              <a:t>at a</a:t>
            </a:r>
            <a:r>
              <a:rPr lang="en" dirty="0" smtClean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1"/>
                </a:solidFill>
              </a:rPr>
              <a:t>Glance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62600" y="2044067"/>
            <a:ext cx="3352800" cy="36730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333074" y="1701800"/>
            <a:ext cx="4543726" cy="4775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b="1" dirty="0"/>
              <a:t>Enrollment: 83,156 (2013</a:t>
            </a:r>
            <a:r>
              <a:rPr lang="en" sz="1100" b="1" dirty="0" smtClean="0"/>
              <a:t>)</a:t>
            </a:r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en" sz="1100" b="1" dirty="0"/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en" sz="11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" sz="1100" dirty="0"/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dirty="0"/>
              <a:t>3 campuses: Downtown Toronto (St. George), Mississauga (in the west) and Scarborough (in the east)</a:t>
            </a:r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dirty="0"/>
              <a:t>Undergraduate programs: 700+</a:t>
            </a:r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dirty="0"/>
              <a:t>Graduate programs: 215</a:t>
            </a:r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dirty="0"/>
              <a:t>Professional programs: 63</a:t>
            </a:r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dirty="0"/>
              <a:t>Staff and faculty: 18, 860</a:t>
            </a:r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dirty="0"/>
              <a:t>Alumni (up to Fall 2013) : 530,000</a:t>
            </a:r>
          </a:p>
          <a:p>
            <a:pPr marL="457200" lvl="0" indent="-298450" rtl="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100" dirty="0"/>
              <a:t>Operating budget (2012-2013): $1.8 billion </a:t>
            </a:r>
          </a:p>
          <a:p>
            <a:endParaRPr lang="en" sz="1100" dirty="0"/>
          </a:p>
        </p:txBody>
      </p:sp>
      <p:pic>
        <p:nvPicPr>
          <p:cNvPr id="48" name="Shape 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0264" y="2413001"/>
            <a:ext cx="4081736" cy="167103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730941"/>
              </p:ext>
            </p:extLst>
          </p:nvPr>
        </p:nvGraphicFramePr>
        <p:xfrm>
          <a:off x="238627" y="404664"/>
          <a:ext cx="8509839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:\Users\ebertsca\AppData\Local\Microsoft\Windows\Temporary Internet Files\Content.IE5\I64OFHWF\MC900431584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53" y="21431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4097365"/>
              </p:ext>
            </p:extLst>
          </p:nvPr>
        </p:nvGraphicFramePr>
        <p:xfrm>
          <a:off x="1362853" y="1623734"/>
          <a:ext cx="6355206" cy="441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11325" y="1623733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What is our share of Ontario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high school graduates?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3720" y="3876329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Where are they admitted?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7349" y="531596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What programs &amp; courses do they take?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1179" y="553140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How do they do?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626" y="3614717"/>
            <a:ext cx="255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Lets compare admissions 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to performance …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3764" y="163428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How many stay and graduate?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3297099" y="4555821"/>
            <a:ext cx="262272" cy="2752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8235" y="70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/>
              <a:t>Admissions to Graduation Lifecycle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793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67495663"/>
              </p:ext>
            </p:extLst>
          </p:nvPr>
        </p:nvGraphicFramePr>
        <p:xfrm>
          <a:off x="-838200" y="2362200"/>
          <a:ext cx="5486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388235" y="70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b="1" dirty="0" smtClean="0">
                <a:solidFill>
                  <a:schemeClr val="tx2">
                    <a:lumMod val="10000"/>
                  </a:schemeClr>
                </a:solidFill>
              </a:rPr>
              <a:t>Future Projects?</a:t>
            </a:r>
            <a:endParaRPr lang="en-CA" sz="3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29000" y="1233821"/>
            <a:ext cx="2655168" cy="4709779"/>
            <a:chOff x="3429000" y="1233821"/>
            <a:chExt cx="2655168" cy="4709779"/>
          </a:xfrm>
        </p:grpSpPr>
        <p:sp>
          <p:nvSpPr>
            <p:cNvPr id="15" name="Plus 14"/>
            <p:cNvSpPr/>
            <p:nvPr/>
          </p:nvSpPr>
          <p:spPr>
            <a:xfrm>
              <a:off x="3429000" y="3505200"/>
              <a:ext cx="838200" cy="762000"/>
            </a:xfrm>
            <a:prstGeom prst="mathPlus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95800" y="1233821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 smtClean="0"/>
                <a:t>Expand Repository to collaborate with: </a:t>
              </a:r>
              <a:endParaRPr lang="en-CA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48200" y="1905000"/>
              <a:ext cx="1435968" cy="5997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Degree Explorer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648200" y="3962400"/>
              <a:ext cx="1435968" cy="5997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Student Accounts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4343400" y="1905000"/>
              <a:ext cx="304800" cy="4038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/>
            <p:cNvSpPr/>
            <p:nvPr/>
          </p:nvSpPr>
          <p:spPr>
            <a:xfrm>
              <a:off x="4648200" y="2590800"/>
              <a:ext cx="1435968" cy="5997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Co-Curricular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3276600"/>
              <a:ext cx="1435968" cy="5997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err="1" smtClean="0"/>
                <a:t>MyRes</a:t>
              </a:r>
              <a:endParaRPr lang="en-CA" sz="11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648200" y="5334000"/>
              <a:ext cx="1435968" cy="5997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/>
                <a:t>Course</a:t>
              </a:r>
            </a:p>
            <a:p>
              <a:pPr algn="ctr"/>
              <a:r>
                <a:rPr lang="en-CA" sz="1100" dirty="0" smtClean="0"/>
                <a:t>Evaluations</a:t>
              </a:r>
              <a:endParaRPr lang="en-CA" sz="11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48200" y="4648200"/>
              <a:ext cx="1435968" cy="59970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/>
                <a:t>SGS Reports</a:t>
              </a:r>
              <a:endParaRPr lang="en-CA" sz="11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70680" y="2504333"/>
            <a:ext cx="2410940" cy="2829297"/>
            <a:chOff x="5867400" y="2504703"/>
            <a:chExt cx="2410940" cy="2829297"/>
          </a:xfrm>
        </p:grpSpPr>
        <p:sp>
          <p:nvSpPr>
            <p:cNvPr id="36" name="Rounded Rectangle 35"/>
            <p:cNvSpPr/>
            <p:nvPr/>
          </p:nvSpPr>
          <p:spPr>
            <a:xfrm>
              <a:off x="7158329" y="3276600"/>
              <a:ext cx="1113513" cy="5744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0" dirty="0"/>
                <a:t>Mobile BI</a:t>
              </a:r>
            </a:p>
          </p:txBody>
        </p:sp>
        <p:sp>
          <p:nvSpPr>
            <p:cNvPr id="28" name="Plus 27"/>
            <p:cNvSpPr/>
            <p:nvPr/>
          </p:nvSpPr>
          <p:spPr>
            <a:xfrm>
              <a:off x="5867400" y="3505200"/>
              <a:ext cx="838200" cy="76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b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6781800" y="2514600"/>
              <a:ext cx="228600" cy="2743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58328" y="2504703"/>
              <a:ext cx="1113513" cy="5744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0" dirty="0"/>
                <a:t>More Self Service Options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164826" y="3997567"/>
              <a:ext cx="1113513" cy="5744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0" dirty="0"/>
                <a:t>Executive Dashboard &amp; KPIs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164827" y="4759567"/>
              <a:ext cx="1113513" cy="5744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0" dirty="0"/>
                <a:t>Predictive Analytic</a:t>
              </a:r>
              <a:r>
                <a:rPr lang="en-CA" sz="1100" b="0" dirty="0"/>
                <a:t>s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6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55837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KUALI Participation -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UofT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6477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>
                    <a:lumMod val="25000"/>
                  </a:schemeClr>
                </a:solidFill>
              </a:rPr>
              <a:t>We are investing/contributing to the development of these KS products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US" sz="2600" dirty="0">
                <a:solidFill>
                  <a:schemeClr val="tx2">
                    <a:lumMod val="25000"/>
                  </a:schemeClr>
                </a:solidFill>
              </a:rPr>
              <a:t>We are replacing some key parts of ROSI with KS products as part of the NGSIS hybrid approach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>
                    <a:lumMod val="25000"/>
                  </a:schemeClr>
                </a:solidFill>
              </a:rPr>
              <a:t>Current focus of KS development is Enrolment; this is a high priority for the University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>
                    <a:lumMod val="25000"/>
                  </a:schemeClr>
                </a:solidFill>
              </a:rPr>
              <a:t>We are implementing Curriculum Management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>
                    <a:lumMod val="25000"/>
                  </a:schemeClr>
                </a:solidFill>
              </a:rPr>
              <a:t>Providing staff for development of Course Offering and Registration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86000"/>
          </a:xfrm>
          <a:solidFill>
            <a:schemeClr val="bg1"/>
          </a:solidFill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KUALI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4040188" cy="533400"/>
          </a:xfrm>
        </p:spPr>
        <p:txBody>
          <a:bodyPr>
            <a:normAutofit fontScale="25000" lnSpcReduction="20000"/>
          </a:bodyPr>
          <a:lstStyle/>
          <a:p>
            <a:r>
              <a:rPr lang="en-CA" sz="9600" dirty="0" smtClean="0"/>
              <a:t>Advantages		</a:t>
            </a:r>
            <a:r>
              <a:rPr lang="en-CA" dirty="0" smtClean="0"/>
              <a:t>		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/>
          <a:lstStyle/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Cost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Stronger set of functionality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Specifically designed for Higher Education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Service Oriented Architecture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Modular in design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Collaborative nature of the development</a:t>
            </a:r>
          </a:p>
          <a:p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219200"/>
            <a:ext cx="4041775" cy="639762"/>
          </a:xfrm>
        </p:spPr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/>
          <a:lstStyle/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Many partners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Getting our requirements on the table and prioritized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Fluidity of partner resources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Timing and scheduling</a:t>
            </a:r>
          </a:p>
          <a:p>
            <a:pPr marL="533400" indent="-3429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Changing the development culture at </a:t>
            </a:r>
            <a:r>
              <a:rPr lang="en-CA" dirty="0" err="1" smtClean="0">
                <a:solidFill>
                  <a:schemeClr val="tx2">
                    <a:lumMod val="25000"/>
                  </a:schemeClr>
                </a:solidFill>
              </a:rPr>
              <a:t>UofT</a:t>
            </a:r>
            <a:endParaRPr lang="en-CA" dirty="0" smtClean="0">
              <a:solidFill>
                <a:schemeClr val="tx2">
                  <a:lumMod val="25000"/>
                </a:schemeClr>
              </a:solidFill>
            </a:endParaRPr>
          </a:p>
          <a:p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12006385"/>
              </p:ext>
            </p:extLst>
          </p:nvPr>
        </p:nvGraphicFramePr>
        <p:xfrm>
          <a:off x="462665" y="1201511"/>
          <a:ext cx="8257075" cy="495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25279"/>
            <a:ext cx="8229600" cy="7921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KS </a:t>
            </a:r>
            <a:r>
              <a:rPr lang="en-US" dirty="0" smtClean="0">
                <a:solidFill>
                  <a:schemeClr val="tx1"/>
                </a:solidFill>
              </a:rPr>
              <a:t> KUALI Organization - Student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40082" y="1894020"/>
            <a:ext cx="1106425" cy="607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Advisory Group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272" y="1866643"/>
            <a:ext cx="1106425" cy="607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Functional Council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92170" y="2350000"/>
            <a:ext cx="9602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31500" y="2435021"/>
            <a:ext cx="1305770" cy="1954105"/>
            <a:chOff x="731500" y="2435020"/>
            <a:chExt cx="1305770" cy="195410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731500" y="2435020"/>
              <a:ext cx="1305770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00" y="2435020"/>
              <a:ext cx="0" cy="1954105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1500" y="4389125"/>
              <a:ext cx="345645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31500" y="2435019"/>
            <a:ext cx="1305770" cy="1262816"/>
            <a:chOff x="731500" y="2435020"/>
            <a:chExt cx="1305770" cy="1954105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731500" y="2435020"/>
              <a:ext cx="1305770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1500" y="2435020"/>
              <a:ext cx="0" cy="1954105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31500" y="4389125"/>
              <a:ext cx="345645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5-Point Star 2"/>
          <p:cNvSpPr/>
          <p:nvPr/>
        </p:nvSpPr>
        <p:spPr>
          <a:xfrm>
            <a:off x="6793295" y="1032969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5105" y="102208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of T Contribution</a:t>
            </a:r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2861885" y="2435019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010360" y="2282620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7052724" y="2501180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1243480" y="5257800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505200" y="5943600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648200" y="5930759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6923314" y="5943600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8206056" y="5908987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5010360" y="1524000"/>
            <a:ext cx="281810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2037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Curriculum Management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762000"/>
            <a:ext cx="8229600" cy="5348599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Curriculum management provides the structure and facilitates creation and modification of the 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</a:rPr>
              <a:t>curricular catalog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Automated workflow and approval for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proposals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User initiated course creation, modification and retirement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Version control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Rules to relate courses to each other and programs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Provides search capability on key words in the title and body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Viewing interdependencies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Comparing versions of courses and programs with highlighted differences</a:t>
            </a:r>
          </a:p>
          <a:p>
            <a:pPr marL="1047750" lvl="1" indent="-457200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8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7201" y="2022350"/>
            <a:ext cx="5392194" cy="455827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1926992" y="3702772"/>
            <a:ext cx="2236788" cy="11844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CA" sz="2000" b="1" dirty="0" smtClean="0"/>
              <a:t>CM </a:t>
            </a:r>
            <a:r>
              <a:rPr lang="en-CA" sz="2000" b="1" dirty="0"/>
              <a:t>Database</a:t>
            </a:r>
          </a:p>
          <a:p>
            <a:pPr algn="ctr"/>
            <a:r>
              <a:rPr lang="en-CA" sz="2000" b="1" i="1" dirty="0"/>
              <a:t>s</a:t>
            </a:r>
            <a:r>
              <a:rPr lang="en-CA" sz="2000" b="1" i="1" dirty="0" smtClean="0"/>
              <a:t>ource of courses &amp; programs</a:t>
            </a:r>
            <a:endParaRPr lang="en-CA" sz="2000" b="1" i="1" dirty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1236663" y="271463"/>
            <a:ext cx="6932963" cy="639763"/>
          </a:xfrm>
        </p:spPr>
        <p:txBody>
          <a:bodyPr>
            <a:noAutofit/>
          </a:bodyPr>
          <a:lstStyle/>
          <a:p>
            <a:r>
              <a:rPr lang="en-CA" altLang="en-US" sz="2400" b="1" dirty="0" smtClean="0"/>
              <a:t>Curriculum Management – Eco-system</a:t>
            </a:r>
            <a:br>
              <a:rPr lang="en-CA" altLang="en-US" sz="2400" b="1" dirty="0" smtClean="0"/>
            </a:br>
            <a:r>
              <a:rPr lang="en-CA" altLang="en-US" sz="2400" dirty="0" smtClean="0"/>
              <a:t>Implement undergraduate A&amp;S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75833" y="5322747"/>
            <a:ext cx="1296639" cy="1184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i="1" dirty="0" smtClean="0"/>
              <a:t>view rules from </a:t>
            </a:r>
            <a:r>
              <a:rPr lang="en-CA" b="1" dirty="0" smtClean="0"/>
              <a:t>Degree Explorer</a:t>
            </a:r>
            <a:endParaRPr lang="en-CA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144212" y="2348217"/>
            <a:ext cx="3767766" cy="92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400" b="1" dirty="0" smtClean="0"/>
          </a:p>
          <a:p>
            <a:pPr algn="ctr">
              <a:defRPr/>
            </a:pPr>
            <a:endParaRPr lang="en-CA" sz="1400" b="1" dirty="0" smtClean="0"/>
          </a:p>
          <a:p>
            <a:pPr algn="ctr">
              <a:defRPr/>
            </a:pPr>
            <a:r>
              <a:rPr lang="en-CA" b="1" dirty="0" smtClean="0"/>
              <a:t>Course &amp; Program Screens</a:t>
            </a:r>
          </a:p>
          <a:p>
            <a:pPr algn="ctr">
              <a:defRPr/>
            </a:pPr>
            <a:endParaRPr lang="en-CA" b="1" dirty="0" smtClean="0"/>
          </a:p>
          <a:p>
            <a:pPr algn="ctr">
              <a:defRPr/>
            </a:pPr>
            <a:r>
              <a:rPr lang="en-CA" b="1" dirty="0" smtClean="0"/>
              <a:t> </a:t>
            </a:r>
            <a:r>
              <a:rPr lang="en-CA" dirty="0" smtClean="0"/>
              <a:t>Search, Browse, Propose, Approve</a:t>
            </a:r>
          </a:p>
          <a:p>
            <a:pPr algn="ctr">
              <a:defRPr/>
            </a:pPr>
            <a:r>
              <a:rPr lang="en-CA" sz="1400" b="1" dirty="0" smtClean="0"/>
              <a:t> </a:t>
            </a:r>
          </a:p>
          <a:p>
            <a:pPr algn="ctr">
              <a:defRPr/>
            </a:pPr>
            <a:endParaRPr lang="en-CA" sz="1400" b="1" dirty="0"/>
          </a:p>
        </p:txBody>
      </p:sp>
      <p:sp>
        <p:nvSpPr>
          <p:cNvPr id="41" name="Right Arrow 40"/>
          <p:cNvSpPr/>
          <p:nvPr/>
        </p:nvSpPr>
        <p:spPr>
          <a:xfrm>
            <a:off x="5996984" y="3702772"/>
            <a:ext cx="474153" cy="43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200"/>
          </a:p>
        </p:txBody>
      </p:sp>
      <p:sp>
        <p:nvSpPr>
          <p:cNvPr id="42" name="Right Arrow 41"/>
          <p:cNvSpPr/>
          <p:nvPr/>
        </p:nvSpPr>
        <p:spPr>
          <a:xfrm rot="5400000">
            <a:off x="2482190" y="3384306"/>
            <a:ext cx="304800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200"/>
          </a:p>
        </p:txBody>
      </p:sp>
      <p:sp>
        <p:nvSpPr>
          <p:cNvPr id="3" name="AutoShape 4" descr="data:image/jpeg;base64,/9j/4AAQSkZJRgABAQAAAQABAAD/2wCEAAkGBxQTEhUUEhQSFRQXFhcXFhYXFRoWGBkXFxgaGBgWFxYYHCggGBonHRcVIjEhJSkrLi4uGB8zODMsNyguLiwBCgoKDg0OGxAQGywkHiQvLCwtMDcsKywvLiwsNCw0MiwtLy8sLC8sLCwsLCwsLCwsLCw0LCw0LCwtLDQsLCwsLP/AABEIAOEA4QMBIgACEQEDEQH/xAAcAAEAAgMBAQEAAAAAAAAAAAAABQcDBAYIAgH/xABNEAACAQIEAwQGBgQLBgYDAAABAgMAEQQSITEFQVEGEyJhBzJCcYGRI1JyobHBFDNidBVDc4KDkrPC0eHwU1RjorTxNJOjstLiCBYk/8QAGQEBAAMBAQAAAAAAAAAAAAAAAAEDBAUC/8QAKhEBAAICAQQBAgYDAQAAAAAAAAECAxEhBBIxQVETcRQiMmGx8NHh8QX/2gAMAwEAAhEDEQA/ALxpSvmRwASSAALknQADck9KD6qM4x2hwuFF8TPDF5O4BOl9F3J8gKrPtH29xWPlfC8I8EK+GXGm9r81i0+RHiOpFgL1p4H0dxJ9JiI58VKdWlnzG55nJfa/1id96ux4LZPHhXfLWrr5PTBwgWtiifdBNp77oKkuEekXhmJbLFjIs1wAHDREk7Be9Vc3wrkU4PhhthsKB5YeL/461qY3spgpRZ8LCPONREf/AE7D7q0z/wCff5hV+Jj4XErAi4IIOxFfteeMPjMfwSW+HlfEYQ6iGQkjKNwv1XA5qNrGxtpc3Yvtfh+JQd7A3iFhJESM8bHkw6GxsdjY+dY8mO1J1aF9bxaNw6GlKV4eilKUClKUClKUClKUClKUClKUClKUClKUClKUClKUCqo9LfGpMRPFwnDOVMgz4tx7MP1TbqLkjn4RzNWq7AAk6AC591UV2Ic4ibH45zdp8QyJ5Rob2B6WaNR9irsGP6l4qryW7a7WF2Y4NFhoESJQoA8PUA63J5sdyfPoKl61+HzB41I5AAjoQLVkxE6oLsbD7z5Ac612ie7SiPCF41EBJcaZluffci/xtWhWXEzl2LHnsOgGwrFXRpExWIlmtO5aPGsF30Lp7VsyHo66j56j41XPCuMScNxSY2D9WSFxMfJ42Iubcj0PI26kVaybj3iqsxkAbvEOxMifDMQD8ND8Kq6jHGSunql+2dvSuCxSSxpJGQyOqurDYqwuD8jWeq39A3EzLwzunJLYeV4teSk51FzvbMR5AAVZFcJ0ilKUClKUEN2o7TQYCNZMQWszhFCLmYsQW0HQBSb+XmK1OE9u8BiCFjxCBmNlWQNExPQCQC9V36aceZcZBhU8RRQcvWSdgqC/I2X5MK5rj3YjFYe5yCeK2rxeK3UNEfF8QCPMVMRMomYh6NpXm/s720xeEAWCXNGNBFIDJGANLAXDJtaykAdKs3gHpYw0tlxSnDP9bV4r/bAug82AHnUJWHSsWHxCuoZGVlOzKQQfcRWWgUpSgUpSgUpSgUpSgUpSg1eK/qZf5N//AGmqU9GBH8HRW+vLf35v8LVejKCLHY715z7OYo8Px2Nwc1wizkjyBPhkAHIr3ZI6HyrX0VojKo6iN0WIjkG6llPUEj8K/GYk3JJPUkk/M18g8xYg6gjYg7EHpX7XZ/dhKUoBUjFisQI0aRtkUt8th8TYfGqzXz3Op95roe1XGBJ9DGboDd2GzMNlHUA635n3Vzc8wRWc7KC3y2HxNhVVp9pWJ/8Aj5fusd9X9K09+XX8qtuqu9CsX6Nw1WZJHmxDvOUUeLJfIjNnKqoOUkXIuDpeu5Tjp1JglABsxBjcjzKq9z/Nvsa4EzudunHhMUqPi43h2taeG5tYd4oOvIqTcHyrfBqEv2vwmv2oLtzxQ4bAYmVTZxEyxn/iOMiHX9pgfhQVHwaUYzjcuIOqq8k19CMsQWCLX+oR7qs2WcKbagi2oOt7a3B3191qrr0Y4QRwSy2HiZY1+xFvfyzNY+4V2qkOcxbLmY6Hcm+uU+ROt9B1J21Y/wAtNyz3/NZpca7M4XFZmeNRIRrNFZJOgL6WYdGYEchXBca7C4iG7Q//ANKA+wuWUc7GK5u3kpLfs1bUGEtcEDa3O920tfe5BNjv7hWLEYUgXUE6agdB01ABGmgIU8yTVVpraVsRMQpDhHGcRhXzYeWSJgfEoNlJ5iSJvCT7xcX3FWR2e9L2y42H+mh1+LQnUfzS2+wrb4vwaDFX75FdlAPeo2VwvJlcWLJ1BGXoDvXE8X7BzpdsOROg1y+rMP5uz/Cx/ZqJx2jki8e15cH45h8UufDzRygaHK2qnoy7qfIgVI15Uw2JaNxJGzo42ZSUca7ZhY8hp5VcHow7Xz4mZsPLIMQqxF++KZHUhgFV8oCtcFrGwPgN73qt7WXSlKBSlKBSlKBSlKBVR+m3sq904lhxd4Vy4hPrRDZ/gCwPlY6W1tyvllBFiLg7ipiZidwiY3GnnHgPaJ0QGEh4j7D7A8wLao1/hzsa6SDtbEfXSRT5ZXHzuD91c36UOBRYDiCpw/NmmQyyYew7tASbZTfQGzG3LloQK5+DjkZ0lDQvzDA2+drj4iuth6mLV54/hhvhms8crGl7WQj1VlY+5V+8moPinaCWYFRaOM+yt7kdGfmPIAfGoEY+I/xsX9cD7iawz8XhXeRT5L4vw0q+clfcq+2Z9N4CnA+CvxTFphYr9yjBsVKNlUH1b9TYgdTrsDW12e7I4/iZtHG2Ewx9aeRSGYfsLoW6aab3NXx2T7MwcPw6wYdbAau59eRubueZ+4bCuf1HUxaO2jVhwzE91mZ+FFAP0cqgCLHkZc0ZRPVtYgqw2uDaxNwdLaqcKmswvCuci7WZ7ADQKvhF9TqSd9jU1POqAs7KqjUliFAHUk1BydsMMf1LPiPOBDIm19Zh9GPi1YWlujgy5AneTmyhbl73sLXK2y/C1vKorE8GfDqXhc2HibIipJ5sFQCOWwHqlLnk16wzdpMS/wCrhihWw8Ur96/mDDF4dP5SozHSzMFEmJndmZVVY2/RkzWZs30J7wLZWJXvDewHOg6fC9ooREHxEsMTAhXu4VSxtYpc6qwKsvkwquvTB2pjmghgh7whnMjlonjDLFcAL3ijN4yputx4fOus4d2VsFKsy5Y8gdWKPlViypddSgzNYEm3nVa9okOJ4usGdpFidI2Y2Phj+llGgF9cydb1MRvgnh0nB8IYcNDCPWCi/wBuQlmP9ZiPdtzNTWHwxlxgiUeCMrfTZItQdeZbQHbxGwuCV0pZbOrHkwPyN/w+Y6Aa9bwjFoTJlVVYORIABcsALM1gC11tYkagdNa0ZJ1xCikb5YO0eOGHVQAC73yg7WW1y2o8Oo5qNdSK0cBxvvEkLqzOnjyxI1ygsA1jc3BJ5AkC6raxOn29Vi8cgUsuXIQtyb5iVWyqSC1xlYZjceFQTmH12PwrqskrkgOFVBYjMPWMuW5C3JUaXvYku99M8LpRS4hiQxUKSS+XkGJ5WJ0PMgk9WXYZ+LcVGGillFjkDmMA6FrkRqD9UsV1HLmaycYlBxLWTN9FlI9Y5rM9z4dwCGAIYgXIUetXCduuI3KQqdPXfz9lAdTf2zqT7Nae7trtT27s5GZybljdiSWPUk3J+JP31eXoa4CYMF3zi0mJbvPMRAWjX5Xb+f5VTnZzgxxuLiwwvZ28ZG4iXWQ+Wml+rCvT8UYUBVACgAAAWAA0AA6VlXvulKUClKUClKUClKUCqBPanGnFzYyCdyf0iVUgdvoXw8b5Viy7K1hfMOZq/q81cJ9Rv5ab+0agRJNxLG47GqgDZlTumYCRVChRpsbBEW+m9YsbgyNJoiPtpp8CRb5Vsz4W7rKjtFMvqyp621srA6Ovkf8AKprAds2jFsahQf7xCC0RHV4xdoz1+4V0Omz0ivZbhkzYrTPdDif4KwxP6tfgzj7g1qz8GxQ4bikxccSSw2ySxMA1ka12Qtex0BB66bGrOaWLFwsqSpJGw9ZGDZTuGtuCDY2Iqv8AFYdo3aNwMymzDkfPzBBB+Nab4Md68RH3hVXJasvRfCeJxYmFJ4XDxOuZWHTmD0I1BHIiuK7Xdr4lxAiHEI4IxEGPdvFd2ZmVlLsrFbAKRlsdTrtVC4+FoQIjLMME75mjVjYPYC7LsT4V1IOg6ipKHhMAHhjVgRcEktccje9vlXPp0t7TMcRpqtnrEbWxgBhp/pI2jxBBuXMpxDA7XvIzFOmlhUqCT/rb/CqPbhzRsJsGWinTxLkOh01Fjpt8DsRVrcD4kmNwySFQCTlkUE2WVQMwHlYhh5MKry4rY51L3TJF43CbVh1B+NfksWYW1FiGBG6sNmF9L6nfQgkHQ1pJwyPoTz3/AMAK0MdxbDocqL38n1VuVB83NwfctzVT2lX4vOmYK0bqilmbxKFABNjqRew2Brk+xMXeTYiZtWtc9S07szN/y/fW+OLYhUYyQw90bqVRTmjB0OZMxzCx12POudfAyRZZ8NJewJul9AdwVJOZdrg66VNZ1O0WjcadvMm/+vPn8Dr8eQrIFLC6sUlUNbL6xtbU5gb2Nrg3GozAmyiK4D2gXEWR7RzdNcjkc0PI63y3vqbX3Es0Oo5WI+FttviNLabZRdjbee7w8VjXlJYPGTBx3ixZRe7BiDz1C2N2By3BsLG5INkrLxLiQRczX6Ac2IF8o87a+Q10FZHSPIDcXsNQTpppcD42I+FcxiMKxN2uw5NfMCt7ixAtobaW88t/HXmkbTaWqZ/1kjtYlSdOYYgfBcmboDl/jN6rLiGLMjvIfaNwOi7KPgoHyrt+2+L7uDulYHvHOoBF9B3hF9bEWGtz4zcnlwmHwzTSxwx6vI6xr9p2CgnyF7nyBqcs86RSPa1/QZwKyS41hrITDEf2Eb6Qj3utv6MVa9aXBuHJhoIoIxZI0VF+Atc+Z3+NbtVLClKUClKUClKUClKUCvOeQLPjIwCBHjcUo93eXH3GvRlUP2uwxj4rjlNgHMMyAdGjyOT5lloI+n+vf5GlKDg+JxyYLFB4GZNc8ZHIX1U9QDcEcxvvVlORxHCR4qJQJgCroNyV9ZB5+0vk1q47txBeFH5o9vg4/wAVHzqR9DfEDnngN7FBMvkyMEb5hwf5la+kyav2+pUZ6brv4YpEV1KsAykajr/nUThJGw8ghckxMfon6fsn8+m+xqxO0fACxMsI13eMc/20HXqvPca78zHhFkQhhcHbqD1HnXQy1n9UeY/umWk+p8NuCLL76mfRu1lxQHqCYW6DRtvgB91ce2PkgBjcXIHge/LkfO1TfYbiAjZIY2V+9JLITkJcIT4C9hmsuUC9mOnMVzuoyRbUe2vDTt2me02MIxAjmd1gIUgLorAjUnk5zX3v5a1vwRxomaJVZDqGU2YeeexOUa+Y106b/EeHw4qHu5QShuVYaPG40JF9VYG4KnoQRXFLLPw2YRzeOJ9Uceq46gn1XHMH43FjWVc6lxaxkYX0CsB4G6Kyj1j5XN9x0qMn4e4cyYZe7e2Z4GNlk80HsHlfz1A2MnDlYZ4wGRhqttfMAH1T1XQc99/0xkgZicnLKfEvLxPvp5e43FByWKwC4jM0F4pl/WQt4dfd7Jv7Q0POxrf7PdsmjPc47NYXHekEuh5CVfaH7Y12JB9YSPEeGrLlKnJKuiTJ4V+y1tCfIX/KofHYYSkRYpRFONElX1W6WP8AdPwsdKmJ0LBeIOA6EOrAFSpDAryKsLhl2Nx79T4h84WLU811LLuG946k213uee9VnwziuJ4bJkIzREkmMnwNrq8Tbo/+OoOhru37XYd8K80LjvMthG1hKHOgDJfWx1zC4IW9zV9bRMKbRMS4fthJ3szWN+78C63vY+M/Fr/IVE9mJjHi8PIFzFZkYLfLex1Ga2n+VZ7bAf51lw+AcYqBAHVnlRV8OoYm1wGBB663G9UTO52tiNL/AOBdoYcUD3bWdfXifwyJe9iy/VNjZhcHkTUtVT4bg8seKhjxOmYkxzROUNhYMAym6OCyabMDtuK7WPik2HsMSDNF/vCKM676zwqNBt44wRqbqgF6hLo6Vjw86uodGVkYAqykFSDsQRoRWSgUpSgUpSgUpSgVUfpgwBixeHxdvo5EOGlfkr5g0JbyN2F9hbXcVblaXGuFxYqGSCdc0cilWH5g8iDqD1FBQhpWTtDwiXhkoixTZoGNsPij7Q/2co9lwOextWGWQKuZyFUe0TYfPn+dBB9tZbYa3NpFA/mgk/l865rstxWXDYhZYVDsA2ZCLhkI8S9dumtfvabi/wCkSDLfu0uFvzvu1uV7D4AVtdg+GtPiwimxEcjA8rqpsCeQJsL+dWYo3eIebzqsrw7PcUhx0CyYcgONCp0N9yjdJBfQ7MK0uK8FWQkjwSc9NCf2h18x99V3ghLhcQZ8OCp1E8BuAwG9wNiDr5EXFWtwTjkOLiDE35E+3G1vVe347HeulOS2+239+3+GOKxMbhwvEeGlSBMmxup3W/UMPw+6oPiuBimNmUe9fCb9dND8RVwYjhzAGwzqfK+nmvOuaxvZiB9UvEf2NV/qH8iKspSt435ebTNXAcLbF4TTB4g5Cb91IAyE+43APnpXUw9sc8fdcSwtlO7RaqG5MoYnKwvuG66cq/G7NSxkkZZByy6H+oefuJrVYEEggg8wRY/EGs2XpqTPHC2ma0eX1g+ILA94JlnhOx1VrfVkjNmVh1tboSLiupglWVc8ZvtmW9r+TW5+ex535cDjcBEdhlbqmn3bVo4Xjk+DlQEho3Ngdb7jRgdxqNPkayZOnvSN+l9ctbTr2s7NuEXMNmQiwXy/+o33FueLE4VHQiX6SMjVjuvuB2H39b8vjhfEkxC54yFcDxDe3v8ArLfny8jWyiEm+mfcp7PkfM9H8tha1UrHO42ExLlmBmwreq9vEvQ9SOh36X2qA4hwlorSRHvIj6rjUi/JgPxH3V2PE+KpGGAsb3Dqwugvvccz5DQ1F9noWGdrMEYrkGup1uwHU6DTe1DbN2d7NTSATlRZTpGWAcm2hIPqgGx1sT0rveDcKMbB3a7DZR6ouLEk8zY/96cA4Y0SM0gszEeHmFA9r9q5OnKt3FK5jcRm0hRxGejlSFNz52oNTjMvfyRwxXJjdmZxsrd20eS/O3eZmI0GQAnMwFdKW1JHWoTssYzACgKm5DBtwAxCr5i3MbtmO5JqZWg0W4YyMZMK4hcm7oReCUk3JeMWKPv40sbm7B7Wrc4dxsO/dTKYJ+UbG6uPrQyDwyDnYeIe0BWZa+MXg45UKSorobHKwvqDcMOjAgEEagiglKVzyNiMNa2fFQDkTfExjyJ0xA99n0Prk2qX4fxCOZM8Th1203BG6sp1VhzUgEc6DapSlApSlApStTi2PXDwSzyXyRRvI1t7IpY289KDjPTBhwYMJKyI6RY6Ay5wGXuZA0Tgg6EEugqse2Xo4W2bCuUCkjuZGZlFgT9G5uRsdG+dcP2x7XYjiM5lnY5b/RxAnJGOijr1O5q8o8UMRh0l5SRpJ8SAW+/NQUZg+x+NlRJI8O7I4urArYi9r6nTY71Zno/7InBK8kxUzyDLZTcJHcErfYsSFJ6WA61udg8Spw3c5gZMPJJG6c1AkbKSOlue2hrpsPCXYKtrm++2gJ/Kur03T44iMm2LLktMzVCcZ4OJD3kektrEbBwNvc3nz2PKuQWOWCQy4Zu7faSNh4WsdVIOg56ab6EVZMsDL6ylfeNPnsajuJcLSbU+F+TD8GHtD76ty0i0vFJmEbwT0hxowTEjuG/auYifJvWT4gjzru0aDEAEWuw8JBFz5qw0cfOql7Q8KKqFmRWUnwndTpy5qflUDgY58KS2CmZQTcwv4kY/HS/mddN6qil458/z/t67qzx/xdGLwBS5BzL9494rQnwqSjK6hgdPMeYPI1znDu311EeMV4WIF2ALRn8WA9xatjjvHVEREDq7MLZ1N1VTzBHtW26b16x37uJnkvGnHMdTc31Iv1sbXqN4qgZ8KlrlsQoA3vqoI+8VIKPkPuFbHY3hcmNxonhTvIcF4xrl7yW91VGOma4DC5A8IuQDcOqtFccx8owVmb7Tfavs4+BkbF4IscNmJZQbtDrqTfePzO2x01rTx/ah3WPKhGfQBAS7sdMq8wNdhf41YeAxvtKbqbggi2o0ZWU7MNQQfcazcI4JhoX72CJVaxAN2OQHdYwxIjHktvlXIb3DcH4G0jAyDM26xj1V83/189q7SFEwuU5TLO1woAY26nwqSqDQFrEm4A3tUq6gHQAX1Nha56nrUbNKDI8bbu6hv5BYlOnkWYj+c9Bt8Pk/SAcuKYtYnJGoh0BsSAy53AOl8xFReLaYyxwvMwjkLKSqqrki3hZ1scpuNVyne5NdJxtIhDmBCZBmVxYd2wFlZTsttvdpsbVzvCi2JlTEMuVFUFQRa7sAWsDrYG39Xz0Do+GYdY1yoLDT3mwAH3AAAaACt5a1sLzrZWgyLX2KxrWQUGQVoY3hCu/exs0M+3ep7QFvDKh8Mq6W11FzlKk3rfFfYoIqHjbRsI8YqxMSAswN4JCSAAHOsbkkDI9tT4S29TlaeNmjWNzLYxqjM9xmGQAlrjnoDpWt2VgdMHAsgCv3akoL2QkX7sX1st8ovyFBK0pSgVAdvcC0/DsXEgJdoJMoAuWYKWVQPMgD41P1+Gg8O1ZHo57bxQxfouLJVAxMUtrhQ/rRsAL5b3YHWxY/DJ6X/R3Jg5nxMCFsJIxPhBPcsdSr/sE3s23I8r1peg6LtLjxHj5JsJN6xDiSJiPEwBfp7WbTzrteyvpQXQYsd3Iu0qLdW5WeMeqbcxoddBVT0qzHltj8PF6Rby9IS9uMLOuVcThgOf0mUm2uz2tWD+HML/vOG/8AOT/GvPeFkyup866Gr46uY8RCv6MfKwe1nF4ZMqpNCwUFiQ6kXPmDyH41yEvGIF/jAfsgn8qjKgcXDkYj5e6p/GXj1CJ6es+1h8Mx8WIQhSGturD5Gx/EVixfCDYmBzG3TdT5f971ynZKcriFtsQwb3ZSfxtVgKwIuKtxz9WvdaHi0dk6ho9guybcTxcuHxWKdVhVWZI1A7wHcDYLbw65Tvyq/uHcEhwkCQ4dAkaaADck7sx3ZjbUmqf9Hswi40h9qbDug94HefhC1XQ7k7msWXffO2in6Yc/xvgxLGfDgd4bd7HoBMALAg7LMAAAx0IGU6WKxuAxoIDobqbgggqbqbMrKdUdSCCDqCLGu3w0Vzc7VB9pOAMWOIwwHe/x0WgE4AsCCdFnAFlbZgAraZWSt7YO9DWI/wBeRrHPhUexYagEBgSrAHcBlINjYabaCo3B4sEZ0Nxcgg6EFTZkYbqwIIIOoNS+HcNt8fKgxrwCAkFxJLbYSyvIo9yMbD5Vtjy0HIDQAdAOVZmNhWAUG3hhpWwtYolsBWVaDItfYrGWAFybCtZ8ZfRNPPn8BQbzyAb/AC51gnxaqrPIyxxqLszMFVR1ZjoBUHjeNBH7qJe+nLFMoayI4RpLTy2Pd+FScoDNt4edaGKwrMe8nfvXXVBbLFHt+rj5nT13zN0Kg2oJL9IPEA8Ma5cN4RM8ikNKh1KRRGxCsARna2mym4YdbXM9j/Wn/o/waumoFKUoFKUoPl0BBBAIIsQdQQdwRzFVZ2w9CeFxBMmEY4WQ+wBmhJvvl3Q26G2g03vatKDyX2g9GvEsIT3mGZ0H8ZD9Kp218PiG/tAVyLKQbHQjcV7hqM4l2bwmIIafC4aVhszxIzW3tci9vKg8Y1NcOnzLbmND+Rq9/S92Ni/g2Q4LBwrIskbN3GHVZCgNjbu1uQMwJ8gTyrzpBKUa/wACPxFB0MUTMbKCT5C9Y8bwp3ITKRIRdQdLjXry0PyqU7LzBnJB3jP3Mp/I1I2vi/sR/iLf3zV9MUWrE/vpVbJMTMIDgHCJInZpVynLYC4O512Jtt99T6sRsa35Iwd613wp5G9dLFFaV7YY7zNp2/eBY4pxTh7EgAymMnyYFfwkYV6MTDAdTXl7i94jDMVJEU8bm3QG/wCVeolxC2BuNReud1URGSdNmCd0Za18TLyG9fEmJ6fOtes61Bcc4QSxngF5LfSR3AEwA01OiygCwbY7NpYrG4HFbOh6jUWNwbMrKdQQdCDqDXZwx5j5c6iO0PADmOIwwHe6d7FoqzqosDfZZgAAHO4GU6WKh8LiA40+I6GssC3PuqBwmIvZ0J5jUEEEbq6nVWHMHapuLHIF53+r5+/pQb61gmxwGi+I/cPjz+FR82KZ/IdB+Z5/hWtge8xH/hQpT/eHBMI0veJRY4jfcEJv4jYig2cXjQtmlbc2UAFmY/VjjUFmPkB7+tZ8JwqefWXNh4v9mrDv3H/ElUkRDfwxm+3j3WpThPA44Tnu0kxFmmk1cjTwryjTS+RAF8qlKDnOLYKOL9CiiRI41mkCogCqB+iYjYCtTGp4G9351Kdof1uD/l5P+kxFamPj8De78xQfnY/1p/6P8Grpq5zsmPHN/Rfg1dHQKUpQKUpQKUpQKVrcRxYiiklb1Y0dz7kUsfwrz52u7YcSjw8U78QCS4kB1wsKKAkDKSHz6n6o+J10NBffHONQYSJpsRIsaKNydT5KN2O2grx72gx4xGKxE6jKJZpZQp5CRywHwvXxNPPiZBmaaeU6DMWlc25C9yedSkvYbiKxmRsHiAgXMW7s6La97b7UEPgsa0TZkJHxtXY9lsUJGka5JsoN99T/AJVw1dN2POknW6++2tX9NG8kQqzTqky7SlaSYojzrIMWOYNdKaSx90MXG47wP5ZT/wAwB+4mrv7LYsy4LCyMbs8ETN9ooub771R3FMciwuWJAyke8nQAed6uj0a4R/4MwucZSY7gHfKxLKSOVwQawdXGrR9mrBPCdrLFCT7q2Ew4HnWasq98ooAsK/SK/aUFc4zCsJp5IRd+/cOhNllUBLC/syDXK3P1W01XXl4/AFYqWkdFZmhQfSrlBYiRSQIrAG5YjyvpeZK+Of8AeJPwSo3j7HuZgSbdxLz/AOG9BPcO7NGQK+MKvsww6E9yptu5IBnO/rAL+yCL11CrbQbVjw3qL9kfhWWgUpSgh+OreXB/y7/9LiBX5jovA3u/OpDFYfM0Z+oxb5xun96vmaG4t1oIzs4lpJvdF+DVPVp4HC5Cx65fuv8A41uUClKUClKUClKUGPEwK6MjgFWUqwOxVhYg/A1WS+hLCNIGnxGMmRAFSNnFljF8sea18ovoBarRpQRPAuzOEwYthoIor7sqjO1tsznxNudzzrJ2lxpgweJmAuYoJpAOpSNmt91SVafGeHjEYeaBiVWaKSIkbgSKVJF+etB5I7S8K7iDAMVCtLhi7Ee0WmkZSep7to/hYcqgo5SpupIPUGx+Yq5+M+jri/6KMFlweKhQ3hmLZZkUMSFGYi3S3isDa+gtzmG9CnFGIBWBAfaaYWHvCAn7qD47OcEx+Lg73CNh8Xlt3kWYJMhN7Bg2W40Nmvrr0NSP/wCo8ZOn8HgeZmjt/aVZvov9Gw4XnlebvZ5ECtlBEai9yFvq2vM222FWDV0dRkjjaucVJ9Kc7KeiCRpUn4pJG4Q3XDR6xk8s7aAjqANeZtobiVbaDav2lVTaZncvcREcQUpSoSUpSg5CNfFP+8S/glRPaIfRTfu8v9m9TmHXWb94l/uVD9p1+im/d5f7N6DvMN6i/ZH4VlrFhvUX7I/CstApSlAr8Ir9pQKUpQKUpQKUpQKUpQKUpQKUpQKUpQKUpQKUpQKUpQKUpQc7gl/XfvEv92oftSn0U/7tN/ZyVO8OT9d+8S/3ajO1EV4Z/wB2m/spKDq8L6i/ZH4VlrFhfUX7I/CstApSlApSlApSlApSlApSlApSlApSlApSlApSlApSlApSlApSlApSlBoYaC2fzkdvnatXiWFzq46xuvzVh+dTFq+QlB+xCwA8hX1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6" descr="data:image/jpeg;base64,/9j/4AAQSkZJRgABAQAAAQABAAD/2wCEAAkGBxQTEhUUEhQSFRQXFhcXFhYXFRoWGBkXFxgaGBgWFxYYHCggGBonHRcVIjEhJSkrLi4uGB8zODMsNyguLiwBCgoKDg0OGxAQGywkHiQvLCwtMDcsKywvLiwsNCw0MiwtLy8sLC8sLCwsLCwsLCwsLCw0LCw0LCwtLDQsLCwsLP/AABEIAOEA4QMBIgACEQEDEQH/xAAcAAEAAgMBAQEAAAAAAAAAAAAABQcDBAYIAgH/xABNEAACAQIEAwQGBgQLBgYDAAABAgMAEQQSITEFQVEGEyJhBzJCcYGRI1JyobHBFDNidBVDc4KDkrPC0eHwU1RjorTxNJOjstLiCBYk/8QAGQEBAAMBAQAAAAAAAAAAAAAAAAEDBAUC/8QAKhEBAAICAQQBAgYDAQAAAAAAAAECAxEhBBIxQVETcRQiMmGx8NHh8QX/2gAMAwEAAhEDEQA/ALxpSvmRwASSAALknQADck9KD6qM4x2hwuFF8TPDF5O4BOl9F3J8gKrPtH29xWPlfC8I8EK+GXGm9r81i0+RHiOpFgL1p4H0dxJ9JiI58VKdWlnzG55nJfa/1id96ux4LZPHhXfLWrr5PTBwgWtiifdBNp77oKkuEekXhmJbLFjIs1wAHDREk7Be9Vc3wrkU4PhhthsKB5YeL/461qY3spgpRZ8LCPONREf/AE7D7q0z/wCff5hV+Jj4XErAi4IIOxFfteeMPjMfwSW+HlfEYQ6iGQkjKNwv1XA5qNrGxtpc3Yvtfh+JQd7A3iFhJESM8bHkw6GxsdjY+dY8mO1J1aF9bxaNw6GlKV4eilKUClKUClKUClKUClKUClKUClKUClKUClKUClKUCqo9LfGpMRPFwnDOVMgz4tx7MP1TbqLkjn4RzNWq7AAk6AC591UV2Ic4ibH45zdp8QyJ5Rob2B6WaNR9irsGP6l4qryW7a7WF2Y4NFhoESJQoA8PUA63J5sdyfPoKl61+HzB41I5AAjoQLVkxE6oLsbD7z5Ac612ie7SiPCF41EBJcaZluffci/xtWhWXEzl2LHnsOgGwrFXRpExWIlmtO5aPGsF30Lp7VsyHo66j56j41XPCuMScNxSY2D9WSFxMfJ42Iubcj0PI26kVaybj3iqsxkAbvEOxMifDMQD8ND8Kq6jHGSunql+2dvSuCxSSxpJGQyOqurDYqwuD8jWeq39A3EzLwzunJLYeV4teSk51FzvbMR5AAVZFcJ0ilKUClKUEN2o7TQYCNZMQWszhFCLmYsQW0HQBSb+XmK1OE9u8BiCFjxCBmNlWQNExPQCQC9V36aceZcZBhU8RRQcvWSdgqC/I2X5MK5rj3YjFYe5yCeK2rxeK3UNEfF8QCPMVMRMomYh6NpXm/s720xeEAWCXNGNBFIDJGANLAXDJtaykAdKs3gHpYw0tlxSnDP9bV4r/bAug82AHnUJWHSsWHxCuoZGVlOzKQQfcRWWgUpSgUpSgUpSgUpSgUpSg1eK/qZf5N//AGmqU9GBH8HRW+vLf35v8LVejKCLHY715z7OYo8Px2Nwc1wizkjyBPhkAHIr3ZI6HyrX0VojKo6iN0WIjkG6llPUEj8K/GYk3JJPUkk/M18g8xYg6gjYg7EHpX7XZ/dhKUoBUjFisQI0aRtkUt8th8TYfGqzXz3Op95roe1XGBJ9DGboDd2GzMNlHUA635n3Vzc8wRWc7KC3y2HxNhVVp9pWJ/8Aj5fusd9X9K09+XX8qtuqu9CsX6Nw1WZJHmxDvOUUeLJfIjNnKqoOUkXIuDpeu5Tjp1JglABsxBjcjzKq9z/Nvsa4EzudunHhMUqPi43h2taeG5tYd4oOvIqTcHyrfBqEv2vwmv2oLtzxQ4bAYmVTZxEyxn/iOMiHX9pgfhQVHwaUYzjcuIOqq8k19CMsQWCLX+oR7qs2WcKbagi2oOt7a3B3191qrr0Y4QRwSy2HiZY1+xFvfyzNY+4V2qkOcxbLmY6Hcm+uU+ROt9B1J21Y/wAtNyz3/NZpca7M4XFZmeNRIRrNFZJOgL6WYdGYEchXBca7C4iG7Q//ANKA+wuWUc7GK5u3kpLfs1bUGEtcEDa3O920tfe5BNjv7hWLEYUgXUE6agdB01ABGmgIU8yTVVpraVsRMQpDhHGcRhXzYeWSJgfEoNlJ5iSJvCT7xcX3FWR2e9L2y42H+mh1+LQnUfzS2+wrb4vwaDFX75FdlAPeo2VwvJlcWLJ1BGXoDvXE8X7BzpdsOROg1y+rMP5uz/Cx/ZqJx2jki8e15cH45h8UufDzRygaHK2qnoy7qfIgVI15Uw2JaNxJGzo42ZSUca7ZhY8hp5VcHow7Xz4mZsPLIMQqxF++KZHUhgFV8oCtcFrGwPgN73qt7WXSlKBSlKBSlKBSlKBVR+m3sq904lhxd4Vy4hPrRDZ/gCwPlY6W1tyvllBFiLg7ipiZidwiY3GnnHgPaJ0QGEh4j7D7A8wLao1/hzsa6SDtbEfXSRT5ZXHzuD91c36UOBRYDiCpw/NmmQyyYew7tASbZTfQGzG3LloQK5+DjkZ0lDQvzDA2+drj4iuth6mLV54/hhvhms8crGl7WQj1VlY+5V+8moPinaCWYFRaOM+yt7kdGfmPIAfGoEY+I/xsX9cD7iawz8XhXeRT5L4vw0q+clfcq+2Z9N4CnA+CvxTFphYr9yjBsVKNlUH1b9TYgdTrsDW12e7I4/iZtHG2Ewx9aeRSGYfsLoW6aab3NXx2T7MwcPw6wYdbAau59eRubueZ+4bCuf1HUxaO2jVhwzE91mZ+FFAP0cqgCLHkZc0ZRPVtYgqw2uDaxNwdLaqcKmswvCuci7WZ7ADQKvhF9TqSd9jU1POqAs7KqjUliFAHUk1BydsMMf1LPiPOBDIm19Zh9GPi1YWlujgy5AneTmyhbl73sLXK2y/C1vKorE8GfDqXhc2HibIipJ5sFQCOWwHqlLnk16wzdpMS/wCrhihWw8Ur96/mDDF4dP5SozHSzMFEmJndmZVVY2/RkzWZs30J7wLZWJXvDewHOg6fC9ooREHxEsMTAhXu4VSxtYpc6qwKsvkwquvTB2pjmghgh7whnMjlonjDLFcAL3ijN4yputx4fOus4d2VsFKsy5Y8gdWKPlViypddSgzNYEm3nVa9okOJ4usGdpFidI2Y2Phj+llGgF9cydb1MRvgnh0nB8IYcNDCPWCi/wBuQlmP9ZiPdtzNTWHwxlxgiUeCMrfTZItQdeZbQHbxGwuCV0pZbOrHkwPyN/w+Y6Aa9bwjFoTJlVVYORIABcsALM1gC11tYkagdNa0ZJ1xCikb5YO0eOGHVQAC73yg7WW1y2o8Oo5qNdSK0cBxvvEkLqzOnjyxI1ygsA1jc3BJ5AkC6raxOn29Vi8cgUsuXIQtyb5iVWyqSC1xlYZjceFQTmH12PwrqskrkgOFVBYjMPWMuW5C3JUaXvYku99M8LpRS4hiQxUKSS+XkGJ5WJ0PMgk9WXYZ+LcVGGillFjkDmMA6FrkRqD9UsV1HLmaycYlBxLWTN9FlI9Y5rM9z4dwCGAIYgXIUetXCduuI3KQqdPXfz9lAdTf2zqT7Nae7trtT27s5GZybljdiSWPUk3J+JP31eXoa4CYMF3zi0mJbvPMRAWjX5Xb+f5VTnZzgxxuLiwwvZ28ZG4iXWQ+Wml+rCvT8UYUBVACgAAAWAA0AA6VlXvulKUClKUClKUClKUCqBPanGnFzYyCdyf0iVUgdvoXw8b5Viy7K1hfMOZq/q81cJ9Rv5ab+0agRJNxLG47GqgDZlTumYCRVChRpsbBEW+m9YsbgyNJoiPtpp8CRb5Vsz4W7rKjtFMvqyp621srA6Ovkf8AKprAds2jFsahQf7xCC0RHV4xdoz1+4V0Omz0ivZbhkzYrTPdDif4KwxP6tfgzj7g1qz8GxQ4bikxccSSw2ySxMA1ka12Qtex0BB66bGrOaWLFwsqSpJGw9ZGDZTuGtuCDY2Iqv8AFYdo3aNwMymzDkfPzBBB+Nab4Md68RH3hVXJasvRfCeJxYmFJ4XDxOuZWHTmD0I1BHIiuK7Xdr4lxAiHEI4IxEGPdvFd2ZmVlLsrFbAKRlsdTrtVC4+FoQIjLMME75mjVjYPYC7LsT4V1IOg6ipKHhMAHhjVgRcEktccje9vlXPp0t7TMcRpqtnrEbWxgBhp/pI2jxBBuXMpxDA7XvIzFOmlhUqCT/rb/CqPbhzRsJsGWinTxLkOh01Fjpt8DsRVrcD4kmNwySFQCTlkUE2WVQMwHlYhh5MKry4rY51L3TJF43CbVh1B+NfksWYW1FiGBG6sNmF9L6nfQgkHQ1pJwyPoTz3/AMAK0MdxbDocqL38n1VuVB83NwfctzVT2lX4vOmYK0bqilmbxKFABNjqRew2Brk+xMXeTYiZtWtc9S07szN/y/fW+OLYhUYyQw90bqVRTmjB0OZMxzCx12POudfAyRZZ8NJewJul9AdwVJOZdrg66VNZ1O0WjcadvMm/+vPn8Dr8eQrIFLC6sUlUNbL6xtbU5gb2Nrg3GozAmyiK4D2gXEWR7RzdNcjkc0PI63y3vqbX3Es0Oo5WI+FttviNLabZRdjbee7w8VjXlJYPGTBx3ixZRe7BiDz1C2N2By3BsLG5INkrLxLiQRczX6Ac2IF8o87a+Q10FZHSPIDcXsNQTpppcD42I+FcxiMKxN2uw5NfMCt7ixAtobaW88t/HXmkbTaWqZ/1kjtYlSdOYYgfBcmboDl/jN6rLiGLMjvIfaNwOi7KPgoHyrt+2+L7uDulYHvHOoBF9B3hF9bEWGtz4zcnlwmHwzTSxwx6vI6xr9p2CgnyF7nyBqcs86RSPa1/QZwKyS41hrITDEf2Eb6Qj3utv6MVa9aXBuHJhoIoIxZI0VF+Atc+Z3+NbtVLClKUClKUClKUClKUCvOeQLPjIwCBHjcUo93eXH3GvRlUP2uwxj4rjlNgHMMyAdGjyOT5lloI+n+vf5GlKDg+JxyYLFB4GZNc8ZHIX1U9QDcEcxvvVlORxHCR4qJQJgCroNyV9ZB5+0vk1q47txBeFH5o9vg4/wAVHzqR9DfEDnngN7FBMvkyMEb5hwf5la+kyav2+pUZ6brv4YpEV1KsAykajr/nUThJGw8ghckxMfon6fsn8+m+xqxO0fACxMsI13eMc/20HXqvPca78zHhFkQhhcHbqD1HnXQy1n9UeY/umWk+p8NuCLL76mfRu1lxQHqCYW6DRtvgB91ce2PkgBjcXIHge/LkfO1TfYbiAjZIY2V+9JLITkJcIT4C9hmsuUC9mOnMVzuoyRbUe2vDTt2me02MIxAjmd1gIUgLorAjUnk5zX3v5a1vwRxomaJVZDqGU2YeeexOUa+Y106b/EeHw4qHu5QShuVYaPG40JF9VYG4KnoQRXFLLPw2YRzeOJ9Uceq46gn1XHMH43FjWVc6lxaxkYX0CsB4G6Kyj1j5XN9x0qMn4e4cyYZe7e2Z4GNlk80HsHlfz1A2MnDlYZ4wGRhqttfMAH1T1XQc99/0xkgZicnLKfEvLxPvp5e43FByWKwC4jM0F4pl/WQt4dfd7Jv7Q0POxrf7PdsmjPc47NYXHekEuh5CVfaH7Y12JB9YSPEeGrLlKnJKuiTJ4V+y1tCfIX/KofHYYSkRYpRFONElX1W6WP8AdPwsdKmJ0LBeIOA6EOrAFSpDAryKsLhl2Nx79T4h84WLU811LLuG946k213uee9VnwziuJ4bJkIzREkmMnwNrq8Tbo/+OoOhru37XYd8K80LjvMthG1hKHOgDJfWx1zC4IW9zV9bRMKbRMS4fthJ3szWN+78C63vY+M/Fr/IVE9mJjHi8PIFzFZkYLfLex1Ga2n+VZ7bAf51lw+AcYqBAHVnlRV8OoYm1wGBB663G9UTO52tiNL/AOBdoYcUD3bWdfXifwyJe9iy/VNjZhcHkTUtVT4bg8seKhjxOmYkxzROUNhYMAym6OCyabMDtuK7WPik2HsMSDNF/vCKM676zwqNBt44wRqbqgF6hLo6Vjw86uodGVkYAqykFSDsQRoRWSgUpSgUpSgUpSgVUfpgwBixeHxdvo5EOGlfkr5g0JbyN2F9hbXcVblaXGuFxYqGSCdc0cilWH5g8iDqD1FBQhpWTtDwiXhkoixTZoGNsPij7Q/2co9lwOextWGWQKuZyFUe0TYfPn+dBB9tZbYa3NpFA/mgk/l865rstxWXDYhZYVDsA2ZCLhkI8S9dumtfvabi/wCkSDLfu0uFvzvu1uV7D4AVtdg+GtPiwimxEcjA8rqpsCeQJsL+dWYo3eIebzqsrw7PcUhx0CyYcgONCp0N9yjdJBfQ7MK0uK8FWQkjwSc9NCf2h18x99V3ghLhcQZ8OCp1E8BuAwG9wNiDr5EXFWtwTjkOLiDE35E+3G1vVe347HeulOS2+239+3+GOKxMbhwvEeGlSBMmxup3W/UMPw+6oPiuBimNmUe9fCb9dND8RVwYjhzAGwzqfK+nmvOuaxvZiB9UvEf2NV/qH8iKspSt435ebTNXAcLbF4TTB4g5Cb91IAyE+43APnpXUw9sc8fdcSwtlO7RaqG5MoYnKwvuG66cq/G7NSxkkZZByy6H+oefuJrVYEEggg8wRY/EGs2XpqTPHC2ma0eX1g+ILA94JlnhOx1VrfVkjNmVh1tboSLiupglWVc8ZvtmW9r+TW5+ex535cDjcBEdhlbqmn3bVo4Xjk+DlQEho3Ngdb7jRgdxqNPkayZOnvSN+l9ctbTr2s7NuEXMNmQiwXy/+o33FueLE4VHQiX6SMjVjuvuB2H39b8vjhfEkxC54yFcDxDe3v8ArLfny8jWyiEm+mfcp7PkfM9H8tha1UrHO42ExLlmBmwreq9vEvQ9SOh36X2qA4hwlorSRHvIj6rjUi/JgPxH3V2PE+KpGGAsb3Dqwugvvccz5DQ1F9noWGdrMEYrkGup1uwHU6DTe1DbN2d7NTSATlRZTpGWAcm2hIPqgGx1sT0rveDcKMbB3a7DZR6ouLEk8zY/96cA4Y0SM0gszEeHmFA9r9q5OnKt3FK5jcRm0hRxGejlSFNz52oNTjMvfyRwxXJjdmZxsrd20eS/O3eZmI0GQAnMwFdKW1JHWoTssYzACgKm5DBtwAxCr5i3MbtmO5JqZWg0W4YyMZMK4hcm7oReCUk3JeMWKPv40sbm7B7Wrc4dxsO/dTKYJ+UbG6uPrQyDwyDnYeIe0BWZa+MXg45UKSorobHKwvqDcMOjAgEEagiglKVzyNiMNa2fFQDkTfExjyJ0xA99n0Prk2qX4fxCOZM8Th1203BG6sp1VhzUgEc6DapSlApSlApStTi2PXDwSzyXyRRvI1t7IpY289KDjPTBhwYMJKyI6RY6Ay5wGXuZA0Tgg6EEugqse2Xo4W2bCuUCkjuZGZlFgT9G5uRsdG+dcP2x7XYjiM5lnY5b/RxAnJGOijr1O5q8o8UMRh0l5SRpJ8SAW+/NQUZg+x+NlRJI8O7I4urArYi9r6nTY71Zno/7InBK8kxUzyDLZTcJHcErfYsSFJ6WA61udg8Spw3c5gZMPJJG6c1AkbKSOlue2hrpsPCXYKtrm++2gJ/Kur03T44iMm2LLktMzVCcZ4OJD3kektrEbBwNvc3nz2PKuQWOWCQy4Zu7faSNh4WsdVIOg56ab6EVZMsDL6ylfeNPnsajuJcLSbU+F+TD8GHtD76ty0i0vFJmEbwT0hxowTEjuG/auYifJvWT4gjzru0aDEAEWuw8JBFz5qw0cfOql7Q8KKqFmRWUnwndTpy5qflUDgY58KS2CmZQTcwv4kY/HS/mddN6qil458/z/t67qzx/xdGLwBS5BzL9494rQnwqSjK6hgdPMeYPI1znDu311EeMV4WIF2ALRn8WA9xatjjvHVEREDq7MLZ1N1VTzBHtW26b16x37uJnkvGnHMdTc31Iv1sbXqN4qgZ8KlrlsQoA3vqoI+8VIKPkPuFbHY3hcmNxonhTvIcF4xrl7yW91VGOma4DC5A8IuQDcOqtFccx8owVmb7Tfavs4+BkbF4IscNmJZQbtDrqTfePzO2x01rTx/ah3WPKhGfQBAS7sdMq8wNdhf41YeAxvtKbqbggi2o0ZWU7MNQQfcazcI4JhoX72CJVaxAN2OQHdYwxIjHktvlXIb3DcH4G0jAyDM26xj1V83/189q7SFEwuU5TLO1woAY26nwqSqDQFrEm4A3tUq6gHQAX1Nha56nrUbNKDI8bbu6hv5BYlOnkWYj+c9Bt8Pk/SAcuKYtYnJGoh0BsSAy53AOl8xFReLaYyxwvMwjkLKSqqrki3hZ1scpuNVyne5NdJxtIhDmBCZBmVxYd2wFlZTsttvdpsbVzvCi2JlTEMuVFUFQRa7sAWsDrYG39Xz0Do+GYdY1yoLDT3mwAH3AAAaACt5a1sLzrZWgyLX2KxrWQUGQVoY3hCu/exs0M+3ep7QFvDKh8Mq6W11FzlKk3rfFfYoIqHjbRsI8YqxMSAswN4JCSAAHOsbkkDI9tT4S29TlaeNmjWNzLYxqjM9xmGQAlrjnoDpWt2VgdMHAsgCv3akoL2QkX7sX1st8ovyFBK0pSgVAdvcC0/DsXEgJdoJMoAuWYKWVQPMgD41P1+Gg8O1ZHo57bxQxfouLJVAxMUtrhQ/rRsAL5b3YHWxY/DJ6X/R3Jg5nxMCFsJIxPhBPcsdSr/sE3s23I8r1peg6LtLjxHj5JsJN6xDiSJiPEwBfp7WbTzrteyvpQXQYsd3Iu0qLdW5WeMeqbcxoddBVT0qzHltj8PF6Rby9IS9uMLOuVcThgOf0mUm2uz2tWD+HML/vOG/8AOT/GvPeFkyup866Gr46uY8RCv6MfKwe1nF4ZMqpNCwUFiQ6kXPmDyH41yEvGIF/jAfsgn8qjKgcXDkYj5e6p/GXj1CJ6es+1h8Mx8WIQhSGturD5Gx/EVixfCDYmBzG3TdT5f971ynZKcriFtsQwb3ZSfxtVgKwIuKtxz9WvdaHi0dk6ho9guybcTxcuHxWKdVhVWZI1A7wHcDYLbw65Tvyq/uHcEhwkCQ4dAkaaADck7sx3ZjbUmqf9Hswi40h9qbDug94HefhC1XQ7k7msWXffO2in6Yc/xvgxLGfDgd4bd7HoBMALAg7LMAAAx0IGU6WKxuAxoIDobqbgggqbqbMrKdUdSCCDqCLGu3w0Vzc7VB9pOAMWOIwwHe/x0WgE4AsCCdFnAFlbZgAraZWSt7YO9DWI/wBeRrHPhUexYagEBgSrAHcBlINjYabaCo3B4sEZ0Nxcgg6EFTZkYbqwIIIOoNS+HcNt8fKgxrwCAkFxJLbYSyvIo9yMbD5Vtjy0HIDQAdAOVZmNhWAUG3hhpWwtYolsBWVaDItfYrGWAFybCtZ8ZfRNPPn8BQbzyAb/AC51gnxaqrPIyxxqLszMFVR1ZjoBUHjeNBH7qJe+nLFMoayI4RpLTy2Pd+FScoDNt4edaGKwrMe8nfvXXVBbLFHt+rj5nT13zN0Kg2oJL9IPEA8Ma5cN4RM8ikNKh1KRRGxCsARna2mym4YdbXM9j/Wn/o/waumoFKUoFKUoPl0BBBAIIsQdQQdwRzFVZ2w9CeFxBMmEY4WQ+wBmhJvvl3Q26G2g03vatKDyX2g9GvEsIT3mGZ0H8ZD9Kp218PiG/tAVyLKQbHQjcV7hqM4l2bwmIIafC4aVhszxIzW3tci9vKg8Y1NcOnzLbmND+Rq9/S92Ni/g2Q4LBwrIskbN3GHVZCgNjbu1uQMwJ8gTyrzpBKUa/wACPxFB0MUTMbKCT5C9Y8bwp3ITKRIRdQdLjXry0PyqU7LzBnJB3jP3Mp/I1I2vi/sR/iLf3zV9MUWrE/vpVbJMTMIDgHCJInZpVynLYC4O512Jtt99T6sRsa35Iwd613wp5G9dLFFaV7YY7zNp2/eBY4pxTh7EgAymMnyYFfwkYV6MTDAdTXl7i94jDMVJEU8bm3QG/wCVeolxC2BuNReud1URGSdNmCd0Za18TLyG9fEmJ6fOtes61Bcc4QSxngF5LfSR3AEwA01OiygCwbY7NpYrG4HFbOh6jUWNwbMrKdQQdCDqDXZwx5j5c6iO0PADmOIwwHe6d7FoqzqosDfZZgAAHO4GU6WKh8LiA40+I6GssC3PuqBwmIvZ0J5jUEEEbq6nVWHMHapuLHIF53+r5+/pQb61gmxwGi+I/cPjz+FR82KZ/IdB+Z5/hWtge8xH/hQpT/eHBMI0veJRY4jfcEJv4jYig2cXjQtmlbc2UAFmY/VjjUFmPkB7+tZ8JwqefWXNh4v9mrDv3H/ElUkRDfwxm+3j3WpThPA44Tnu0kxFmmk1cjTwryjTS+RAF8qlKDnOLYKOL9CiiRI41mkCogCqB+iYjYCtTGp4G9351Kdof1uD/l5P+kxFamPj8De78xQfnY/1p/6P8Grpq5zsmPHN/Rfg1dHQKUpQKUpQKUpQKVrcRxYiiklb1Y0dz7kUsfwrz52u7YcSjw8U78QCS4kB1wsKKAkDKSHz6n6o+J10NBffHONQYSJpsRIsaKNydT5KN2O2grx72gx4xGKxE6jKJZpZQp5CRywHwvXxNPPiZBmaaeU6DMWlc25C9yedSkvYbiKxmRsHiAgXMW7s6La97b7UEPgsa0TZkJHxtXY9lsUJGka5JsoN99T/AJVw1dN2POknW6++2tX9NG8kQqzTqky7SlaSYojzrIMWOYNdKaSx90MXG47wP5ZT/wAwB+4mrv7LYsy4LCyMbs8ETN9ooub771R3FMciwuWJAyke8nQAed6uj0a4R/4MwucZSY7gHfKxLKSOVwQawdXGrR9mrBPCdrLFCT7q2Ew4HnWasq98ooAsK/SK/aUFc4zCsJp5IRd+/cOhNllUBLC/syDXK3P1W01XXl4/AFYqWkdFZmhQfSrlBYiRSQIrAG5YjyvpeZK+Of8AeJPwSo3j7HuZgSbdxLz/AOG9BPcO7NGQK+MKvsww6E9yptu5IBnO/rAL+yCL11CrbQbVjw3qL9kfhWWgUpSgh+OreXB/y7/9LiBX5jovA3u/OpDFYfM0Z+oxb5xun96vmaG4t1oIzs4lpJvdF+DVPVp4HC5Cx65fuv8A41uUClKUClKUClKUGPEwK6MjgFWUqwOxVhYg/A1WS+hLCNIGnxGMmRAFSNnFljF8sea18ovoBarRpQRPAuzOEwYthoIor7sqjO1tsznxNudzzrJ2lxpgweJmAuYoJpAOpSNmt91SVafGeHjEYeaBiVWaKSIkbgSKVJF+etB5I7S8K7iDAMVCtLhi7Ee0WmkZSep7to/hYcqgo5SpupIPUGx+Yq5+M+jri/6KMFlweKhQ3hmLZZkUMSFGYi3S3isDa+gtzmG9CnFGIBWBAfaaYWHvCAn7qD47OcEx+Lg73CNh8Xlt3kWYJMhN7Bg2W40Nmvrr0NSP/wCo8ZOn8HgeZmjt/aVZvov9Gw4XnlebvZ5ECtlBEai9yFvq2vM222FWDV0dRkjjaucVJ9Kc7KeiCRpUn4pJG4Q3XDR6xk8s7aAjqANeZtobiVbaDav2lVTaZncvcREcQUpSoSUpSg5CNfFP+8S/glRPaIfRTfu8v9m9TmHXWb94l/uVD9p1+im/d5f7N6DvMN6i/ZH4VlrFhvUX7I/CstApSlAr8Ir9pQKUpQKUpQKUpQKUpQKUpQKUpQKUpQKUpQKUpQKUpQKUpQc7gl/XfvEv92oftSn0U/7tN/ZyVO8OT9d+8S/3ajO1EV4Z/wB2m/spKDq8L6i/ZH4VlrFhfUX7I/CstApSlApSlApSlApSlApSlApSlApSlApSlApSlApSlApSlApSlApSlBoYaC2fzkdvnatXiWFzq46xuvzVh+dTFq+QlB+xCwA8hX1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data:image/jpeg;base64,/9j/4AAQSkZJRgABAQAAAQABAAD/2wCEAAkGBxQTEhUUEhQSFRQXFhcXFhYXFRoWGBkXFxgaGBgWFxYYHCggGBonHRcVIjEhJSkrLi4uGB8zODMsNyguLiwBCgoKDg0OGxAQGywkHiQvLCwtMDcsKywvLiwsNCw0MiwtLy8sLC8sLCwsLCwsLCwsLCw0LCw0LCwtLDQsLCwsLP/AABEIAOEA4QMBIgACEQEDEQH/xAAcAAEAAgMBAQEAAAAAAAAAAAAABQcDBAYIAgH/xABNEAACAQIEAwQGBgQLBgYDAAABAgMAEQQSITEFQVEGEyJhBzJCcYGRI1JyobHBFDNidBVDc4KDkrPC0eHwU1RjorTxNJOjstLiCBYk/8QAGQEBAAMBAQAAAAAAAAAAAAAAAAEDBAUC/8QAKhEBAAICAQQBAgYDAQAAAAAAAAECAxEhBBIxQVETcRQiMmGx8NHh8QX/2gAMAwEAAhEDEQA/ALxpSvmRwASSAALknQADck9KD6qM4x2hwuFF8TPDF5O4BOl9F3J8gKrPtH29xWPlfC8I8EK+GXGm9r81i0+RHiOpFgL1p4H0dxJ9JiI58VKdWlnzG55nJfa/1id96ux4LZPHhXfLWrr5PTBwgWtiifdBNp77oKkuEekXhmJbLFjIs1wAHDREk7Be9Vc3wrkU4PhhthsKB5YeL/461qY3spgpRZ8LCPONREf/AE7D7q0z/wCff5hV+Jj4XErAi4IIOxFfteeMPjMfwSW+HlfEYQ6iGQkjKNwv1XA5qNrGxtpc3Yvtfh+JQd7A3iFhJESM8bHkw6GxsdjY+dY8mO1J1aF9bxaNw6GlKV4eilKUClKUClKUClKUClKUClKUClKUClKUClKUClKUCqo9LfGpMRPFwnDOVMgz4tx7MP1TbqLkjn4RzNWq7AAk6AC591UV2Ic4ibH45zdp8QyJ5Rob2B6WaNR9irsGP6l4qryW7a7WF2Y4NFhoESJQoA8PUA63J5sdyfPoKl61+HzB41I5AAjoQLVkxE6oLsbD7z5Ac612ie7SiPCF41EBJcaZluffci/xtWhWXEzl2LHnsOgGwrFXRpExWIlmtO5aPGsF30Lp7VsyHo66j56j41XPCuMScNxSY2D9WSFxMfJ42Iubcj0PI26kVaybj3iqsxkAbvEOxMifDMQD8ND8Kq6jHGSunql+2dvSuCxSSxpJGQyOqurDYqwuD8jWeq39A3EzLwzunJLYeV4teSk51FzvbMR5AAVZFcJ0ilKUClKUEN2o7TQYCNZMQWszhFCLmYsQW0HQBSb+XmK1OE9u8BiCFjxCBmNlWQNExPQCQC9V36aceZcZBhU8RRQcvWSdgqC/I2X5MK5rj3YjFYe5yCeK2rxeK3UNEfF8QCPMVMRMomYh6NpXm/s720xeEAWCXNGNBFIDJGANLAXDJtaykAdKs3gHpYw0tlxSnDP9bV4r/bAug82AHnUJWHSsWHxCuoZGVlOzKQQfcRWWgUpSgUpSgUpSgUpSgUpSg1eK/qZf5N//AGmqU9GBH8HRW+vLf35v8LVejKCLHY715z7OYo8Px2Nwc1wizkjyBPhkAHIr3ZI6HyrX0VojKo6iN0WIjkG6llPUEj8K/GYk3JJPUkk/M18g8xYg6gjYg7EHpX7XZ/dhKUoBUjFisQI0aRtkUt8th8TYfGqzXz3Op95roe1XGBJ9DGboDd2GzMNlHUA635n3Vzc8wRWc7KC3y2HxNhVVp9pWJ/8Aj5fusd9X9K09+XX8qtuqu9CsX6Nw1WZJHmxDvOUUeLJfIjNnKqoOUkXIuDpeu5Tjp1JglABsxBjcjzKq9z/Nvsa4EzudunHhMUqPi43h2taeG5tYd4oOvIqTcHyrfBqEv2vwmv2oLtzxQ4bAYmVTZxEyxn/iOMiHX9pgfhQVHwaUYzjcuIOqq8k19CMsQWCLX+oR7qs2WcKbagi2oOt7a3B3191qrr0Y4QRwSy2HiZY1+xFvfyzNY+4V2qkOcxbLmY6Hcm+uU+ROt9B1J21Y/wAtNyz3/NZpca7M4XFZmeNRIRrNFZJOgL6WYdGYEchXBca7C4iG7Q//ANKA+wuWUc7GK5u3kpLfs1bUGEtcEDa3O920tfe5BNjv7hWLEYUgXUE6agdB01ABGmgIU8yTVVpraVsRMQpDhHGcRhXzYeWSJgfEoNlJ5iSJvCT7xcX3FWR2e9L2y42H+mh1+LQnUfzS2+wrb4vwaDFX75FdlAPeo2VwvJlcWLJ1BGXoDvXE8X7BzpdsOROg1y+rMP5uz/Cx/ZqJx2jki8e15cH45h8UufDzRygaHK2qnoy7qfIgVI15Uw2JaNxJGzo42ZSUca7ZhY8hp5VcHow7Xz4mZsPLIMQqxF++KZHUhgFV8oCtcFrGwPgN73qt7WXSlKBSlKBSlKBSlKBVR+m3sq904lhxd4Vy4hPrRDZ/gCwPlY6W1tyvllBFiLg7ipiZidwiY3GnnHgPaJ0QGEh4j7D7A8wLao1/hzsa6SDtbEfXSRT5ZXHzuD91c36UOBRYDiCpw/NmmQyyYew7tASbZTfQGzG3LloQK5+DjkZ0lDQvzDA2+drj4iuth6mLV54/hhvhms8crGl7WQj1VlY+5V+8moPinaCWYFRaOM+yt7kdGfmPIAfGoEY+I/xsX9cD7iawz8XhXeRT5L4vw0q+clfcq+2Z9N4CnA+CvxTFphYr9yjBsVKNlUH1b9TYgdTrsDW12e7I4/iZtHG2Ewx9aeRSGYfsLoW6aab3NXx2T7MwcPw6wYdbAau59eRubueZ+4bCuf1HUxaO2jVhwzE91mZ+FFAP0cqgCLHkZc0ZRPVtYgqw2uDaxNwdLaqcKmswvCuci7WZ7ADQKvhF9TqSd9jU1POqAs7KqjUliFAHUk1BydsMMf1LPiPOBDIm19Zh9GPi1YWlujgy5AneTmyhbl73sLXK2y/C1vKorE8GfDqXhc2HibIipJ5sFQCOWwHqlLnk16wzdpMS/wCrhihWw8Ur96/mDDF4dP5SozHSzMFEmJndmZVVY2/RkzWZs30J7wLZWJXvDewHOg6fC9ooREHxEsMTAhXu4VSxtYpc6qwKsvkwquvTB2pjmghgh7whnMjlonjDLFcAL3ijN4yputx4fOus4d2VsFKsy5Y8gdWKPlViypddSgzNYEm3nVa9okOJ4usGdpFidI2Y2Phj+llGgF9cydb1MRvgnh0nB8IYcNDCPWCi/wBuQlmP9ZiPdtzNTWHwxlxgiUeCMrfTZItQdeZbQHbxGwuCV0pZbOrHkwPyN/w+Y6Aa9bwjFoTJlVVYORIABcsALM1gC11tYkagdNa0ZJ1xCikb5YO0eOGHVQAC73yg7WW1y2o8Oo5qNdSK0cBxvvEkLqzOnjyxI1ygsA1jc3BJ5AkC6raxOn29Vi8cgUsuXIQtyb5iVWyqSC1xlYZjceFQTmH12PwrqskrkgOFVBYjMPWMuW5C3JUaXvYku99M8LpRS4hiQxUKSS+XkGJ5WJ0PMgk9WXYZ+LcVGGillFjkDmMA6FrkRqD9UsV1HLmaycYlBxLWTN9FlI9Y5rM9z4dwCGAIYgXIUetXCduuI3KQqdPXfz9lAdTf2zqT7Nae7trtT27s5GZybljdiSWPUk3J+JP31eXoa4CYMF3zi0mJbvPMRAWjX5Xb+f5VTnZzgxxuLiwwvZ28ZG4iXWQ+Wml+rCvT8UYUBVACgAAAWAA0AA6VlXvulKUClKUClKUClKUCqBPanGnFzYyCdyf0iVUgdvoXw8b5Viy7K1hfMOZq/q81cJ9Rv5ab+0agRJNxLG47GqgDZlTumYCRVChRpsbBEW+m9YsbgyNJoiPtpp8CRb5Vsz4W7rKjtFMvqyp621srA6Ovkf8AKprAds2jFsahQf7xCC0RHV4xdoz1+4V0Omz0ivZbhkzYrTPdDif4KwxP6tfgzj7g1qz8GxQ4bikxccSSw2ySxMA1ka12Qtex0BB66bGrOaWLFwsqSpJGw9ZGDZTuGtuCDY2Iqv8AFYdo3aNwMymzDkfPzBBB+Nab4Md68RH3hVXJasvRfCeJxYmFJ4XDxOuZWHTmD0I1BHIiuK7Xdr4lxAiHEI4IxEGPdvFd2ZmVlLsrFbAKRlsdTrtVC4+FoQIjLMME75mjVjYPYC7LsT4V1IOg6ipKHhMAHhjVgRcEktccje9vlXPp0t7TMcRpqtnrEbWxgBhp/pI2jxBBuXMpxDA7XvIzFOmlhUqCT/rb/CqPbhzRsJsGWinTxLkOh01Fjpt8DsRVrcD4kmNwySFQCTlkUE2WVQMwHlYhh5MKry4rY51L3TJF43CbVh1B+NfksWYW1FiGBG6sNmF9L6nfQgkHQ1pJwyPoTz3/AMAK0MdxbDocqL38n1VuVB83NwfctzVT2lX4vOmYK0bqilmbxKFABNjqRew2Brk+xMXeTYiZtWtc9S07szN/y/fW+OLYhUYyQw90bqVRTmjB0OZMxzCx12POudfAyRZZ8NJewJul9AdwVJOZdrg66VNZ1O0WjcadvMm/+vPn8Dr8eQrIFLC6sUlUNbL6xtbU5gb2Nrg3GozAmyiK4D2gXEWR7RzdNcjkc0PI63y3vqbX3Es0Oo5WI+FttviNLabZRdjbee7w8VjXlJYPGTBx3ixZRe7BiDz1C2N2By3BsLG5INkrLxLiQRczX6Ac2IF8o87a+Q10FZHSPIDcXsNQTpppcD42I+FcxiMKxN2uw5NfMCt7ixAtobaW88t/HXmkbTaWqZ/1kjtYlSdOYYgfBcmboDl/jN6rLiGLMjvIfaNwOi7KPgoHyrt+2+L7uDulYHvHOoBF9B3hF9bEWGtz4zcnlwmHwzTSxwx6vI6xr9p2CgnyF7nyBqcs86RSPa1/QZwKyS41hrITDEf2Eb6Qj3utv6MVa9aXBuHJhoIoIxZI0VF+Atc+Z3+NbtVLClKUClKUClKUClKUCvOeQLPjIwCBHjcUo93eXH3GvRlUP2uwxj4rjlNgHMMyAdGjyOT5lloI+n+vf5GlKDg+JxyYLFB4GZNc8ZHIX1U9QDcEcxvvVlORxHCR4qJQJgCroNyV9ZB5+0vk1q47txBeFH5o9vg4/wAVHzqR9DfEDnngN7FBMvkyMEb5hwf5la+kyav2+pUZ6brv4YpEV1KsAykajr/nUThJGw8ghckxMfon6fsn8+m+xqxO0fACxMsI13eMc/20HXqvPca78zHhFkQhhcHbqD1HnXQy1n9UeY/umWk+p8NuCLL76mfRu1lxQHqCYW6DRtvgB91ce2PkgBjcXIHge/LkfO1TfYbiAjZIY2V+9JLITkJcIT4C9hmsuUC9mOnMVzuoyRbUe2vDTt2me02MIxAjmd1gIUgLorAjUnk5zX3v5a1vwRxomaJVZDqGU2YeeexOUa+Y106b/EeHw4qHu5QShuVYaPG40JF9VYG4KnoQRXFLLPw2YRzeOJ9Uceq46gn1XHMH43FjWVc6lxaxkYX0CsB4G6Kyj1j5XN9x0qMn4e4cyYZe7e2Z4GNlk80HsHlfz1A2MnDlYZ4wGRhqttfMAH1T1XQc99/0xkgZicnLKfEvLxPvp5e43FByWKwC4jM0F4pl/WQt4dfd7Jv7Q0POxrf7PdsmjPc47NYXHekEuh5CVfaH7Y12JB9YSPEeGrLlKnJKuiTJ4V+y1tCfIX/KofHYYSkRYpRFONElX1W6WP8AdPwsdKmJ0LBeIOA6EOrAFSpDAryKsLhl2Nx79T4h84WLU811LLuG946k213uee9VnwziuJ4bJkIzREkmMnwNrq8Tbo/+OoOhru37XYd8K80LjvMthG1hKHOgDJfWx1zC4IW9zV9bRMKbRMS4fthJ3szWN+78C63vY+M/Fr/IVE9mJjHi8PIFzFZkYLfLex1Ga2n+VZ7bAf51lw+AcYqBAHVnlRV8OoYm1wGBB663G9UTO52tiNL/AOBdoYcUD3bWdfXifwyJe9iy/VNjZhcHkTUtVT4bg8seKhjxOmYkxzROUNhYMAym6OCyabMDtuK7WPik2HsMSDNF/vCKM676zwqNBt44wRqbqgF6hLo6Vjw86uodGVkYAqykFSDsQRoRWSgUpSgUpSgUpSgVUfpgwBixeHxdvo5EOGlfkr5g0JbyN2F9hbXcVblaXGuFxYqGSCdc0cilWH5g8iDqD1FBQhpWTtDwiXhkoixTZoGNsPij7Q/2co9lwOextWGWQKuZyFUe0TYfPn+dBB9tZbYa3NpFA/mgk/l865rstxWXDYhZYVDsA2ZCLhkI8S9dumtfvabi/wCkSDLfu0uFvzvu1uV7D4AVtdg+GtPiwimxEcjA8rqpsCeQJsL+dWYo3eIebzqsrw7PcUhx0CyYcgONCp0N9yjdJBfQ7MK0uK8FWQkjwSc9NCf2h18x99V3ghLhcQZ8OCp1E8BuAwG9wNiDr5EXFWtwTjkOLiDE35E+3G1vVe347HeulOS2+239+3+GOKxMbhwvEeGlSBMmxup3W/UMPw+6oPiuBimNmUe9fCb9dND8RVwYjhzAGwzqfK+nmvOuaxvZiB9UvEf2NV/qH8iKspSt435ebTNXAcLbF4TTB4g5Cb91IAyE+43APnpXUw9sc8fdcSwtlO7RaqG5MoYnKwvuG66cq/G7NSxkkZZByy6H+oefuJrVYEEggg8wRY/EGs2XpqTPHC2ma0eX1g+ILA94JlnhOx1VrfVkjNmVh1tboSLiupglWVc8ZvtmW9r+TW5+ex535cDjcBEdhlbqmn3bVo4Xjk+DlQEho3Ngdb7jRgdxqNPkayZOnvSN+l9ctbTr2s7NuEXMNmQiwXy/+o33FueLE4VHQiX6SMjVjuvuB2H39b8vjhfEkxC54yFcDxDe3v8ArLfny8jWyiEm+mfcp7PkfM9H8tha1UrHO42ExLlmBmwreq9vEvQ9SOh36X2qA4hwlorSRHvIj6rjUi/JgPxH3V2PE+KpGGAsb3Dqwugvvccz5DQ1F9noWGdrMEYrkGup1uwHU6DTe1DbN2d7NTSATlRZTpGWAcm2hIPqgGx1sT0rveDcKMbB3a7DZR6ouLEk8zY/96cA4Y0SM0gszEeHmFA9r9q5OnKt3FK5jcRm0hRxGejlSFNz52oNTjMvfyRwxXJjdmZxsrd20eS/O3eZmI0GQAnMwFdKW1JHWoTssYzACgKm5DBtwAxCr5i3MbtmO5JqZWg0W4YyMZMK4hcm7oReCUk3JeMWKPv40sbm7B7Wrc4dxsO/dTKYJ+UbG6uPrQyDwyDnYeIe0BWZa+MXg45UKSorobHKwvqDcMOjAgEEagiglKVzyNiMNa2fFQDkTfExjyJ0xA99n0Prk2qX4fxCOZM8Th1203BG6sp1VhzUgEc6DapSlApSlApStTi2PXDwSzyXyRRvI1t7IpY289KDjPTBhwYMJKyI6RY6Ay5wGXuZA0Tgg6EEugqse2Xo4W2bCuUCkjuZGZlFgT9G5uRsdG+dcP2x7XYjiM5lnY5b/RxAnJGOijr1O5q8o8UMRh0l5SRpJ8SAW+/NQUZg+x+NlRJI8O7I4urArYi9r6nTY71Zno/7InBK8kxUzyDLZTcJHcErfYsSFJ6WA61udg8Spw3c5gZMPJJG6c1AkbKSOlue2hrpsPCXYKtrm++2gJ/Kur03T44iMm2LLktMzVCcZ4OJD3kektrEbBwNvc3nz2PKuQWOWCQy4Zu7faSNh4WsdVIOg56ab6EVZMsDL6ylfeNPnsajuJcLSbU+F+TD8GHtD76ty0i0vFJmEbwT0hxowTEjuG/auYifJvWT4gjzru0aDEAEWuw8JBFz5qw0cfOql7Q8KKqFmRWUnwndTpy5qflUDgY58KS2CmZQTcwv4kY/HS/mddN6qil458/z/t67qzx/xdGLwBS5BzL9494rQnwqSjK6hgdPMeYPI1znDu311EeMV4WIF2ALRn8WA9xatjjvHVEREDq7MLZ1N1VTzBHtW26b16x37uJnkvGnHMdTc31Iv1sbXqN4qgZ8KlrlsQoA3vqoI+8VIKPkPuFbHY3hcmNxonhTvIcF4xrl7yW91VGOma4DC5A8IuQDcOqtFccx8owVmb7Tfavs4+BkbF4IscNmJZQbtDrqTfePzO2x01rTx/ah3WPKhGfQBAS7sdMq8wNdhf41YeAxvtKbqbggi2o0ZWU7MNQQfcazcI4JhoX72CJVaxAN2OQHdYwxIjHktvlXIb3DcH4G0jAyDM26xj1V83/189q7SFEwuU5TLO1woAY26nwqSqDQFrEm4A3tUq6gHQAX1Nha56nrUbNKDI8bbu6hv5BYlOnkWYj+c9Bt8Pk/SAcuKYtYnJGoh0BsSAy53AOl8xFReLaYyxwvMwjkLKSqqrki3hZ1scpuNVyne5NdJxtIhDmBCZBmVxYd2wFlZTsttvdpsbVzvCi2JlTEMuVFUFQRa7sAWsDrYG39Xz0Do+GYdY1yoLDT3mwAH3AAAaACt5a1sLzrZWgyLX2KxrWQUGQVoY3hCu/exs0M+3ep7QFvDKh8Mq6W11FzlKk3rfFfYoIqHjbRsI8YqxMSAswN4JCSAAHOsbkkDI9tT4S29TlaeNmjWNzLYxqjM9xmGQAlrjnoDpWt2VgdMHAsgCv3akoL2QkX7sX1st8ovyFBK0pSgVAdvcC0/DsXEgJdoJMoAuWYKWVQPMgD41P1+Gg8O1ZHo57bxQxfouLJVAxMUtrhQ/rRsAL5b3YHWxY/DJ6X/R3Jg5nxMCFsJIxPhBPcsdSr/sE3s23I8r1peg6LtLjxHj5JsJN6xDiSJiPEwBfp7WbTzrteyvpQXQYsd3Iu0qLdW5WeMeqbcxoddBVT0qzHltj8PF6Rby9IS9uMLOuVcThgOf0mUm2uz2tWD+HML/vOG/8AOT/GvPeFkyup866Gr46uY8RCv6MfKwe1nF4ZMqpNCwUFiQ6kXPmDyH41yEvGIF/jAfsgn8qjKgcXDkYj5e6p/GXj1CJ6es+1h8Mx8WIQhSGturD5Gx/EVixfCDYmBzG3TdT5f971ynZKcriFtsQwb3ZSfxtVgKwIuKtxz9WvdaHi0dk6ho9guybcTxcuHxWKdVhVWZI1A7wHcDYLbw65Tvyq/uHcEhwkCQ4dAkaaADck7sx3ZjbUmqf9Hswi40h9qbDug94HefhC1XQ7k7msWXffO2in6Yc/xvgxLGfDgd4bd7HoBMALAg7LMAAAx0IGU6WKxuAxoIDobqbgggqbqbMrKdUdSCCDqCLGu3w0Vzc7VB9pOAMWOIwwHe/x0WgE4AsCCdFnAFlbZgAraZWSt7YO9DWI/wBeRrHPhUexYagEBgSrAHcBlINjYabaCo3B4sEZ0Nxcgg6EFTZkYbqwIIIOoNS+HcNt8fKgxrwCAkFxJLbYSyvIo9yMbD5Vtjy0HIDQAdAOVZmNhWAUG3hhpWwtYolsBWVaDItfYrGWAFybCtZ8ZfRNPPn8BQbzyAb/AC51gnxaqrPIyxxqLszMFVR1ZjoBUHjeNBH7qJe+nLFMoayI4RpLTy2Pd+FScoDNt4edaGKwrMe8nfvXXVBbLFHt+rj5nT13zN0Kg2oJL9IPEA8Ma5cN4RM8ikNKh1KRRGxCsARna2mym4YdbXM9j/Wn/o/waumoFKUoFKUoPl0BBBAIIsQdQQdwRzFVZ2w9CeFxBMmEY4WQ+wBmhJvvl3Q26G2g03vatKDyX2g9GvEsIT3mGZ0H8ZD9Kp218PiG/tAVyLKQbHQjcV7hqM4l2bwmIIafC4aVhszxIzW3tci9vKg8Y1NcOnzLbmND+Rq9/S92Ni/g2Q4LBwrIskbN3GHVZCgNjbu1uQMwJ8gTyrzpBKUa/wACPxFB0MUTMbKCT5C9Y8bwp3ITKRIRdQdLjXry0PyqU7LzBnJB3jP3Mp/I1I2vi/sR/iLf3zV9MUWrE/vpVbJMTMIDgHCJInZpVynLYC4O512Jtt99T6sRsa35Iwd613wp5G9dLFFaV7YY7zNp2/eBY4pxTh7EgAymMnyYFfwkYV6MTDAdTXl7i94jDMVJEU8bm3QG/wCVeolxC2BuNReud1URGSdNmCd0Za18TLyG9fEmJ6fOtes61Bcc4QSxngF5LfSR3AEwA01OiygCwbY7NpYrG4HFbOh6jUWNwbMrKdQQdCDqDXZwx5j5c6iO0PADmOIwwHe6d7FoqzqosDfZZgAAHO4GU6WKh8LiA40+I6GssC3PuqBwmIvZ0J5jUEEEbq6nVWHMHapuLHIF53+r5+/pQb61gmxwGi+I/cPjz+FR82KZ/IdB+Z5/hWtge8xH/hQpT/eHBMI0veJRY4jfcEJv4jYig2cXjQtmlbc2UAFmY/VjjUFmPkB7+tZ8JwqefWXNh4v9mrDv3H/ElUkRDfwxm+3j3WpThPA44Tnu0kxFmmk1cjTwryjTS+RAF8qlKDnOLYKOL9CiiRI41mkCogCqB+iYjYCtTGp4G9351Kdof1uD/l5P+kxFamPj8De78xQfnY/1p/6P8Grpq5zsmPHN/Rfg1dHQKUpQKUpQKUpQKVrcRxYiiklb1Y0dz7kUsfwrz52u7YcSjw8U78QCS4kB1wsKKAkDKSHz6n6o+J10NBffHONQYSJpsRIsaKNydT5KN2O2grx72gx4xGKxE6jKJZpZQp5CRywHwvXxNPPiZBmaaeU6DMWlc25C9yedSkvYbiKxmRsHiAgXMW7s6La97b7UEPgsa0TZkJHxtXY9lsUJGka5JsoN99T/AJVw1dN2POknW6++2tX9NG8kQqzTqky7SlaSYojzrIMWOYNdKaSx90MXG47wP5ZT/wAwB+4mrv7LYsy4LCyMbs8ETN9ooub771R3FMciwuWJAyke8nQAed6uj0a4R/4MwucZSY7gHfKxLKSOVwQawdXGrR9mrBPCdrLFCT7q2Ew4HnWasq98ooAsK/SK/aUFc4zCsJp5IRd+/cOhNllUBLC/syDXK3P1W01XXl4/AFYqWkdFZmhQfSrlBYiRSQIrAG5YjyvpeZK+Of8AeJPwSo3j7HuZgSbdxLz/AOG9BPcO7NGQK+MKvsww6E9yptu5IBnO/rAL+yCL11CrbQbVjw3qL9kfhWWgUpSgh+OreXB/y7/9LiBX5jovA3u/OpDFYfM0Z+oxb5xun96vmaG4t1oIzs4lpJvdF+DVPVp4HC5Cx65fuv8A41uUClKUClKUClKUGPEwK6MjgFWUqwOxVhYg/A1WS+hLCNIGnxGMmRAFSNnFljF8sea18ovoBarRpQRPAuzOEwYthoIor7sqjO1tsznxNudzzrJ2lxpgweJmAuYoJpAOpSNmt91SVafGeHjEYeaBiVWaKSIkbgSKVJF+etB5I7S8K7iDAMVCtLhi7Ee0WmkZSep7to/hYcqgo5SpupIPUGx+Yq5+M+jri/6KMFlweKhQ3hmLZZkUMSFGYi3S3isDa+gtzmG9CnFGIBWBAfaaYWHvCAn7qD47OcEx+Lg73CNh8Xlt3kWYJMhN7Bg2W40Nmvrr0NSP/wCo8ZOn8HgeZmjt/aVZvov9Gw4XnlebvZ5ECtlBEai9yFvq2vM222FWDV0dRkjjaucVJ9Kc7KeiCRpUn4pJG4Q3XDR6xk8s7aAjqANeZtobiVbaDav2lVTaZncvcREcQUpSoSUpSg5CNfFP+8S/glRPaIfRTfu8v9m9TmHXWb94l/uVD9p1+im/d5f7N6DvMN6i/ZH4VlrFhvUX7I/CstApSlAr8Ir9pQKUpQKUpQKUpQKUpQKUpQKUpQKUpQKUpQKUpQKUpQKUpQc7gl/XfvEv92oftSn0U/7tN/ZyVO8OT9d+8S/3ajO1EV4Z/wB2m/spKDq8L6i/ZH4VlrFhfUX7I/CstApSlApSlApSlApSlApSlApSlApSlApSlApSlApSlApSlApSlApSlBoYaC2fzkdvnatXiWFzq46xuvzVh+dTFq+QlB+xCwA8hX1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10" descr="data:image/jpeg;base64,/9j/4AAQSkZJRgABAQAAAQABAAD/2wCEAAkGBxQTEhUUEhQSFRQXFhcXFhYXFRoWGBkXFxgaGBgWFxYYHCggGBonHRcVIjEhJSkrLi4uGB8zODMsNyguLiwBCgoKDg0OGxAQGywkHiQvLCwtMDcsKywvLiwsNCw0MiwtLy8sLC8sLCwsLCwsLCwsLCw0LCw0LCwtLDQsLCwsLP/AABEIAOEA4QMBIgACEQEDEQH/xAAcAAEAAgMBAQEAAAAAAAAAAAAABQcDBAYIAgH/xABNEAACAQIEAwQGBgQLBgYDAAABAgMAEQQSITEFQVEGEyJhBzJCcYGRI1JyobHBFDNidBVDc4KDkrPC0eHwU1RjorTxNJOjstLiCBYk/8QAGQEBAAMBAQAAAAAAAAAAAAAAAAEDBAUC/8QAKhEBAAICAQQBAgYDAQAAAAAAAAECAxEhBBIxQVETcRQiMmGx8NHh8QX/2gAMAwEAAhEDEQA/ALxpSvmRwASSAALknQADck9KD6qM4x2hwuFF8TPDF5O4BOl9F3J8gKrPtH29xWPlfC8I8EK+GXGm9r81i0+RHiOpFgL1p4H0dxJ9JiI58VKdWlnzG55nJfa/1id96ux4LZPHhXfLWrr5PTBwgWtiifdBNp77oKkuEekXhmJbLFjIs1wAHDREk7Be9Vc3wrkU4PhhthsKB5YeL/461qY3spgpRZ8LCPONREf/AE7D7q0z/wCff5hV+Jj4XErAi4IIOxFfteeMPjMfwSW+HlfEYQ6iGQkjKNwv1XA5qNrGxtpc3Yvtfh+JQd7A3iFhJESM8bHkw6GxsdjY+dY8mO1J1aF9bxaNw6GlKV4eilKUClKUClKUClKUClKUClKUClKUClKUClKUClKUCqo9LfGpMRPFwnDOVMgz4tx7MP1TbqLkjn4RzNWq7AAk6AC591UV2Ic4ibH45zdp8QyJ5Rob2B6WaNR9irsGP6l4qryW7a7WF2Y4NFhoESJQoA8PUA63J5sdyfPoKl61+HzB41I5AAjoQLVkxE6oLsbD7z5Ac612ie7SiPCF41EBJcaZluffci/xtWhWXEzl2LHnsOgGwrFXRpExWIlmtO5aPGsF30Lp7VsyHo66j56j41XPCuMScNxSY2D9WSFxMfJ42Iubcj0PI26kVaybj3iqsxkAbvEOxMifDMQD8ND8Kq6jHGSunql+2dvSuCxSSxpJGQyOqurDYqwuD8jWeq39A3EzLwzunJLYeV4teSk51FzvbMR5AAVZFcJ0ilKUClKUEN2o7TQYCNZMQWszhFCLmYsQW0HQBSb+XmK1OE9u8BiCFjxCBmNlWQNExPQCQC9V36aceZcZBhU8RRQcvWSdgqC/I2X5MK5rj3YjFYe5yCeK2rxeK3UNEfF8QCPMVMRMomYh6NpXm/s720xeEAWCXNGNBFIDJGANLAXDJtaykAdKs3gHpYw0tlxSnDP9bV4r/bAug82AHnUJWHSsWHxCuoZGVlOzKQQfcRWWgUpSgUpSgUpSgUpSgUpSg1eK/qZf5N//AGmqU9GBH8HRW+vLf35v8LVejKCLHY715z7OYo8Px2Nwc1wizkjyBPhkAHIr3ZI6HyrX0VojKo6iN0WIjkG6llPUEj8K/GYk3JJPUkk/M18g8xYg6gjYg7EHpX7XZ/dhKUoBUjFisQI0aRtkUt8th8TYfGqzXz3Op95roe1XGBJ9DGboDd2GzMNlHUA635n3Vzc8wRWc7KC3y2HxNhVVp9pWJ/8Aj5fusd9X9K09+XX8qtuqu9CsX6Nw1WZJHmxDvOUUeLJfIjNnKqoOUkXIuDpeu5Tjp1JglABsxBjcjzKq9z/Nvsa4EzudunHhMUqPi43h2taeG5tYd4oOvIqTcHyrfBqEv2vwmv2oLtzxQ4bAYmVTZxEyxn/iOMiHX9pgfhQVHwaUYzjcuIOqq8k19CMsQWCLX+oR7qs2WcKbagi2oOt7a3B3191qrr0Y4QRwSy2HiZY1+xFvfyzNY+4V2qkOcxbLmY6Hcm+uU+ROt9B1J21Y/wAtNyz3/NZpca7M4XFZmeNRIRrNFZJOgL6WYdGYEchXBca7C4iG7Q//ANKA+wuWUc7GK5u3kpLfs1bUGEtcEDa3O920tfe5BNjv7hWLEYUgXUE6agdB01ABGmgIU8yTVVpraVsRMQpDhHGcRhXzYeWSJgfEoNlJ5iSJvCT7xcX3FWR2e9L2y42H+mh1+LQnUfzS2+wrb4vwaDFX75FdlAPeo2VwvJlcWLJ1BGXoDvXE8X7BzpdsOROg1y+rMP5uz/Cx/ZqJx2jki8e15cH45h8UufDzRygaHK2qnoy7qfIgVI15Uw2JaNxJGzo42ZSUca7ZhY8hp5VcHow7Xz4mZsPLIMQqxF++KZHUhgFV8oCtcFrGwPgN73qt7WXSlKBSlKBSlKBSlKBVR+m3sq904lhxd4Vy4hPrRDZ/gCwPlY6W1tyvllBFiLg7ipiZidwiY3GnnHgPaJ0QGEh4j7D7A8wLao1/hzsa6SDtbEfXSRT5ZXHzuD91c36UOBRYDiCpw/NmmQyyYew7tASbZTfQGzG3LloQK5+DjkZ0lDQvzDA2+drj4iuth6mLV54/hhvhms8crGl7WQj1VlY+5V+8moPinaCWYFRaOM+yt7kdGfmPIAfGoEY+I/xsX9cD7iawz8XhXeRT5L4vw0q+clfcq+2Z9N4CnA+CvxTFphYr9yjBsVKNlUH1b9TYgdTrsDW12e7I4/iZtHG2Ewx9aeRSGYfsLoW6aab3NXx2T7MwcPw6wYdbAau59eRubueZ+4bCuf1HUxaO2jVhwzE91mZ+FFAP0cqgCLHkZc0ZRPVtYgqw2uDaxNwdLaqcKmswvCuci7WZ7ADQKvhF9TqSd9jU1POqAs7KqjUliFAHUk1BydsMMf1LPiPOBDIm19Zh9GPi1YWlujgy5AneTmyhbl73sLXK2y/C1vKorE8GfDqXhc2HibIipJ5sFQCOWwHqlLnk16wzdpMS/wCrhihWw8Ur96/mDDF4dP5SozHSzMFEmJndmZVVY2/RkzWZs30J7wLZWJXvDewHOg6fC9ooREHxEsMTAhXu4VSxtYpc6qwKsvkwquvTB2pjmghgh7whnMjlonjDLFcAL3ijN4yputx4fOus4d2VsFKsy5Y8gdWKPlViypddSgzNYEm3nVa9okOJ4usGdpFidI2Y2Phj+llGgF9cydb1MRvgnh0nB8IYcNDCPWCi/wBuQlmP9ZiPdtzNTWHwxlxgiUeCMrfTZItQdeZbQHbxGwuCV0pZbOrHkwPyN/w+Y6Aa9bwjFoTJlVVYORIABcsALM1gC11tYkagdNa0ZJ1xCikb5YO0eOGHVQAC73yg7WW1y2o8Oo5qNdSK0cBxvvEkLqzOnjyxI1ygsA1jc3BJ5AkC6raxOn29Vi8cgUsuXIQtyb5iVWyqSC1xlYZjceFQTmH12PwrqskrkgOFVBYjMPWMuW5C3JUaXvYku99M8LpRS4hiQxUKSS+XkGJ5WJ0PMgk9WXYZ+LcVGGillFjkDmMA6FrkRqD9UsV1HLmaycYlBxLWTN9FlI9Y5rM9z4dwCGAIYgXIUetXCduuI3KQqdPXfz9lAdTf2zqT7Nae7trtT27s5GZybljdiSWPUk3J+JP31eXoa4CYMF3zi0mJbvPMRAWjX5Xb+f5VTnZzgxxuLiwwvZ28ZG4iXWQ+Wml+rCvT8UYUBVACgAAAWAA0AA6VlXvulKUClKUClKUClKUCqBPanGnFzYyCdyf0iVUgdvoXw8b5Viy7K1hfMOZq/q81cJ9Rv5ab+0agRJNxLG47GqgDZlTumYCRVChRpsbBEW+m9YsbgyNJoiPtpp8CRb5Vsz4W7rKjtFMvqyp621srA6Ovkf8AKprAds2jFsahQf7xCC0RHV4xdoz1+4V0Omz0ivZbhkzYrTPdDif4KwxP6tfgzj7g1qz8GxQ4bikxccSSw2ySxMA1ka12Qtex0BB66bGrOaWLFwsqSpJGw9ZGDZTuGtuCDY2Iqv8AFYdo3aNwMymzDkfPzBBB+Nab4Md68RH3hVXJasvRfCeJxYmFJ4XDxOuZWHTmD0I1BHIiuK7Xdr4lxAiHEI4IxEGPdvFd2ZmVlLsrFbAKRlsdTrtVC4+FoQIjLMME75mjVjYPYC7LsT4V1IOg6ipKHhMAHhjVgRcEktccje9vlXPp0t7TMcRpqtnrEbWxgBhp/pI2jxBBuXMpxDA7XvIzFOmlhUqCT/rb/CqPbhzRsJsGWinTxLkOh01Fjpt8DsRVrcD4kmNwySFQCTlkUE2WVQMwHlYhh5MKry4rY51L3TJF43CbVh1B+NfksWYW1FiGBG6sNmF9L6nfQgkHQ1pJwyPoTz3/AMAK0MdxbDocqL38n1VuVB83NwfctzVT2lX4vOmYK0bqilmbxKFABNjqRew2Brk+xMXeTYiZtWtc9S07szN/y/fW+OLYhUYyQw90bqVRTmjB0OZMxzCx12POudfAyRZZ8NJewJul9AdwVJOZdrg66VNZ1O0WjcadvMm/+vPn8Dr8eQrIFLC6sUlUNbL6xtbU5gb2Nrg3GozAmyiK4D2gXEWR7RzdNcjkc0PI63y3vqbX3Es0Oo5WI+FttviNLabZRdjbee7w8VjXlJYPGTBx3ixZRe7BiDz1C2N2By3BsLG5INkrLxLiQRczX6Ac2IF8o87a+Q10FZHSPIDcXsNQTpppcD42I+FcxiMKxN2uw5NfMCt7ixAtobaW88t/HXmkbTaWqZ/1kjtYlSdOYYgfBcmboDl/jN6rLiGLMjvIfaNwOi7KPgoHyrt+2+L7uDulYHvHOoBF9B3hF9bEWGtz4zcnlwmHwzTSxwx6vI6xr9p2CgnyF7nyBqcs86RSPa1/QZwKyS41hrITDEf2Eb6Qj3utv6MVa9aXBuHJhoIoIxZI0VF+Atc+Z3+NbtVLClKUClKUClKUClKUCvOeQLPjIwCBHjcUo93eXH3GvRlUP2uwxj4rjlNgHMMyAdGjyOT5lloI+n+vf5GlKDg+JxyYLFB4GZNc8ZHIX1U9QDcEcxvvVlORxHCR4qJQJgCroNyV9ZB5+0vk1q47txBeFH5o9vg4/wAVHzqR9DfEDnngN7FBMvkyMEb5hwf5la+kyav2+pUZ6brv4YpEV1KsAykajr/nUThJGw8ghckxMfon6fsn8+m+xqxO0fACxMsI13eMc/20HXqvPca78zHhFkQhhcHbqD1HnXQy1n9UeY/umWk+p8NuCLL76mfRu1lxQHqCYW6DRtvgB91ce2PkgBjcXIHge/LkfO1TfYbiAjZIY2V+9JLITkJcIT4C9hmsuUC9mOnMVzuoyRbUe2vDTt2me02MIxAjmd1gIUgLorAjUnk5zX3v5a1vwRxomaJVZDqGU2YeeexOUa+Y106b/EeHw4qHu5QShuVYaPG40JF9VYG4KnoQRXFLLPw2YRzeOJ9Uceq46gn1XHMH43FjWVc6lxaxkYX0CsB4G6Kyj1j5XN9x0qMn4e4cyYZe7e2Z4GNlk80HsHlfz1A2MnDlYZ4wGRhqttfMAH1T1XQc99/0xkgZicnLKfEvLxPvp5e43FByWKwC4jM0F4pl/WQt4dfd7Jv7Q0POxrf7PdsmjPc47NYXHekEuh5CVfaH7Y12JB9YSPEeGrLlKnJKuiTJ4V+y1tCfIX/KofHYYSkRYpRFONElX1W6WP8AdPwsdKmJ0LBeIOA6EOrAFSpDAryKsLhl2Nx79T4h84WLU811LLuG946k213uee9VnwziuJ4bJkIzREkmMnwNrq8Tbo/+OoOhru37XYd8K80LjvMthG1hKHOgDJfWx1zC4IW9zV9bRMKbRMS4fthJ3szWN+78C63vY+M/Fr/IVE9mJjHi8PIFzFZkYLfLex1Ga2n+VZ7bAf51lw+AcYqBAHVnlRV8OoYm1wGBB663G9UTO52tiNL/AOBdoYcUD3bWdfXifwyJe9iy/VNjZhcHkTUtVT4bg8seKhjxOmYkxzROUNhYMAym6OCyabMDtuK7WPik2HsMSDNF/vCKM676zwqNBt44wRqbqgF6hLo6Vjw86uodGVkYAqykFSDsQRoRWSgUpSgUpSgUpSgVUfpgwBixeHxdvo5EOGlfkr5g0JbyN2F9hbXcVblaXGuFxYqGSCdc0cilWH5g8iDqD1FBQhpWTtDwiXhkoixTZoGNsPij7Q/2co9lwOextWGWQKuZyFUe0TYfPn+dBB9tZbYa3NpFA/mgk/l865rstxWXDYhZYVDsA2ZCLhkI8S9dumtfvabi/wCkSDLfu0uFvzvu1uV7D4AVtdg+GtPiwimxEcjA8rqpsCeQJsL+dWYo3eIebzqsrw7PcUhx0CyYcgONCp0N9yjdJBfQ7MK0uK8FWQkjwSc9NCf2h18x99V3ghLhcQZ8OCp1E8BuAwG9wNiDr5EXFWtwTjkOLiDE35E+3G1vVe347HeulOS2+239+3+GOKxMbhwvEeGlSBMmxup3W/UMPw+6oPiuBimNmUe9fCb9dND8RVwYjhzAGwzqfK+nmvOuaxvZiB9UvEf2NV/qH8iKspSt435ebTNXAcLbF4TTB4g5Cb91IAyE+43APnpXUw9sc8fdcSwtlO7RaqG5MoYnKwvuG66cq/G7NSxkkZZByy6H+oefuJrVYEEggg8wRY/EGs2XpqTPHC2ma0eX1g+ILA94JlnhOx1VrfVkjNmVh1tboSLiupglWVc8ZvtmW9r+TW5+ex535cDjcBEdhlbqmn3bVo4Xjk+DlQEho3Ngdb7jRgdxqNPkayZOnvSN+l9ctbTr2s7NuEXMNmQiwXy/+o33FueLE4VHQiX6SMjVjuvuB2H39b8vjhfEkxC54yFcDxDe3v8ArLfny8jWyiEm+mfcp7PkfM9H8tha1UrHO42ExLlmBmwreq9vEvQ9SOh36X2qA4hwlorSRHvIj6rjUi/JgPxH3V2PE+KpGGAsb3Dqwugvvccz5DQ1F9noWGdrMEYrkGup1uwHU6DTe1DbN2d7NTSATlRZTpGWAcm2hIPqgGx1sT0rveDcKMbB3a7DZR6ouLEk8zY/96cA4Y0SM0gszEeHmFA9r9q5OnKt3FK5jcRm0hRxGejlSFNz52oNTjMvfyRwxXJjdmZxsrd20eS/O3eZmI0GQAnMwFdKW1JHWoTssYzACgKm5DBtwAxCr5i3MbtmO5JqZWg0W4YyMZMK4hcm7oReCUk3JeMWKPv40sbm7B7Wrc4dxsO/dTKYJ+UbG6uPrQyDwyDnYeIe0BWZa+MXg45UKSorobHKwvqDcMOjAgEEagiglKVzyNiMNa2fFQDkTfExjyJ0xA99n0Prk2qX4fxCOZM8Th1203BG6sp1VhzUgEc6DapSlApSlApStTi2PXDwSzyXyRRvI1t7IpY289KDjPTBhwYMJKyI6RY6Ay5wGXuZA0Tgg6EEugqse2Xo4W2bCuUCkjuZGZlFgT9G5uRsdG+dcP2x7XYjiM5lnY5b/RxAnJGOijr1O5q8o8UMRh0l5SRpJ8SAW+/NQUZg+x+NlRJI8O7I4urArYi9r6nTY71Zno/7InBK8kxUzyDLZTcJHcErfYsSFJ6WA61udg8Spw3c5gZMPJJG6c1AkbKSOlue2hrpsPCXYKtrm++2gJ/Kur03T44iMm2LLktMzVCcZ4OJD3kektrEbBwNvc3nz2PKuQWOWCQy4Zu7faSNh4WsdVIOg56ab6EVZMsDL6ylfeNPnsajuJcLSbU+F+TD8GHtD76ty0i0vFJmEbwT0hxowTEjuG/auYifJvWT4gjzru0aDEAEWuw8JBFz5qw0cfOql7Q8KKqFmRWUnwndTpy5qflUDgY58KS2CmZQTcwv4kY/HS/mddN6qil458/z/t67qzx/xdGLwBS5BzL9494rQnwqSjK6hgdPMeYPI1znDu311EeMV4WIF2ALRn8WA9xatjjvHVEREDq7MLZ1N1VTzBHtW26b16x37uJnkvGnHMdTc31Iv1sbXqN4qgZ8KlrlsQoA3vqoI+8VIKPkPuFbHY3hcmNxonhTvIcF4xrl7yW91VGOma4DC5A8IuQDcOqtFccx8owVmb7Tfavs4+BkbF4IscNmJZQbtDrqTfePzO2x01rTx/ah3WPKhGfQBAS7sdMq8wNdhf41YeAxvtKbqbggi2o0ZWU7MNQQfcazcI4JhoX72CJVaxAN2OQHdYwxIjHktvlXIb3DcH4G0jAyDM26xj1V83/189q7SFEwuU5TLO1woAY26nwqSqDQFrEm4A3tUq6gHQAX1Nha56nrUbNKDI8bbu6hv5BYlOnkWYj+c9Bt8Pk/SAcuKYtYnJGoh0BsSAy53AOl8xFReLaYyxwvMwjkLKSqqrki3hZ1scpuNVyne5NdJxtIhDmBCZBmVxYd2wFlZTsttvdpsbVzvCi2JlTEMuVFUFQRa7sAWsDrYG39Xz0Do+GYdY1yoLDT3mwAH3AAAaACt5a1sLzrZWgyLX2KxrWQUGQVoY3hCu/exs0M+3ep7QFvDKh8Mq6W11FzlKk3rfFfYoIqHjbRsI8YqxMSAswN4JCSAAHOsbkkDI9tT4S29TlaeNmjWNzLYxqjM9xmGQAlrjnoDpWt2VgdMHAsgCv3akoL2QkX7sX1st8ovyFBK0pSgVAdvcC0/DsXEgJdoJMoAuWYKWVQPMgD41P1+Gg8O1ZHo57bxQxfouLJVAxMUtrhQ/rRsAL5b3YHWxY/DJ6X/R3Jg5nxMCFsJIxPhBPcsdSr/sE3s23I8r1peg6LtLjxHj5JsJN6xDiSJiPEwBfp7WbTzrteyvpQXQYsd3Iu0qLdW5WeMeqbcxoddBVT0qzHltj8PF6Rby9IS9uMLOuVcThgOf0mUm2uz2tWD+HML/vOG/8AOT/GvPeFkyup866Gr46uY8RCv6MfKwe1nF4ZMqpNCwUFiQ6kXPmDyH41yEvGIF/jAfsgn8qjKgcXDkYj5e6p/GXj1CJ6es+1h8Mx8WIQhSGturD5Gx/EVixfCDYmBzG3TdT5f971ynZKcriFtsQwb3ZSfxtVgKwIuKtxz9WvdaHi0dk6ho9guybcTxcuHxWKdVhVWZI1A7wHcDYLbw65Tvyq/uHcEhwkCQ4dAkaaADck7sx3ZjbUmqf9Hswi40h9qbDug94HefhC1XQ7k7msWXffO2in6Yc/xvgxLGfDgd4bd7HoBMALAg7LMAAAx0IGU6WKxuAxoIDobqbgggqbqbMrKdUdSCCDqCLGu3w0Vzc7VB9pOAMWOIwwHe/x0WgE4AsCCdFnAFlbZgAraZWSt7YO9DWI/wBeRrHPhUexYagEBgSrAHcBlINjYabaCo3B4sEZ0Nxcgg6EFTZkYbqwIIIOoNS+HcNt8fKgxrwCAkFxJLbYSyvIo9yMbD5Vtjy0HIDQAdAOVZmNhWAUG3hhpWwtYolsBWVaDItfYrGWAFybCtZ8ZfRNPPn8BQbzyAb/AC51gnxaqrPIyxxqLszMFVR1ZjoBUHjeNBH7qJe+nLFMoayI4RpLTy2Pd+FScoDNt4edaGKwrMe8nfvXXVBbLFHt+rj5nT13zN0Kg2oJL9IPEA8Ma5cN4RM8ikNKh1KRRGxCsARna2mym4YdbXM9j/Wn/o/waumoFKUoFKUoPl0BBBAIIsQdQQdwRzFVZ2w9CeFxBMmEY4WQ+wBmhJvvl3Q26G2g03vatKDyX2g9GvEsIT3mGZ0H8ZD9Kp218PiG/tAVyLKQbHQjcV7hqM4l2bwmIIafC4aVhszxIzW3tci9vKg8Y1NcOnzLbmND+Rq9/S92Ni/g2Q4LBwrIskbN3GHVZCgNjbu1uQMwJ8gTyrzpBKUa/wACPxFB0MUTMbKCT5C9Y8bwp3ITKRIRdQdLjXry0PyqU7LzBnJB3jP3Mp/I1I2vi/sR/iLf3zV9MUWrE/vpVbJMTMIDgHCJInZpVynLYC4O512Jtt99T6sRsa35Iwd613wp5G9dLFFaV7YY7zNp2/eBY4pxTh7EgAymMnyYFfwkYV6MTDAdTXl7i94jDMVJEU8bm3QG/wCVeolxC2BuNReud1URGSdNmCd0Za18TLyG9fEmJ6fOtes61Bcc4QSxngF5LfSR3AEwA01OiygCwbY7NpYrG4HFbOh6jUWNwbMrKdQQdCDqDXZwx5j5c6iO0PADmOIwwHe6d7FoqzqosDfZZgAAHO4GU6WKh8LiA40+I6GssC3PuqBwmIvZ0J5jUEEEbq6nVWHMHapuLHIF53+r5+/pQb61gmxwGi+I/cPjz+FR82KZ/IdB+Z5/hWtge8xH/hQpT/eHBMI0veJRY4jfcEJv4jYig2cXjQtmlbc2UAFmY/VjjUFmPkB7+tZ8JwqefWXNh4v9mrDv3H/ElUkRDfwxm+3j3WpThPA44Tnu0kxFmmk1cjTwryjTS+RAF8qlKDnOLYKOL9CiiRI41mkCogCqB+iYjYCtTGp4G9351Kdof1uD/l5P+kxFamPj8De78xQfnY/1p/6P8Grpq5zsmPHN/Rfg1dHQKUpQKUpQKUpQKVrcRxYiiklb1Y0dz7kUsfwrz52u7YcSjw8U78QCS4kB1wsKKAkDKSHz6n6o+J10NBffHONQYSJpsRIsaKNydT5KN2O2grx72gx4xGKxE6jKJZpZQp5CRywHwvXxNPPiZBmaaeU6DMWlc25C9yedSkvYbiKxmRsHiAgXMW7s6La97b7UEPgsa0TZkJHxtXY9lsUJGka5JsoN99T/AJVw1dN2POknW6++2tX9NG8kQqzTqky7SlaSYojzrIMWOYNdKaSx90MXG47wP5ZT/wAwB+4mrv7LYsy4LCyMbs8ETN9ooub771R3FMciwuWJAyke8nQAed6uj0a4R/4MwucZSY7gHfKxLKSOVwQawdXGrR9mrBPCdrLFCT7q2Ew4HnWasq98ooAsK/SK/aUFc4zCsJp5IRd+/cOhNllUBLC/syDXK3P1W01XXl4/AFYqWkdFZmhQfSrlBYiRSQIrAG5YjyvpeZK+Of8AeJPwSo3j7HuZgSbdxLz/AOG9BPcO7NGQK+MKvsww6E9yptu5IBnO/rAL+yCL11CrbQbVjw3qL9kfhWWgUpSgh+OreXB/y7/9LiBX5jovA3u/OpDFYfM0Z+oxb5xun96vmaG4t1oIzs4lpJvdF+DVPVp4HC5Cx65fuv8A41uUClKUClKUClKUGPEwK6MjgFWUqwOxVhYg/A1WS+hLCNIGnxGMmRAFSNnFljF8sea18ovoBarRpQRPAuzOEwYthoIor7sqjO1tsznxNudzzrJ2lxpgweJmAuYoJpAOpSNmt91SVafGeHjEYeaBiVWaKSIkbgSKVJF+etB5I7S8K7iDAMVCtLhi7Ee0WmkZSep7to/hYcqgo5SpupIPUGx+Yq5+M+jri/6KMFlweKhQ3hmLZZkUMSFGYi3S3isDa+gtzmG9CnFGIBWBAfaaYWHvCAn7qD47OcEx+Lg73CNh8Xlt3kWYJMhN7Bg2W40Nmvrr0NSP/wCo8ZOn8HgeZmjt/aVZvov9Gw4XnlebvZ5ECtlBEai9yFvq2vM222FWDV0dRkjjaucVJ9Kc7KeiCRpUn4pJG4Q3XDR6xk8s7aAjqANeZtobiVbaDav2lVTaZncvcREcQUpSoSUpSg5CNfFP+8S/glRPaIfRTfu8v9m9TmHXWb94l/uVD9p1+im/d5f7N6DvMN6i/ZH4VlrFhvUX7I/CstApSlAr8Ir9pQKUpQKUpQKUpQKUpQKUpQKUpQKUpQKUpQKUpQKUpQKUpQc7gl/XfvEv92oftSn0U/7tN/ZyVO8OT9d+8S/3ajO1EV4Z/wB2m/spKDq8L6i/ZH4VlrFhfUX7I/CstApSlApSlApSlApSlApSlApSlApSlApSlApSlApSlApSlApSlApSlBoYaC2fzkdvnatXiWFzq46xuvzVh+dTFq+QlB+xCwA8hX1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8" name="Right Arrow 47"/>
          <p:cNvSpPr/>
          <p:nvPr/>
        </p:nvSpPr>
        <p:spPr>
          <a:xfrm rot="16200000">
            <a:off x="3276307" y="3333633"/>
            <a:ext cx="304800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200"/>
          </a:p>
        </p:txBody>
      </p:sp>
      <p:sp>
        <p:nvSpPr>
          <p:cNvPr id="21" name="AutoShape 17" descr="data:image/jpeg;base64,/9j/4AAQSkZJRgABAQAAAQABAAD/2wCEAAkGBxQTEhUUEhQSFRQXFhcXFhYXFRoWGBkXFxgaGBgWFxYYHCggGBonHRcVIjEhJSkrLi4uGB8zODMsNyguLiwBCgoKDg0OGxAQGywkHiQvLCwtMDcsKywvLiwsNCw0MiwtLy8sLC8sLCwsLCwsLCwsLCw0LCw0LCwtLDQsLCwsLP/AABEIAOEA4QMBIgACEQEDEQH/xAAcAAEAAgMBAQEAAAAAAAAAAAAABQcDBAYIAgH/xABNEAACAQIEAwQGBgQLBgYDAAABAgMAEQQSITEFQVEGEyJhBzJCcYGRI1JyobHBFDNidBVDc4KDkrPC0eHwU1RjorTxNJOjstLiCBYk/8QAGQEBAAMBAQAAAAAAAAAAAAAAAAEDBAUC/8QAKhEBAAICAQQBAgYDAQAAAAAAAAECAxEhBBIxQVETcRQiMmGx8NHh8QX/2gAMAwEAAhEDEQA/ALxpSvmRwASSAALknQADck9KD6qM4x2hwuFF8TPDF5O4BOl9F3J8gKrPtH29xWPlfC8I8EK+GXGm9r81i0+RHiOpFgL1p4H0dxJ9JiI58VKdWlnzG55nJfa/1id96ux4LZPHhXfLWrr5PTBwgWtiifdBNp77oKkuEekXhmJbLFjIs1wAHDREk7Be9Vc3wrkU4PhhthsKB5YeL/461qY3spgpRZ8LCPONREf/AE7D7q0z/wCff5hV+Jj4XErAi4IIOxFfteeMPjMfwSW+HlfEYQ6iGQkjKNwv1XA5qNrGxtpc3Yvtfh+JQd7A3iFhJESM8bHkw6GxsdjY+dY8mO1J1aF9bxaNw6GlKV4eilKUClKUClKUClKUClKUClKUClKUClKUClKUClKUCqo9LfGpMRPFwnDOVMgz4tx7MP1TbqLkjn4RzNWq7AAk6AC591UV2Ic4ibH45zdp8QyJ5Rob2B6WaNR9irsGP6l4qryW7a7WF2Y4NFhoESJQoA8PUA63J5sdyfPoKl61+HzB41I5AAjoQLVkxE6oLsbD7z5Ac612ie7SiPCF41EBJcaZluffci/xtWhWXEzl2LHnsOgGwrFXRpExWIlmtO5aPGsF30Lp7VsyHo66j56j41XPCuMScNxSY2D9WSFxMfJ42Iubcj0PI26kVaybj3iqsxkAbvEOxMifDMQD8ND8Kq6jHGSunql+2dvSuCxSSxpJGQyOqurDYqwuD8jWeq39A3EzLwzunJLYeV4teSk51FzvbMR5AAVZFcJ0ilKUClKUEN2o7TQYCNZMQWszhFCLmYsQW0HQBSb+XmK1OE9u8BiCFjxCBmNlWQNExPQCQC9V36aceZcZBhU8RRQcvWSdgqC/I2X5MK5rj3YjFYe5yCeK2rxeK3UNEfF8QCPMVMRMomYh6NpXm/s720xeEAWCXNGNBFIDJGANLAXDJtaykAdKs3gHpYw0tlxSnDP9bV4r/bAug82AHnUJWHSsWHxCuoZGVlOzKQQfcRWWgUpSgUpSgUpSgUpSgUpSg1eK/qZf5N//AGmqU9GBH8HRW+vLf35v8LVejKCLHY715z7OYo8Px2Nwc1wizkjyBPhkAHIr3ZI6HyrX0VojKo6iN0WIjkG6llPUEj8K/GYk3JJPUkk/M18g8xYg6gjYg7EHpX7XZ/dhKUoBUjFisQI0aRtkUt8th8TYfGqzXz3Op95roe1XGBJ9DGboDd2GzMNlHUA635n3Vzc8wRWc7KC3y2HxNhVVp9pWJ/8Aj5fusd9X9K09+XX8qtuqu9CsX6Nw1WZJHmxDvOUUeLJfIjNnKqoOUkXIuDpeu5Tjp1JglABsxBjcjzKq9z/Nvsa4EzudunHhMUqPi43h2taeG5tYd4oOvIqTcHyrfBqEv2vwmv2oLtzxQ4bAYmVTZxEyxn/iOMiHX9pgfhQVHwaUYzjcuIOqq8k19CMsQWCLX+oR7qs2WcKbagi2oOt7a3B3191qrr0Y4QRwSy2HiZY1+xFvfyzNY+4V2qkOcxbLmY6Hcm+uU+ROt9B1J21Y/wAtNyz3/NZpca7M4XFZmeNRIRrNFZJOgL6WYdGYEchXBca7C4iG7Q//ANKA+wuWUc7GK5u3kpLfs1bUGEtcEDa3O920tfe5BNjv7hWLEYUgXUE6agdB01ABGmgIU8yTVVpraVsRMQpDhHGcRhXzYeWSJgfEoNlJ5iSJvCT7xcX3FWR2e9L2y42H+mh1+LQnUfzS2+wrb4vwaDFX75FdlAPeo2VwvJlcWLJ1BGXoDvXE8X7BzpdsOROg1y+rMP5uz/Cx/ZqJx2jki8e15cH45h8UufDzRygaHK2qnoy7qfIgVI15Uw2JaNxJGzo42ZSUca7ZhY8hp5VcHow7Xz4mZsPLIMQqxF++KZHUhgFV8oCtcFrGwPgN73qt7WXSlKBSlKBSlKBSlKBVR+m3sq904lhxd4Vy4hPrRDZ/gCwPlY6W1tyvllBFiLg7ipiZidwiY3GnnHgPaJ0QGEh4j7D7A8wLao1/hzsa6SDtbEfXSRT5ZXHzuD91c36UOBRYDiCpw/NmmQyyYew7tASbZTfQGzG3LloQK5+DjkZ0lDQvzDA2+drj4iuth6mLV54/hhvhms8crGl7WQj1VlY+5V+8moPinaCWYFRaOM+yt7kdGfmPIAfGoEY+I/xsX9cD7iawz8XhXeRT5L4vw0q+clfcq+2Z9N4CnA+CvxTFphYr9yjBsVKNlUH1b9TYgdTrsDW12e7I4/iZtHG2Ewx9aeRSGYfsLoW6aab3NXx2T7MwcPw6wYdbAau59eRubueZ+4bCuf1HUxaO2jVhwzE91mZ+FFAP0cqgCLHkZc0ZRPVtYgqw2uDaxNwdLaqcKmswvCuci7WZ7ADQKvhF9TqSd9jU1POqAs7KqjUliFAHUk1BydsMMf1LPiPOBDIm19Zh9GPi1YWlujgy5AneTmyhbl73sLXK2y/C1vKorE8GfDqXhc2HibIipJ5sFQCOWwHqlLnk16wzdpMS/wCrhihWw8Ur96/mDDF4dP5SozHSzMFEmJndmZVVY2/RkzWZs30J7wLZWJXvDewHOg6fC9ooREHxEsMTAhXu4VSxtYpc6qwKsvkwquvTB2pjmghgh7whnMjlonjDLFcAL3ijN4yputx4fOus4d2VsFKsy5Y8gdWKPlViypddSgzNYEm3nVa9okOJ4usGdpFidI2Y2Phj+llGgF9cydb1MRvgnh0nB8IYcNDCPWCi/wBuQlmP9ZiPdtzNTWHwxlxgiUeCMrfTZItQdeZbQHbxGwuCV0pZbOrHkwPyN/w+Y6Aa9bwjFoTJlVVYORIABcsALM1gC11tYkagdNa0ZJ1xCikb5YO0eOGHVQAC73yg7WW1y2o8Oo5qNdSK0cBxvvEkLqzOnjyxI1ygsA1jc3BJ5AkC6raxOn29Vi8cgUsuXIQtyb5iVWyqSC1xlYZjceFQTmH12PwrqskrkgOFVBYjMPWMuW5C3JUaXvYku99M8LpRS4hiQxUKSS+XkGJ5WJ0PMgk9WXYZ+LcVGGillFjkDmMA6FrkRqD9UsV1HLmaycYlBxLWTN9FlI9Y5rM9z4dwCGAIYgXIUetXCduuI3KQqdPXfz9lAdTf2zqT7Nae7trtT27s5GZybljdiSWPUk3J+JP31eXoa4CYMF3zi0mJbvPMRAWjX5Xb+f5VTnZzgxxuLiwwvZ28ZG4iXWQ+Wml+rCvT8UYUBVACgAAAWAA0AA6VlXvulKUClKUClKUClKUCqBPanGnFzYyCdyf0iVUgdvoXw8b5Viy7K1hfMOZq/q81cJ9Rv5ab+0agRJNxLG47GqgDZlTumYCRVChRpsbBEW+m9YsbgyNJoiPtpp8CRb5Vsz4W7rKjtFMvqyp621srA6Ovkf8AKprAds2jFsahQf7xCC0RHV4xdoz1+4V0Omz0ivZbhkzYrTPdDif4KwxP6tfgzj7g1qz8GxQ4bikxccSSw2ySxMA1ka12Qtex0BB66bGrOaWLFwsqSpJGw9ZGDZTuGtuCDY2Iqv8AFYdo3aNwMymzDkfPzBBB+Nab4Md68RH3hVXJasvRfCeJxYmFJ4XDxOuZWHTmD0I1BHIiuK7Xdr4lxAiHEI4IxEGPdvFd2ZmVlLsrFbAKRlsdTrtVC4+FoQIjLMME75mjVjYPYC7LsT4V1IOg6ipKHhMAHhjVgRcEktccje9vlXPp0t7TMcRpqtnrEbWxgBhp/pI2jxBBuXMpxDA7XvIzFOmlhUqCT/rb/CqPbhzRsJsGWinTxLkOh01Fjpt8DsRVrcD4kmNwySFQCTlkUE2WVQMwHlYhh5MKry4rY51L3TJF43CbVh1B+NfksWYW1FiGBG6sNmF9L6nfQgkHQ1pJwyPoTz3/AMAK0MdxbDocqL38n1VuVB83NwfctzVT2lX4vOmYK0bqilmbxKFABNjqRew2Brk+xMXeTYiZtWtc9S07szN/y/fW+OLYhUYyQw90bqVRTmjB0OZMxzCx12POudfAyRZZ8NJewJul9AdwVJOZdrg66VNZ1O0WjcadvMm/+vPn8Dr8eQrIFLC6sUlUNbL6xtbU5gb2Nrg3GozAmyiK4D2gXEWR7RzdNcjkc0PI63y3vqbX3Es0Oo5WI+FttviNLabZRdjbee7w8VjXlJYPGTBx3ixZRe7BiDz1C2N2By3BsLG5INkrLxLiQRczX6Ac2IF8o87a+Q10FZHSPIDcXsNQTpppcD42I+FcxiMKxN2uw5NfMCt7ixAtobaW88t/HXmkbTaWqZ/1kjtYlSdOYYgfBcmboDl/jN6rLiGLMjvIfaNwOi7KPgoHyrt+2+L7uDulYHvHOoBF9B3hF9bEWGtz4zcnlwmHwzTSxwx6vI6xr9p2CgnyF7nyBqcs86RSPa1/QZwKyS41hrITDEf2Eb6Qj3utv6MVa9aXBuHJhoIoIxZI0VF+Atc+Z3+NbtVLClKUClKUClKUClKUCvOeQLPjIwCBHjcUo93eXH3GvRlUP2uwxj4rjlNgHMMyAdGjyOT5lloI+n+vf5GlKDg+JxyYLFB4GZNc8ZHIX1U9QDcEcxvvVlORxHCR4qJQJgCroNyV9ZB5+0vk1q47txBeFH5o9vg4/wAVHzqR9DfEDnngN7FBMvkyMEb5hwf5la+kyav2+pUZ6brv4YpEV1KsAykajr/nUThJGw8ghckxMfon6fsn8+m+xqxO0fACxMsI13eMc/20HXqvPca78zHhFkQhhcHbqD1HnXQy1n9UeY/umWk+p8NuCLL76mfRu1lxQHqCYW6DRtvgB91ce2PkgBjcXIHge/LkfO1TfYbiAjZIY2V+9JLITkJcIT4C9hmsuUC9mOnMVzuoyRbUe2vDTt2me02MIxAjmd1gIUgLorAjUnk5zX3v5a1vwRxomaJVZDqGU2YeeexOUa+Y106b/EeHw4qHu5QShuVYaPG40JF9VYG4KnoQRXFLLPw2YRzeOJ9Uceq46gn1XHMH43FjWVc6lxaxkYX0CsB4G6Kyj1j5XN9x0qMn4e4cyYZe7e2Z4GNlk80HsHlfz1A2MnDlYZ4wGRhqttfMAH1T1XQc99/0xkgZicnLKfEvLxPvp5e43FByWKwC4jM0F4pl/WQt4dfd7Jv7Q0POxrf7PdsmjPc47NYXHekEuh5CVfaH7Y12JB9YSPEeGrLlKnJKuiTJ4V+y1tCfIX/KofHYYSkRYpRFONElX1W6WP8AdPwsdKmJ0LBeIOA6EOrAFSpDAryKsLhl2Nx79T4h84WLU811LLuG946k213uee9VnwziuJ4bJkIzREkmMnwNrq8Tbo/+OoOhru37XYd8K80LjvMthG1hKHOgDJfWx1zC4IW9zV9bRMKbRMS4fthJ3szWN+78C63vY+M/Fr/IVE9mJjHi8PIFzFZkYLfLex1Ga2n+VZ7bAf51lw+AcYqBAHVnlRV8OoYm1wGBB663G9UTO52tiNL/AOBdoYcUD3bWdfXifwyJe9iy/VNjZhcHkTUtVT4bg8seKhjxOmYkxzROUNhYMAym6OCyabMDtuK7WPik2HsMSDNF/vCKM676zwqNBt44wRqbqgF6hLo6Vjw86uodGVkYAqykFSDsQRoRWSgUpSgUpSgUpSgVUfpgwBixeHxdvo5EOGlfkr5g0JbyN2F9hbXcVblaXGuFxYqGSCdc0cilWH5g8iDqD1FBQhpWTtDwiXhkoixTZoGNsPij7Q/2co9lwOextWGWQKuZyFUe0TYfPn+dBB9tZbYa3NpFA/mgk/l865rstxWXDYhZYVDsA2ZCLhkI8S9dumtfvabi/wCkSDLfu0uFvzvu1uV7D4AVtdg+GtPiwimxEcjA8rqpsCeQJsL+dWYo3eIebzqsrw7PcUhx0CyYcgONCp0N9yjdJBfQ7MK0uK8FWQkjwSc9NCf2h18x99V3ghLhcQZ8OCp1E8BuAwG9wNiDr5EXFWtwTjkOLiDE35E+3G1vVe347HeulOS2+239+3+GOKxMbhwvEeGlSBMmxup3W/UMPw+6oPiuBimNmUe9fCb9dND8RVwYjhzAGwzqfK+nmvOuaxvZiB9UvEf2NV/qH8iKspSt435ebTNXAcLbF4TTB4g5Cb91IAyE+43APnpXUw9sc8fdcSwtlO7RaqG5MoYnKwvuG66cq/G7NSxkkZZByy6H+oefuJrVYEEggg8wRY/EGs2XpqTPHC2ma0eX1g+ILA94JlnhOx1VrfVkjNmVh1tboSLiupglWVc8ZvtmW9r+TW5+ex535cDjcBEdhlbqmn3bVo4Xjk+DlQEho3Ngdb7jRgdxqNPkayZOnvSN+l9ctbTr2s7NuEXMNmQiwXy/+o33FueLE4VHQiX6SMjVjuvuB2H39b8vjhfEkxC54yFcDxDe3v8ArLfny8jWyiEm+mfcp7PkfM9H8tha1UrHO42ExLlmBmwreq9vEvQ9SOh36X2qA4hwlorSRHvIj6rjUi/JgPxH3V2PE+KpGGAsb3Dqwugvvccz5DQ1F9noWGdrMEYrkGup1uwHU6DTe1DbN2d7NTSATlRZTpGWAcm2hIPqgGx1sT0rveDcKMbB3a7DZR6ouLEk8zY/96cA4Y0SM0gszEeHmFA9r9q5OnKt3FK5jcRm0hRxGejlSFNz52oNTjMvfyRwxXJjdmZxsrd20eS/O3eZmI0GQAnMwFdKW1JHWoTssYzACgKm5DBtwAxCr5i3MbtmO5JqZWg0W4YyMZMK4hcm7oReCUk3JeMWKPv40sbm7B7Wrc4dxsO/dTKYJ+UbG6uPrQyDwyDnYeIe0BWZa+MXg45UKSorobHKwvqDcMOjAgEEagiglKVzyNiMNa2fFQDkTfExjyJ0xA99n0Prk2qX4fxCOZM8Th1203BG6sp1VhzUgEc6DapSlApSlApStTi2PXDwSzyXyRRvI1t7IpY289KDjPTBhwYMJKyI6RY6Ay5wGXuZA0Tgg6EEugqse2Xo4W2bCuUCkjuZGZlFgT9G5uRsdG+dcP2x7XYjiM5lnY5b/RxAnJGOijr1O5q8o8UMRh0l5SRpJ8SAW+/NQUZg+x+NlRJI8O7I4urArYi9r6nTY71Zno/7InBK8kxUzyDLZTcJHcErfYsSFJ6WA61udg8Spw3c5gZMPJJG6c1AkbKSOlue2hrpsPCXYKtrm++2gJ/Kur03T44iMm2LLktMzVCcZ4OJD3kektrEbBwNvc3nz2PKuQWOWCQy4Zu7faSNh4WsdVIOg56ab6EVZMsDL6ylfeNPnsajuJcLSbU+F+TD8GHtD76ty0i0vFJmEbwT0hxowTEjuG/auYifJvWT4gjzru0aDEAEWuw8JBFz5qw0cfOql7Q8KKqFmRWUnwndTpy5qflUDgY58KS2CmZQTcwv4kY/HS/mddN6qil458/z/t67qzx/xdGLwBS5BzL9494rQnwqSjK6hgdPMeYPI1znDu311EeMV4WIF2ALRn8WA9xatjjvHVEREDq7MLZ1N1VTzBHtW26b16x37uJnkvGnHMdTc31Iv1sbXqN4qgZ8KlrlsQoA3vqoI+8VIKPkPuFbHY3hcmNxonhTvIcF4xrl7yW91VGOma4DC5A8IuQDcOqtFccx8owVmb7Tfavs4+BkbF4IscNmJZQbtDrqTfePzO2x01rTx/ah3WPKhGfQBAS7sdMq8wNdhf41YeAxvtKbqbggi2o0ZWU7MNQQfcazcI4JhoX72CJVaxAN2OQHdYwxIjHktvlXIb3DcH4G0jAyDM26xj1V83/189q7SFEwuU5TLO1woAY26nwqSqDQFrEm4A3tUq6gHQAX1Nha56nrUbNKDI8bbu6hv5BYlOnkWYj+c9Bt8Pk/SAcuKYtYnJGoh0BsSAy53AOl8xFReLaYyxwvMwjkLKSqqrki3hZ1scpuNVyne5NdJxtIhDmBCZBmVxYd2wFlZTsttvdpsbVzvCi2JlTEMuVFUFQRa7sAWsDrYG39Xz0Do+GYdY1yoLDT3mwAH3AAAaACt5a1sLzrZWgyLX2KxrWQUGQVoY3hCu/exs0M+3ep7QFvDKh8Mq6W11FzlKk3rfFfYoIqHjbRsI8YqxMSAswN4JCSAAHOsbkkDI9tT4S29TlaeNmjWNzLYxqjM9xmGQAlrjnoDpWt2VgdMHAsgCv3akoL2QkX7sX1st8ovyFBK0pSgVAdvcC0/DsXEgJdoJMoAuWYKWVQPMgD41P1+Gg8O1ZHo57bxQxfouLJVAxMUtrhQ/rRsAL5b3YHWxY/DJ6X/R3Jg5nxMCFsJIxPhBPcsdSr/sE3s23I8r1peg6LtLjxHj5JsJN6xDiSJiPEwBfp7WbTzrteyvpQXQYsd3Iu0qLdW5WeMeqbcxoddBVT0qzHltj8PF6Rby9IS9uMLOuVcThgOf0mUm2uz2tWD+HML/vOG/8AOT/GvPeFkyup866Gr46uY8RCv6MfKwe1nF4ZMqpNCwUFiQ6kXPmDyH41yEvGIF/jAfsgn8qjKgcXDkYj5e6p/GXj1CJ6es+1h8Mx8WIQhSGturD5Gx/EVixfCDYmBzG3TdT5f971ynZKcriFtsQwb3ZSfxtVgKwIuKtxz9WvdaHi0dk6ho9guybcTxcuHxWKdVhVWZI1A7wHcDYLbw65Tvyq/uHcEhwkCQ4dAkaaADck7sx3ZjbUmqf9Hswi40h9qbDug94HefhC1XQ7k7msWXffO2in6Yc/xvgxLGfDgd4bd7HoBMALAg7LMAAAx0IGU6WKxuAxoIDobqbgggqbqbMrKdUdSCCDqCLGu3w0Vzc7VB9pOAMWOIwwHe/x0WgE4AsCCdFnAFlbZgAraZWSt7YO9DWI/wBeRrHPhUexYagEBgSrAHcBlINjYabaCo3B4sEZ0Nxcgg6EFTZkYbqwIIIOoNS+HcNt8fKgxrwCAkFxJLbYSyvIo9yMbD5Vtjy0HIDQAdAOVZmNhWAUG3hhpWwtYolsBWVaDItfYrGWAFybCtZ8ZfRNPPn8BQbzyAb/AC51gnxaqrPIyxxqLszMFVR1ZjoBUHjeNBH7qJe+nLFMoayI4RpLTy2Pd+FScoDNt4edaGKwrMe8nfvXXVBbLFHt+rj5nT13zN0Kg2oJL9IPEA8Ma5cN4RM8ikNKh1KRRGxCsARna2mym4YdbXM9j/Wn/o/waumoFKUoFKUoPl0BBBAIIsQdQQdwRzFVZ2w9CeFxBMmEY4WQ+wBmhJvvl3Q26G2g03vatKDyX2g9GvEsIT3mGZ0H8ZD9Kp218PiG/tAVyLKQbHQjcV7hqM4l2bwmIIafC4aVhszxIzW3tci9vKg8Y1NcOnzLbmND+Rq9/S92Ni/g2Q4LBwrIskbN3GHVZCgNjbu1uQMwJ8gTyrzpBKUa/wACPxFB0MUTMbKCT5C9Y8bwp3ITKRIRdQdLjXry0PyqU7LzBnJB3jP3Mp/I1I2vi/sR/iLf3zV9MUWrE/vpVbJMTMIDgHCJInZpVynLYC4O512Jtt99T6sRsa35Iwd613wp5G9dLFFaV7YY7zNp2/eBY4pxTh7EgAymMnyYFfwkYV6MTDAdTXl7i94jDMVJEU8bm3QG/wCVeolxC2BuNReud1URGSdNmCd0Za18TLyG9fEmJ6fOtes61Bcc4QSxngF5LfSR3AEwA01OiygCwbY7NpYrG4HFbOh6jUWNwbMrKdQQdCDqDXZwx5j5c6iO0PADmOIwwHe6d7FoqzqosDfZZgAAHO4GU6WKh8LiA40+I6GssC3PuqBwmIvZ0J5jUEEEbq6nVWHMHapuLHIF53+r5+/pQb61gmxwGi+I/cPjz+FR82KZ/IdB+Z5/hWtge8xH/hQpT/eHBMI0veJRY4jfcEJv4jYig2cXjQtmlbc2UAFmY/VjjUFmPkB7+tZ8JwqefWXNh4v9mrDv3H/ElUkRDfwxm+3j3WpThPA44Tnu0kxFmmk1cjTwryjTS+RAF8qlKDnOLYKOL9CiiRI41mkCogCqB+iYjYCtTGp4G9351Kdof1uD/l5P+kxFamPj8De78xQfnY/1p/6P8Grpq5zsmPHN/Rfg1dHQKUpQKUpQKUpQKVrcRxYiiklb1Y0dz7kUsfwrz52u7YcSjw8U78QCS4kB1wsKKAkDKSHz6n6o+J10NBffHONQYSJpsRIsaKNydT5KN2O2grx72gx4xGKxE6jKJZpZQp5CRywHwvXxNPPiZBmaaeU6DMWlc25C9yedSkvYbiKxmRsHiAgXMW7s6La97b7UEPgsa0TZkJHxtXY9lsUJGka5JsoN99T/AJVw1dN2POknW6++2tX9NG8kQqzTqky7SlaSYojzrIMWOYNdKaSx90MXG47wP5ZT/wAwB+4mrv7LYsy4LCyMbs8ETN9ooub771R3FMciwuWJAyke8nQAed6uj0a4R/4MwucZSY7gHfKxLKSOVwQawdXGrR9mrBPCdrLFCT7q2Ew4HnWasq98ooAsK/SK/aUFc4zCsJp5IRd+/cOhNllUBLC/syDXK3P1W01XXl4/AFYqWkdFZmhQfSrlBYiRSQIrAG5YjyvpeZK+Of8AeJPwSo3j7HuZgSbdxLz/AOG9BPcO7NGQK+MKvsww6E9yptu5IBnO/rAL+yCL11CrbQbVjw3qL9kfhWWgUpSgh+OreXB/y7/9LiBX5jovA3u/OpDFYfM0Z+oxb5xun96vmaG4t1oIzs4lpJvdF+DVPVp4HC5Cx65fuv8A41uUClKUClKUClKUGPEwK6MjgFWUqwOxVhYg/A1WS+hLCNIGnxGMmRAFSNnFljF8sea18ovoBarRpQRPAuzOEwYthoIor7sqjO1tsznxNudzzrJ2lxpgweJmAuYoJpAOpSNmt91SVafGeHjEYeaBiVWaKSIkbgSKVJF+etB5I7S8K7iDAMVCtLhi7Ee0WmkZSep7to/hYcqgo5SpupIPUGx+Yq5+M+jri/6KMFlweKhQ3hmLZZkUMSFGYi3S3isDa+gtzmG9CnFGIBWBAfaaYWHvCAn7qD47OcEx+Lg73CNh8Xlt3kWYJMhN7Bg2W40Nmvrr0NSP/wCo8ZOn8HgeZmjt/aVZvov9Gw4XnlebvZ5ECtlBEai9yFvq2vM222FWDV0dRkjjaucVJ9Kc7KeiCRpUn4pJG4Q3XDR6xk8s7aAjqANeZtobiVbaDav2lVTaZncvcREcQUpSoSUpSg5CNfFP+8S/glRPaIfRTfu8v9m9TmHXWb94l/uVD9p1+im/d5f7N6DvMN6i/ZH4VlrFhvUX7I/CstApSlAr8Ir9pQKUpQKUpQKUpQKUpQKUpQKUpQKUpQKUpQKUpQKUpQKUpQc7gl/XfvEv92oftSn0U/7tN/ZyVO8OT9d+8S/3ajO1EV4Z/wB2m/spKDq8L6i/ZH4VlrFhfUX7I/CstApSlApSlApSlApSlApSlApSlApSlApSlApSlApSlApSlApSlApSlBoYaC2fzkdvnatXiWFzq46xuvzVh+dTFq+QlB+xCwA8hX1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60960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AutoShape 19" descr="data:image/jpeg;base64,/9j/4AAQSkZJRgABAQAAAQABAAD/2wCEAAkGBxQTEhUUEhQSFRQXFhcXFhYXFRoWGBkXFxgaGBgWFxYYHCggGBonHRcVIjEhJSkrLi4uGB8zODMsNyguLiwBCgoKDg0OGxAQGywkHiQvLCwtMDcsKywvLiwsNCw0MiwtLy8sLC8sLCwsLCwsLCwsLCw0LCw0LCwtLDQsLCwsLP/AABEIAOEA4QMBIgACEQEDEQH/xAAcAAEAAgMBAQEAAAAAAAAAAAAABQcDBAYIAgH/xABNEAACAQIEAwQGBgQLBgYDAAABAgMAEQQSITEFQVEGEyJhBzJCcYGRI1JyobHBFDNidBVDc4KDkrPC0eHwU1RjorTxNJOjstLiCBYk/8QAGQEBAAMBAQAAAAAAAAAAAAAAAAEDBAUC/8QAKhEBAAICAQQBAgYDAQAAAAAAAAECAxEhBBIxQVETcRQiMmGx8NHh8QX/2gAMAwEAAhEDEQA/ALxpSvmRwASSAALknQADck9KD6qM4x2hwuFF8TPDF5O4BOl9F3J8gKrPtH29xWPlfC8I8EK+GXGm9r81i0+RHiOpFgL1p4H0dxJ9JiI58VKdWlnzG55nJfa/1id96ux4LZPHhXfLWrr5PTBwgWtiifdBNp77oKkuEekXhmJbLFjIs1wAHDREk7Be9Vc3wrkU4PhhthsKB5YeL/461qY3spgpRZ8LCPONREf/AE7D7q0z/wCff5hV+Jj4XErAi4IIOxFfteeMPjMfwSW+HlfEYQ6iGQkjKNwv1XA5qNrGxtpc3Yvtfh+JQd7A3iFhJESM8bHkw6GxsdjY+dY8mO1J1aF9bxaNw6GlKV4eilKUClKUClKUClKUClKUClKUClKUClKUClKUClKUCqo9LfGpMRPFwnDOVMgz4tx7MP1TbqLkjn4RzNWq7AAk6AC591UV2Ic4ibH45zdp8QyJ5Rob2B6WaNR9irsGP6l4qryW7a7WF2Y4NFhoESJQoA8PUA63J5sdyfPoKl61+HzB41I5AAjoQLVkxE6oLsbD7z5Ac612ie7SiPCF41EBJcaZluffci/xtWhWXEzl2LHnsOgGwrFXRpExWIlmtO5aPGsF30Lp7VsyHo66j56j41XPCuMScNxSY2D9WSFxMfJ42Iubcj0PI26kVaybj3iqsxkAbvEOxMifDMQD8ND8Kq6jHGSunql+2dvSuCxSSxpJGQyOqurDYqwuD8jWeq39A3EzLwzunJLYeV4teSk51FzvbMR5AAVZFcJ0ilKUClKUEN2o7TQYCNZMQWszhFCLmYsQW0HQBSb+XmK1OE9u8BiCFjxCBmNlWQNExPQCQC9V36aceZcZBhU8RRQcvWSdgqC/I2X5MK5rj3YjFYe5yCeK2rxeK3UNEfF8QCPMVMRMomYh6NpXm/s720xeEAWCXNGNBFIDJGANLAXDJtaykAdKs3gHpYw0tlxSnDP9bV4r/bAug82AHnUJWHSsWHxCuoZGVlOzKQQfcRWWgUpSgUpSgUpSgUpSgUpSg1eK/qZf5N//AGmqU9GBH8HRW+vLf35v8LVejKCLHY715z7OYo8Px2Nwc1wizkjyBPhkAHIr3ZI6HyrX0VojKo6iN0WIjkG6llPUEj8K/GYk3JJPUkk/M18g8xYg6gjYg7EHpX7XZ/dhKUoBUjFisQI0aRtkUt8th8TYfGqzXz3Op95roe1XGBJ9DGboDd2GzMNlHUA635n3Vzc8wRWc7KC3y2HxNhVVp9pWJ/8Aj5fusd9X9K09+XX8qtuqu9CsX6Nw1WZJHmxDvOUUeLJfIjNnKqoOUkXIuDpeu5Tjp1JglABsxBjcjzKq9z/Nvsa4EzudunHhMUqPi43h2taeG5tYd4oOvIqTcHyrfBqEv2vwmv2oLtzxQ4bAYmVTZxEyxn/iOMiHX9pgfhQVHwaUYzjcuIOqq8k19CMsQWCLX+oR7qs2WcKbagi2oOt7a3B3191qrr0Y4QRwSy2HiZY1+xFvfyzNY+4V2qkOcxbLmY6Hcm+uU+ROt9B1J21Y/wAtNyz3/NZpca7M4XFZmeNRIRrNFZJOgL6WYdGYEchXBca7C4iG7Q//ANKA+wuWUc7GK5u3kpLfs1bUGEtcEDa3O920tfe5BNjv7hWLEYUgXUE6agdB01ABGmgIU8yTVVpraVsRMQpDhHGcRhXzYeWSJgfEoNlJ5iSJvCT7xcX3FWR2e9L2y42H+mh1+LQnUfzS2+wrb4vwaDFX75FdlAPeo2VwvJlcWLJ1BGXoDvXE8X7BzpdsOROg1y+rMP5uz/Cx/ZqJx2jki8e15cH45h8UufDzRygaHK2qnoy7qfIgVI15Uw2JaNxJGzo42ZSUca7ZhY8hp5VcHow7Xz4mZsPLIMQqxF++KZHUhgFV8oCtcFrGwPgN73qt7WXSlKBSlKBSlKBSlKBVR+m3sq904lhxd4Vy4hPrRDZ/gCwPlY6W1tyvllBFiLg7ipiZidwiY3GnnHgPaJ0QGEh4j7D7A8wLao1/hzsa6SDtbEfXSRT5ZXHzuD91c36UOBRYDiCpw/NmmQyyYew7tASbZTfQGzG3LloQK5+DjkZ0lDQvzDA2+drj4iuth6mLV54/hhvhms8crGl7WQj1VlY+5V+8moPinaCWYFRaOM+yt7kdGfmPIAfGoEY+I/xsX9cD7iawz8XhXeRT5L4vw0q+clfcq+2Z9N4CnA+CvxTFphYr9yjBsVKNlUH1b9TYgdTrsDW12e7I4/iZtHG2Ewx9aeRSGYfsLoW6aab3NXx2T7MwcPw6wYdbAau59eRubueZ+4bCuf1HUxaO2jVhwzE91mZ+FFAP0cqgCLHkZc0ZRPVtYgqw2uDaxNwdLaqcKmswvCuci7WZ7ADQKvhF9TqSd9jU1POqAs7KqjUliFAHUk1BydsMMf1LPiPOBDIm19Zh9GPi1YWlujgy5AneTmyhbl73sLXK2y/C1vKorE8GfDqXhc2HibIipJ5sFQCOWwHqlLnk16wzdpMS/wCrhihWw8Ur96/mDDF4dP5SozHSzMFEmJndmZVVY2/RkzWZs30J7wLZWJXvDewHOg6fC9ooREHxEsMTAhXu4VSxtYpc6qwKsvkwquvTB2pjmghgh7whnMjlonjDLFcAL3ijN4yputx4fOus4d2VsFKsy5Y8gdWKPlViypddSgzNYEm3nVa9okOJ4usGdpFidI2Y2Phj+llGgF9cydb1MRvgnh0nB8IYcNDCPWCi/wBuQlmP9ZiPdtzNTWHwxlxgiUeCMrfTZItQdeZbQHbxGwuCV0pZbOrHkwPyN/w+Y6Aa9bwjFoTJlVVYORIABcsALM1gC11tYkagdNa0ZJ1xCikb5YO0eOGHVQAC73yg7WW1y2o8Oo5qNdSK0cBxvvEkLqzOnjyxI1ygsA1jc3BJ5AkC6raxOn29Vi8cgUsuXIQtyb5iVWyqSC1xlYZjceFQTmH12PwrqskrkgOFVBYjMPWMuW5C3JUaXvYku99M8LpRS4hiQxUKSS+XkGJ5WJ0PMgk9WXYZ+LcVGGillFjkDmMA6FrkRqD9UsV1HLmaycYlBxLWTN9FlI9Y5rM9z4dwCGAIYgXIUetXCduuI3KQqdPXfz9lAdTf2zqT7Nae7trtT27s5GZybljdiSWPUk3J+JP31eXoa4CYMF3zi0mJbvPMRAWjX5Xb+f5VTnZzgxxuLiwwvZ28ZG4iXWQ+Wml+rCvT8UYUBVACgAAAWAA0AA6VlXvulKUClKUClKUClKUCqBPanGnFzYyCdyf0iVUgdvoXw8b5Viy7K1hfMOZq/q81cJ9Rv5ab+0agRJNxLG47GqgDZlTumYCRVChRpsbBEW+m9YsbgyNJoiPtpp8CRb5Vsz4W7rKjtFMvqyp621srA6Ovkf8AKprAds2jFsahQf7xCC0RHV4xdoz1+4V0Omz0ivZbhkzYrTPdDif4KwxP6tfgzj7g1qz8GxQ4bikxccSSw2ySxMA1ka12Qtex0BB66bGrOaWLFwsqSpJGw9ZGDZTuGtuCDY2Iqv8AFYdo3aNwMymzDkfPzBBB+Nab4Md68RH3hVXJasvRfCeJxYmFJ4XDxOuZWHTmD0I1BHIiuK7Xdr4lxAiHEI4IxEGPdvFd2ZmVlLsrFbAKRlsdTrtVC4+FoQIjLMME75mjVjYPYC7LsT4V1IOg6ipKHhMAHhjVgRcEktccje9vlXPp0t7TMcRpqtnrEbWxgBhp/pI2jxBBuXMpxDA7XvIzFOmlhUqCT/rb/CqPbhzRsJsGWinTxLkOh01Fjpt8DsRVrcD4kmNwySFQCTlkUE2WVQMwHlYhh5MKry4rY51L3TJF43CbVh1B+NfksWYW1FiGBG6sNmF9L6nfQgkHQ1pJwyPoTz3/AMAK0MdxbDocqL38n1VuVB83NwfctzVT2lX4vOmYK0bqilmbxKFABNjqRew2Brk+xMXeTYiZtWtc9S07szN/y/fW+OLYhUYyQw90bqVRTmjB0OZMxzCx12POudfAyRZZ8NJewJul9AdwVJOZdrg66VNZ1O0WjcadvMm/+vPn8Dr8eQrIFLC6sUlUNbL6xtbU5gb2Nrg3GozAmyiK4D2gXEWR7RzdNcjkc0PI63y3vqbX3Es0Oo5WI+FttviNLabZRdjbee7w8VjXlJYPGTBx3ixZRe7BiDz1C2N2By3BsLG5INkrLxLiQRczX6Ac2IF8o87a+Q10FZHSPIDcXsNQTpppcD42I+FcxiMKxN2uw5NfMCt7ixAtobaW88t/HXmkbTaWqZ/1kjtYlSdOYYgfBcmboDl/jN6rLiGLMjvIfaNwOi7KPgoHyrt+2+L7uDulYHvHOoBF9B3hF9bEWGtz4zcnlwmHwzTSxwx6vI6xr9p2CgnyF7nyBqcs86RSPa1/QZwKyS41hrITDEf2Eb6Qj3utv6MVa9aXBuHJhoIoIxZI0VF+Atc+Z3+NbtVLClKUClKUClKUClKUCvOeQLPjIwCBHjcUo93eXH3GvRlUP2uwxj4rjlNgHMMyAdGjyOT5lloI+n+vf5GlKDg+JxyYLFB4GZNc8ZHIX1U9QDcEcxvvVlORxHCR4qJQJgCroNyV9ZB5+0vk1q47txBeFH5o9vg4/wAVHzqR9DfEDnngN7FBMvkyMEb5hwf5la+kyav2+pUZ6brv4YpEV1KsAykajr/nUThJGw8ghckxMfon6fsn8+m+xqxO0fACxMsI13eMc/20HXqvPca78zHhFkQhhcHbqD1HnXQy1n9UeY/umWk+p8NuCLL76mfRu1lxQHqCYW6DRtvgB91ce2PkgBjcXIHge/LkfO1TfYbiAjZIY2V+9JLITkJcIT4C9hmsuUC9mOnMVzuoyRbUe2vDTt2me02MIxAjmd1gIUgLorAjUnk5zX3v5a1vwRxomaJVZDqGU2YeeexOUa+Y106b/EeHw4qHu5QShuVYaPG40JF9VYG4KnoQRXFLLPw2YRzeOJ9Uceq46gn1XHMH43FjWVc6lxaxkYX0CsB4G6Kyj1j5XN9x0qMn4e4cyYZe7e2Z4GNlk80HsHlfz1A2MnDlYZ4wGRhqttfMAH1T1XQc99/0xkgZicnLKfEvLxPvp5e43FByWKwC4jM0F4pl/WQt4dfd7Jv7Q0POxrf7PdsmjPc47NYXHekEuh5CVfaH7Y12JB9YSPEeGrLlKnJKuiTJ4V+y1tCfIX/KofHYYSkRYpRFONElX1W6WP8AdPwsdKmJ0LBeIOA6EOrAFSpDAryKsLhl2Nx79T4h84WLU811LLuG946k213uee9VnwziuJ4bJkIzREkmMnwNrq8Tbo/+OoOhru37XYd8K80LjvMthG1hKHOgDJfWx1zC4IW9zV9bRMKbRMS4fthJ3szWN+78C63vY+M/Fr/IVE9mJjHi8PIFzFZkYLfLex1Ga2n+VZ7bAf51lw+AcYqBAHVnlRV8OoYm1wGBB663G9UTO52tiNL/AOBdoYcUD3bWdfXifwyJe9iy/VNjZhcHkTUtVT4bg8seKhjxOmYkxzROUNhYMAym6OCyabMDtuK7WPik2HsMSDNF/vCKM676zwqNBt44wRqbqgF6hLo6Vjw86uodGVkYAqykFSDsQRoRWSgUpSgUpSgUpSgVUfpgwBixeHxdvo5EOGlfkr5g0JbyN2F9hbXcVblaXGuFxYqGSCdc0cilWH5g8iDqD1FBQhpWTtDwiXhkoixTZoGNsPij7Q/2co9lwOextWGWQKuZyFUe0TYfPn+dBB9tZbYa3NpFA/mgk/l865rstxWXDYhZYVDsA2ZCLhkI8S9dumtfvabi/wCkSDLfu0uFvzvu1uV7D4AVtdg+GtPiwimxEcjA8rqpsCeQJsL+dWYo3eIebzqsrw7PcUhx0CyYcgONCp0N9yjdJBfQ7MK0uK8FWQkjwSc9NCf2h18x99V3ghLhcQZ8OCp1E8BuAwG9wNiDr5EXFWtwTjkOLiDE35E+3G1vVe347HeulOS2+239+3+GOKxMbhwvEeGlSBMmxup3W/UMPw+6oPiuBimNmUe9fCb9dND8RVwYjhzAGwzqfK+nmvOuaxvZiB9UvEf2NV/qH8iKspSt435ebTNXAcLbF4TTB4g5Cb91IAyE+43APnpXUw9sc8fdcSwtlO7RaqG5MoYnKwvuG66cq/G7NSxkkZZByy6H+oefuJrVYEEggg8wRY/EGs2XpqTPHC2ma0eX1g+ILA94JlnhOx1VrfVkjNmVh1tboSLiupglWVc8ZvtmW9r+TW5+ex535cDjcBEdhlbqmn3bVo4Xjk+DlQEho3Ngdb7jRgdxqNPkayZOnvSN+l9ctbTr2s7NuEXMNmQiwXy/+o33FueLE4VHQiX6SMjVjuvuB2H39b8vjhfEkxC54yFcDxDe3v8ArLfny8jWyiEm+mfcp7PkfM9H8tha1UrHO42ExLlmBmwreq9vEvQ9SOh36X2qA4hwlorSRHvIj6rjUi/JgPxH3V2PE+KpGGAsb3Dqwugvvccz5DQ1F9noWGdrMEYrkGup1uwHU6DTe1DbN2d7NTSATlRZTpGWAcm2hIPqgGx1sT0rveDcKMbB3a7DZR6ouLEk8zY/96cA4Y0SM0gszEeHmFA9r9q5OnKt3FK5jcRm0hRxGejlSFNz52oNTjMvfyRwxXJjdmZxsrd20eS/O3eZmI0GQAnMwFdKW1JHWoTssYzACgKm5DBtwAxCr5i3MbtmO5JqZWg0W4YyMZMK4hcm7oReCUk3JeMWKPv40sbm7B7Wrc4dxsO/dTKYJ+UbG6uPrQyDwyDnYeIe0BWZa+MXg45UKSorobHKwvqDcMOjAgEEagiglKVzyNiMNa2fFQDkTfExjyJ0xA99n0Prk2qX4fxCOZM8Th1203BG6sp1VhzUgEc6DapSlApSlApStTi2PXDwSzyXyRRvI1t7IpY289KDjPTBhwYMJKyI6RY6Ay5wGXuZA0Tgg6EEugqse2Xo4W2bCuUCkjuZGZlFgT9G5uRsdG+dcP2x7XYjiM5lnY5b/RxAnJGOijr1O5q8o8UMRh0l5SRpJ8SAW+/NQUZg+x+NlRJI8O7I4urArYi9r6nTY71Zno/7InBK8kxUzyDLZTcJHcErfYsSFJ6WA61udg8Spw3c5gZMPJJG6c1AkbKSOlue2hrpsPCXYKtrm++2gJ/Kur03T44iMm2LLktMzVCcZ4OJD3kektrEbBwNvc3nz2PKuQWOWCQy4Zu7faSNh4WsdVIOg56ab6EVZMsDL6ylfeNPnsajuJcLSbU+F+TD8GHtD76ty0i0vFJmEbwT0hxowTEjuG/auYifJvWT4gjzru0aDEAEWuw8JBFz5qw0cfOql7Q8KKqFmRWUnwndTpy5qflUDgY58KS2CmZQTcwv4kY/HS/mddN6qil458/z/t67qzx/xdGLwBS5BzL9494rQnwqSjK6hgdPMeYPI1znDu311EeMV4WIF2ALRn8WA9xatjjvHVEREDq7MLZ1N1VTzBHtW26b16x37uJnkvGnHMdTc31Iv1sbXqN4qgZ8KlrlsQoA3vqoI+8VIKPkPuFbHY3hcmNxonhTvIcF4xrl7yW91VGOma4DC5A8IuQDcOqtFccx8owVmb7Tfavs4+BkbF4IscNmJZQbtDrqTfePzO2x01rTx/ah3WPKhGfQBAS7sdMq8wNdhf41YeAxvtKbqbggi2o0ZWU7MNQQfcazcI4JhoX72CJVaxAN2OQHdYwxIjHktvlXIb3DcH4G0jAyDM26xj1V83/189q7SFEwuU5TLO1woAY26nwqSqDQFrEm4A3tUq6gHQAX1Nha56nrUbNKDI8bbu6hv5BYlOnkWYj+c9Bt8Pk/SAcuKYtYnJGoh0BsSAy53AOl8xFReLaYyxwvMwjkLKSqqrki3hZ1scpuNVyne5NdJxtIhDmBCZBmVxYd2wFlZTsttvdpsbVzvCi2JlTEMuVFUFQRa7sAWsDrYG39Xz0Do+GYdY1yoLDT3mwAH3AAAaACt5a1sLzrZWgyLX2KxrWQUGQVoY3hCu/exs0M+3ep7QFvDKh8Mq6W11FzlKk3rfFfYoIqHjbRsI8YqxMSAswN4JCSAAHOsbkkDI9tT4S29TlaeNmjWNzLYxqjM9xmGQAlrjnoDpWt2VgdMHAsgCv3akoL2QkX7sX1st8ovyFBK0pSgVAdvcC0/DsXEgJdoJMoAuWYKWVQPMgD41P1+Gg8O1ZHo57bxQxfouLJVAxMUtrhQ/rRsAL5b3YHWxY/DJ6X/R3Jg5nxMCFsJIxPhBPcsdSr/sE3s23I8r1peg6LtLjxHj5JsJN6xDiSJiPEwBfp7WbTzrteyvpQXQYsd3Iu0qLdW5WeMeqbcxoddBVT0qzHltj8PF6Rby9IS9uMLOuVcThgOf0mUm2uz2tWD+HML/vOG/8AOT/GvPeFkyup866Gr46uY8RCv6MfKwe1nF4ZMqpNCwUFiQ6kXPmDyH41yEvGIF/jAfsgn8qjKgcXDkYj5e6p/GXj1CJ6es+1h8Mx8WIQhSGturD5Gx/EVixfCDYmBzG3TdT5f971ynZKcriFtsQwb3ZSfxtVgKwIuKtxz9WvdaHi0dk6ho9guybcTxcuHxWKdVhVWZI1A7wHcDYLbw65Tvyq/uHcEhwkCQ4dAkaaADck7sx3ZjbUmqf9Hswi40h9qbDug94HefhC1XQ7k7msWXffO2in6Yc/xvgxLGfDgd4bd7HoBMALAg7LMAAAx0IGU6WKxuAxoIDobqbgggqbqbMrKdUdSCCDqCLGu3w0Vzc7VB9pOAMWOIwwHe/x0WgE4AsCCdFnAFlbZgAraZWSt7YO9DWI/wBeRrHPhUexYagEBgSrAHcBlINjYabaCo3B4sEZ0Nxcgg6EFTZkYbqwIIIOoNS+HcNt8fKgxrwCAkFxJLbYSyvIo9yMbD5Vtjy0HIDQAdAOVZmNhWAUG3hhpWwtYolsBWVaDItfYrGWAFybCtZ8ZfRNPPn8BQbzyAb/AC51gnxaqrPIyxxqLszMFVR1ZjoBUHjeNBH7qJe+nLFMoayI4RpLTy2Pd+FScoDNt4edaGKwrMe8nfvXXVBbLFHt+rj5nT13zN0Kg2oJL9IPEA8Ma5cN4RM8ikNKh1KRRGxCsARna2mym4YdbXM9j/Wn/o/waumoFKUoFKUoPl0BBBAIIsQdQQdwRzFVZ2w9CeFxBMmEY4WQ+wBmhJvvl3Q26G2g03vatKDyX2g9GvEsIT3mGZ0H8ZD9Kp218PiG/tAVyLKQbHQjcV7hqM4l2bwmIIafC4aVhszxIzW3tci9vKg8Y1NcOnzLbmND+Rq9/S92Ni/g2Q4LBwrIskbN3GHVZCgNjbu1uQMwJ8gTyrzpBKUa/wACPxFB0MUTMbKCT5C9Y8bwp3ITKRIRdQdLjXry0PyqU7LzBnJB3jP3Mp/I1I2vi/sR/iLf3zV9MUWrE/vpVbJMTMIDgHCJInZpVynLYC4O512Jtt99T6sRsa35Iwd613wp5G9dLFFaV7YY7zNp2/eBY4pxTh7EgAymMnyYFfwkYV6MTDAdTXl7i94jDMVJEU8bm3QG/wCVeolxC2BuNReud1URGSdNmCd0Za18TLyG9fEmJ6fOtes61Bcc4QSxngF5LfSR3AEwA01OiygCwbY7NpYrG4HFbOh6jUWNwbMrKdQQdCDqDXZwx5j5c6iO0PADmOIwwHe6d7FoqzqosDfZZgAAHO4GU6WKh8LiA40+I6GssC3PuqBwmIvZ0J5jUEEEbq6nVWHMHapuLHIF53+r5+/pQb61gmxwGi+I/cPjz+FR82KZ/IdB+Z5/hWtge8xH/hQpT/eHBMI0veJRY4jfcEJv4jYig2cXjQtmlbc2UAFmY/VjjUFmPkB7+tZ8JwqefWXNh4v9mrDv3H/ElUkRDfwxm+3j3WpThPA44Tnu0kxFmmk1cjTwryjTS+RAF8qlKDnOLYKOL9CiiRI41mkCogCqB+iYjYCtTGp4G9351Kdof1uD/l5P+kxFamPj8De78xQfnY/1p/6P8Grpq5zsmPHN/Rfg1dHQKUpQKUpQKUpQKVrcRxYiiklb1Y0dz7kUsfwrz52u7YcSjw8U78QCS4kB1wsKKAkDKSHz6n6o+J10NBffHONQYSJpsRIsaKNydT5KN2O2grx72gx4xGKxE6jKJZpZQp5CRywHwvXxNPPiZBmaaeU6DMWlc25C9yedSkvYbiKxmRsHiAgXMW7s6La97b7UEPgsa0TZkJHxtXY9lsUJGka5JsoN99T/AJVw1dN2POknW6++2tX9NG8kQqzTqky7SlaSYojzrIMWOYNdKaSx90MXG47wP5ZT/wAwB+4mrv7LYsy4LCyMbs8ETN9ooub771R3FMciwuWJAyke8nQAed6uj0a4R/4MwucZSY7gHfKxLKSOVwQawdXGrR9mrBPCdrLFCT7q2Ew4HnWasq98ooAsK/SK/aUFc4zCsJp5IRd+/cOhNllUBLC/syDXK3P1W01XXl4/AFYqWkdFZmhQfSrlBYiRSQIrAG5YjyvpeZK+Of8AeJPwSo3j7HuZgSbdxLz/AOG9BPcO7NGQK+MKvsww6E9yptu5IBnO/rAL+yCL11CrbQbVjw3qL9kfhWWgUpSgh+OreXB/y7/9LiBX5jovA3u/OpDFYfM0Z+oxb5xun96vmaG4t1oIzs4lpJvdF+DVPVp4HC5Cx65fuv8A41uUClKUClKUClKUGPEwK6MjgFWUqwOxVhYg/A1WS+hLCNIGnxGMmRAFSNnFljF8sea18ovoBarRpQRPAuzOEwYthoIor7sqjO1tsznxNudzzrJ2lxpgweJmAuYoJpAOpSNmt91SVafGeHjEYeaBiVWaKSIkbgSKVJF+etB5I7S8K7iDAMVCtLhi7Ee0WmkZSep7to/hYcqgo5SpupIPUGx+Yq5+M+jri/6KMFlweKhQ3hmLZZkUMSFGYi3S3isDa+gtzmG9CnFGIBWBAfaaYWHvCAn7qD47OcEx+Lg73CNh8Xlt3kWYJMhN7Bg2W40Nmvrr0NSP/wCo8ZOn8HgeZmjt/aVZvov9Gw4XnlebvZ5ECtlBEai9yFvq2vM222FWDV0dRkjjaucVJ9Kc7KeiCRpUn4pJG4Q3XDR6xk8s7aAjqANeZtobiVbaDav2lVTaZncvcREcQUpSoSUpSg5CNfFP+8S/glRPaIfRTfu8v9m9TmHXWb94l/uVD9p1+im/d5f7N6DvMN6i/ZH4VlrFhvUX7I/CstApSlAr8Ir9pQKUpQKUpQKUpQKUpQKUpQKUpQKUpQKUpQKUpQKUpQKUpQc7gl/XfvEv92oftSn0U/7tN/ZyVO8OT9d+8S/3ajO1EV4Z/wB2m/spKDq8L6i/ZH4VlrFhfUX7I/CstApSlApSlApSlApSlApSlApSlApSlApSlApSlApSlApSlApSlApSlBoYaC2fzkdvnatXiWFzq46xuvzVh+dTFq+QlB+xCwA8hX1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762000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71137" y="2969091"/>
            <a:ext cx="2560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Source for:</a:t>
            </a:r>
          </a:p>
          <a:p>
            <a:endParaRPr lang="en-CA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ROSI/NGSIS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Divisional Calendars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304798" y="911226"/>
            <a:ext cx="861411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CA" altLang="en-US" sz="1400" i="1" dirty="0" smtClean="0"/>
          </a:p>
          <a:p>
            <a:pPr eaLnBrk="1" hangingPunct="1"/>
            <a:r>
              <a:rPr lang="en-CA" altLang="en-US" sz="1600" i="1" dirty="0" smtClean="0"/>
              <a:t>Develop </a:t>
            </a:r>
            <a:r>
              <a:rPr lang="en-CA" altLang="en-US" sz="1600" i="1" dirty="0"/>
              <a:t>ecosystem of products </a:t>
            </a:r>
            <a:r>
              <a:rPr lang="en-CA" altLang="en-US" sz="1600" i="1" dirty="0" smtClean="0"/>
              <a:t>to </a:t>
            </a:r>
            <a:r>
              <a:rPr lang="en-CA" altLang="en-US" sz="1600" i="1" dirty="0"/>
              <a:t>support </a:t>
            </a:r>
            <a:r>
              <a:rPr lang="en-CA" altLang="en-US" sz="1600" i="1" dirty="0" smtClean="0"/>
              <a:t>a single </a:t>
            </a:r>
            <a:r>
              <a:rPr lang="en-CA" altLang="en-US" sz="1600" i="1" dirty="0"/>
              <a:t>source of </a:t>
            </a:r>
            <a:r>
              <a:rPr lang="en-CA" altLang="en-US" sz="1600" i="1" dirty="0" smtClean="0"/>
              <a:t>program </a:t>
            </a:r>
            <a:r>
              <a:rPr lang="en-CA" altLang="en-US" sz="1600" i="1" dirty="0"/>
              <a:t>and </a:t>
            </a:r>
            <a:endParaRPr lang="en-CA" altLang="en-US" sz="1600" i="1" dirty="0" smtClean="0"/>
          </a:p>
          <a:p>
            <a:pPr eaLnBrk="1" hangingPunct="1"/>
            <a:r>
              <a:rPr lang="en-CA" altLang="en-US" sz="1600" i="1" dirty="0" smtClean="0"/>
              <a:t>course information for the U of T</a:t>
            </a:r>
            <a:endParaRPr lang="en-CA" altLang="en-US" sz="1600" i="1" dirty="0"/>
          </a:p>
        </p:txBody>
      </p:sp>
      <p:sp>
        <p:nvSpPr>
          <p:cNvPr id="19" name="Rounded Rectangle 18"/>
          <p:cNvSpPr/>
          <p:nvPr/>
        </p:nvSpPr>
        <p:spPr>
          <a:xfrm>
            <a:off x="761999" y="5269528"/>
            <a:ext cx="1296639" cy="1184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400" i="1" dirty="0" smtClean="0"/>
          </a:p>
          <a:p>
            <a:pPr algn="ctr">
              <a:defRPr/>
            </a:pPr>
            <a:r>
              <a:rPr lang="en-CA" sz="1400" i="1" dirty="0" smtClean="0"/>
              <a:t>update program</a:t>
            </a:r>
          </a:p>
          <a:p>
            <a:pPr algn="ctr">
              <a:defRPr/>
            </a:pPr>
            <a:r>
              <a:rPr lang="en-CA" sz="1400" i="1" dirty="0"/>
              <a:t>s</a:t>
            </a:r>
            <a:r>
              <a:rPr lang="en-CA" sz="1400" i="1" dirty="0" smtClean="0"/>
              <a:t>tatus from</a:t>
            </a:r>
          </a:p>
          <a:p>
            <a:pPr algn="ctr">
              <a:defRPr/>
            </a:pPr>
            <a:r>
              <a:rPr lang="en-CA" b="1" dirty="0" err="1" smtClean="0"/>
              <a:t>Sakia</a:t>
            </a: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04857" y="4940482"/>
            <a:ext cx="309417" cy="382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082296" y="4940482"/>
            <a:ext cx="291024" cy="39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48CC-2C6B-2A40-AF09-63E00CD18A8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47" y="381000"/>
            <a:ext cx="9181047" cy="6172199"/>
          </a:xfrm>
        </p:spPr>
      </p:pic>
    </p:spTree>
    <p:extLst>
      <p:ext uri="{BB962C8B-B14F-4D97-AF65-F5344CB8AC3E}">
        <p14:creationId xmlns:p14="http://schemas.microsoft.com/office/powerpoint/2010/main" val="31383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7200" y="1981200"/>
            <a:ext cx="7725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chemeClr val="tx2">
                    <a:lumMod val="25000"/>
                  </a:schemeClr>
                </a:solidFill>
              </a:rPr>
              <a:t>Rajiv Kaushik</a:t>
            </a:r>
          </a:p>
          <a:p>
            <a:pPr algn="ctr"/>
            <a:endParaRPr lang="en-CA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Program Director – KUALI Student</a:t>
            </a:r>
          </a:p>
          <a:p>
            <a:pPr algn="ctr"/>
            <a:endParaRPr lang="en-CA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CA" sz="2400" dirty="0" smtClean="0">
                <a:solidFill>
                  <a:schemeClr val="tx2">
                    <a:lumMod val="25000"/>
                  </a:schemeClr>
                </a:solidFill>
              </a:rPr>
              <a:t>KUALI Student: Student System Solutions Already Making a Difference</a:t>
            </a:r>
          </a:p>
          <a:p>
            <a:pPr algn="ctr"/>
            <a:endParaRPr lang="en-CA" sz="2400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CA" sz="2000" dirty="0" smtClean="0">
                <a:solidFill>
                  <a:schemeClr val="tx2">
                    <a:lumMod val="25000"/>
                  </a:schemeClr>
                </a:solidFill>
              </a:rPr>
              <a:t>McDougall 249  at 11:15</a:t>
            </a:r>
            <a:endParaRPr lang="en-CA" sz="20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  <a:solidFill>
            <a:schemeClr val="bg1"/>
          </a:solidFill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Challenges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Building and keeping momentum with continuous improvement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Keeping sponsors and user community engaged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When do we start transitioning to new system?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Will it meet the requirements and expectations?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What do we need to build locally?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As we build/extend the KUALI modules do we contribute back/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Cultural changes for development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Timelines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Business process and best practice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Complexity of the University of Toronto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Balancing resources and budget to meet all the demands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As we implement new services - sustainment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22091"/>
            <a:ext cx="8229600" cy="609599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EASI</a:t>
            </a:r>
            <a:r>
              <a:rPr lang="en-CA" sz="2000" dirty="0" smtClean="0">
                <a:solidFill>
                  <a:schemeClr val="tx2">
                    <a:lumMod val="10000"/>
                  </a:schemeClr>
                </a:solidFill>
              </a:rPr>
              <a:t> - Enterprise Applications and Solutions Integration</a:t>
            </a:r>
            <a:endParaRPr lang="en-CA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847" y="3310602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Manager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Telecom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5158" y="2665796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Manager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Tech </a:t>
            </a:r>
            <a:r>
              <a:rPr lang="en-CA" sz="1200" b="1" dirty="0" err="1" smtClean="0">
                <a:solidFill>
                  <a:schemeClr val="tx2">
                    <a:lumMod val="25000"/>
                  </a:schemeClr>
                </a:solidFill>
              </a:rPr>
              <a:t>Svcs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8473" y="2662902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Manager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FIS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473" y="3310602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Manager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UTBI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048" y="3964089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Manager HRIS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0048" y="4606002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Manager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Web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74300" y="4257848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Academic Services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37196" y="3438405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KUALI </a:t>
            </a:r>
          </a:p>
          <a:p>
            <a:pPr algn="ctr"/>
            <a:r>
              <a:rPr lang="en-CA" sz="1100" b="1" dirty="0" smtClean="0">
                <a:solidFill>
                  <a:schemeClr val="tx2">
                    <a:lumMod val="25000"/>
                  </a:schemeClr>
                </a:solidFill>
              </a:rPr>
              <a:t>Enrolment</a:t>
            </a:r>
            <a:endParaRPr lang="en-CA" sz="11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1404" y="4244775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Project Teams (5)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1404" y="3438405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Manager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SIS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35404" y="2665796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NGSIS PM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1404" y="2662902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Program Director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NGSIS 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7196" y="1653975"/>
            <a:ext cx="921152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Program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Director KS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1404" y="1653975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Director</a:t>
            </a:r>
          </a:p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EASI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1404" y="831690"/>
            <a:ext cx="91440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CIO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3" name="Straight Arrow Connector 2"/>
          <p:cNvCxnSpPr>
            <a:stCxn id="21" idx="3"/>
            <a:endCxn id="20" idx="1"/>
          </p:cNvCxnSpPr>
          <p:nvPr/>
        </p:nvCxnSpPr>
        <p:spPr>
          <a:xfrm>
            <a:off x="4925804" y="1920675"/>
            <a:ext cx="24113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2"/>
            <a:endCxn id="8" idx="1"/>
          </p:cNvCxnSpPr>
          <p:nvPr/>
        </p:nvCxnSpPr>
        <p:spPr>
          <a:xfrm rot="5400000">
            <a:off x="2224321" y="688212"/>
            <a:ext cx="745121" cy="3743446"/>
          </a:xfrm>
          <a:prstGeom prst="bentConnector4">
            <a:avLst>
              <a:gd name="adj1" fmla="val 32104"/>
              <a:gd name="adj2" fmla="val 10610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19" idx="0"/>
          </p:cNvCxnSpPr>
          <p:nvPr/>
        </p:nvCxnSpPr>
        <p:spPr>
          <a:xfrm>
            <a:off x="4468604" y="2187375"/>
            <a:ext cx="0" cy="4755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17" idx="0"/>
          </p:cNvCxnSpPr>
          <p:nvPr/>
        </p:nvCxnSpPr>
        <p:spPr>
          <a:xfrm>
            <a:off x="4468604" y="3196302"/>
            <a:ext cx="0" cy="2421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2"/>
            <a:endCxn id="16" idx="0"/>
          </p:cNvCxnSpPr>
          <p:nvPr/>
        </p:nvCxnSpPr>
        <p:spPr>
          <a:xfrm>
            <a:off x="4468604" y="3971805"/>
            <a:ext cx="0" cy="272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18" idx="1"/>
          </p:cNvCxnSpPr>
          <p:nvPr/>
        </p:nvCxnSpPr>
        <p:spPr>
          <a:xfrm>
            <a:off x="4925804" y="2929602"/>
            <a:ext cx="609600" cy="2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5" idx="0"/>
          </p:cNvCxnSpPr>
          <p:nvPr/>
        </p:nvCxnSpPr>
        <p:spPr>
          <a:xfrm flipH="1">
            <a:off x="7794396" y="2187375"/>
            <a:ext cx="3376" cy="125103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3"/>
            <a:endCxn id="15" idx="1"/>
          </p:cNvCxnSpPr>
          <p:nvPr/>
        </p:nvCxnSpPr>
        <p:spPr>
          <a:xfrm>
            <a:off x="4925804" y="2929602"/>
            <a:ext cx="2411392" cy="775503"/>
          </a:xfrm>
          <a:prstGeom prst="bentConnector3">
            <a:avLst>
              <a:gd name="adj1" fmla="val 154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1" idx="2"/>
            <a:endCxn id="7" idx="1"/>
          </p:cNvCxnSpPr>
          <p:nvPr/>
        </p:nvCxnSpPr>
        <p:spPr>
          <a:xfrm rot="5400000">
            <a:off x="1919763" y="1028460"/>
            <a:ext cx="1389927" cy="3707757"/>
          </a:xfrm>
          <a:prstGeom prst="bentConnector4">
            <a:avLst>
              <a:gd name="adj1" fmla="val 17089"/>
              <a:gd name="adj2" fmla="val 1074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9" idx="3"/>
          </p:cNvCxnSpPr>
          <p:nvPr/>
        </p:nvCxnSpPr>
        <p:spPr>
          <a:xfrm rot="10800000" flipV="1">
            <a:off x="2882874" y="2425138"/>
            <a:ext cx="509285" cy="50446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0" idx="3"/>
          </p:cNvCxnSpPr>
          <p:nvPr/>
        </p:nvCxnSpPr>
        <p:spPr>
          <a:xfrm rot="5400000">
            <a:off x="2434113" y="2873899"/>
            <a:ext cx="1152164" cy="25464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11" idx="3"/>
          </p:cNvCxnSpPr>
          <p:nvPr/>
        </p:nvCxnSpPr>
        <p:spPr>
          <a:xfrm rot="5400000">
            <a:off x="2689239" y="3782512"/>
            <a:ext cx="653486" cy="24306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12" idx="3"/>
          </p:cNvCxnSpPr>
          <p:nvPr/>
        </p:nvCxnSpPr>
        <p:spPr>
          <a:xfrm rot="5400000">
            <a:off x="2702020" y="4437204"/>
            <a:ext cx="627927" cy="24306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2" idx="2"/>
            <a:endCxn id="21" idx="0"/>
          </p:cNvCxnSpPr>
          <p:nvPr/>
        </p:nvCxnSpPr>
        <p:spPr>
          <a:xfrm>
            <a:off x="4468604" y="1365090"/>
            <a:ext cx="0" cy="2888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31631" y="5029200"/>
            <a:ext cx="2858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chemeClr val="tx2">
                    <a:lumMod val="25000"/>
                  </a:schemeClr>
                </a:solidFill>
              </a:rPr>
              <a:t>Major Initiatives</a:t>
            </a:r>
            <a:r>
              <a:rPr lang="en-CA" b="1" dirty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r>
              <a:rPr lang="en-CA" sz="1200" b="1" dirty="0">
                <a:solidFill>
                  <a:schemeClr val="tx2">
                    <a:lumMod val="25000"/>
                  </a:schemeClr>
                </a:solidFill>
              </a:rPr>
              <a:t>RAISE</a:t>
            </a:r>
          </a:p>
          <a:p>
            <a:r>
              <a:rPr lang="en-CA" sz="1200" b="1" dirty="0">
                <a:solidFill>
                  <a:schemeClr val="tx2">
                    <a:lumMod val="25000"/>
                  </a:schemeClr>
                </a:solidFill>
              </a:rPr>
              <a:t>TOP</a:t>
            </a:r>
          </a:p>
          <a:p>
            <a:r>
              <a:rPr lang="en-CA" sz="1200" b="1" dirty="0">
                <a:solidFill>
                  <a:schemeClr val="tx2">
                    <a:lumMod val="25000"/>
                  </a:schemeClr>
                </a:solidFill>
              </a:rPr>
              <a:t>NGSIS</a:t>
            </a:r>
          </a:p>
          <a:p>
            <a:r>
              <a:rPr lang="en-CA" sz="1200" b="1" dirty="0">
                <a:solidFill>
                  <a:schemeClr val="tx2">
                    <a:lumMod val="25000"/>
                  </a:schemeClr>
                </a:solidFill>
              </a:rPr>
              <a:t>UTBI</a:t>
            </a:r>
          </a:p>
          <a:p>
            <a:r>
              <a:rPr lang="en-CA" sz="1200" b="1" dirty="0" err="1" smtClean="0">
                <a:solidFill>
                  <a:schemeClr val="tx2">
                    <a:lumMod val="25000"/>
                  </a:schemeClr>
                </a:solidFill>
              </a:rPr>
              <a:t>eProcurement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CA" sz="1200" b="1" dirty="0" smtClean="0">
                <a:solidFill>
                  <a:schemeClr val="tx2">
                    <a:lumMod val="25000"/>
                  </a:schemeClr>
                </a:solidFill>
              </a:rPr>
              <a:t>Invoice Workflow</a:t>
            </a:r>
            <a:endParaRPr lang="en-CA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endCxn id="14" idx="0"/>
          </p:cNvCxnSpPr>
          <p:nvPr/>
        </p:nvCxnSpPr>
        <p:spPr>
          <a:xfrm>
            <a:off x="6131500" y="3705105"/>
            <a:ext cx="0" cy="5527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11405" y="1242565"/>
            <a:ext cx="5132596" cy="4669474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Questions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sz="2800" dirty="0" smtClean="0"/>
              <a:t>Graham Kemp – </a:t>
            </a:r>
            <a:r>
              <a:rPr lang="en-CA" sz="2800" dirty="0" smtClean="0">
                <a:hlinkClick r:id="rId2"/>
              </a:rPr>
              <a:t>graham.kemp@utoronto.ca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Cathy Eberts       </a:t>
            </a:r>
            <a:r>
              <a:rPr lang="en-CA" sz="2800" dirty="0" smtClean="0">
                <a:hlinkClick r:id="rId3"/>
              </a:rPr>
              <a:t>cathy.eberts@utoronto.ca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Rajiv Kaushik      </a:t>
            </a:r>
            <a:r>
              <a:rPr lang="en-CA" sz="2800" dirty="0" smtClean="0">
                <a:hlinkClick r:id="rId4"/>
              </a:rPr>
              <a:t>rajiv.kaushik@utoronto.ca</a:t>
            </a:r>
            <a:r>
              <a:rPr lang="en-CA" sz="2800" dirty="0" smtClean="0"/>
              <a:t>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8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08237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Challenges with Current SIS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229600" cy="4967599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Implemented in 1998 – Major focus on registration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Architecture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Lacked much of the functionality required now and in the future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Many manual interventions and processes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Mainframe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Software AG - Natural Language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Performance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Cost </a:t>
            </a:r>
          </a:p>
        </p:txBody>
      </p:sp>
    </p:spTree>
    <p:extLst>
      <p:ext uri="{BB962C8B-B14F-4D97-AF65-F5344CB8AC3E}">
        <p14:creationId xmlns:p14="http://schemas.microsoft.com/office/powerpoint/2010/main" val="28343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96319" y="1260253"/>
            <a:ext cx="3960440" cy="3609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SIS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sz="1400" b="0" dirty="0" smtClean="0">
                <a:solidFill>
                  <a:schemeClr val="tx1"/>
                </a:solidFill>
              </a:rPr>
              <a:t>1.8 million lines of code</a:t>
            </a:r>
          </a:p>
          <a:p>
            <a:pPr algn="ctr"/>
            <a:r>
              <a:rPr lang="en-CA" sz="1400" b="0" dirty="0" smtClean="0">
                <a:solidFill>
                  <a:schemeClr val="tx1"/>
                </a:solidFill>
              </a:rPr>
              <a:t>7,750 programs</a:t>
            </a:r>
          </a:p>
          <a:p>
            <a:pPr algn="ctr"/>
            <a:r>
              <a:rPr lang="en-CA" sz="1400" b="0" dirty="0" smtClean="0">
                <a:solidFill>
                  <a:schemeClr val="tx1"/>
                </a:solidFill>
              </a:rPr>
              <a:t>700 batch jobs</a:t>
            </a:r>
          </a:p>
          <a:p>
            <a:pPr algn="ctr"/>
            <a:endParaRPr lang="en-CA" sz="1400" b="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4870" y="1466404"/>
            <a:ext cx="1656184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External systems </a:t>
            </a:r>
          </a:p>
          <a:p>
            <a:pPr algn="ctr"/>
            <a:endParaRPr lang="en-CA" sz="1400" dirty="0" smtClean="0">
              <a:solidFill>
                <a:schemeClr val="tx1"/>
              </a:solidFill>
            </a:endParaRPr>
          </a:p>
          <a:p>
            <a:pPr algn="ctr"/>
            <a:r>
              <a:rPr lang="en-CA" sz="1400" b="0" dirty="0" smtClean="0">
                <a:solidFill>
                  <a:schemeClr val="tx1"/>
                </a:solidFill>
              </a:rPr>
              <a:t>e.g.</a:t>
            </a:r>
            <a:br>
              <a:rPr lang="en-CA" sz="1400" b="0" dirty="0" smtClean="0">
                <a:solidFill>
                  <a:schemeClr val="tx1"/>
                </a:solidFill>
              </a:rPr>
            </a:br>
            <a:r>
              <a:rPr lang="en-CA" sz="1200" b="0" dirty="0" smtClean="0">
                <a:solidFill>
                  <a:schemeClr val="tx1"/>
                </a:solidFill>
              </a:rPr>
              <a:t>OUAC</a:t>
            </a: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AMS</a:t>
            </a: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Blackboard</a:t>
            </a: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Bank payments</a:t>
            </a: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CA" sz="1400" b="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4231" y="5714877"/>
            <a:ext cx="17827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70 power users depend on ROSI data</a:t>
            </a:r>
            <a:endParaRPr lang="en-CA" sz="1200" b="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8447" y="5714877"/>
            <a:ext cx="17827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20 divisional systems depend on ROSI data</a:t>
            </a:r>
            <a:endParaRPr lang="en-CA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094" y="1260252"/>
            <a:ext cx="1296144" cy="2582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Student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Web Service</a:t>
            </a:r>
          </a:p>
          <a:p>
            <a:pPr algn="ctr"/>
            <a:endParaRPr lang="en-CA" sz="1200" b="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294,000 logons first day of classes</a:t>
            </a:r>
          </a:p>
          <a:p>
            <a:pPr algn="ctr"/>
            <a:endParaRPr lang="en-CA" sz="1200" b="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48,000 distinct users first week of classes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0094" y="3842668"/>
            <a:ext cx="1296144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/>
            </a:r>
            <a:br>
              <a:rPr lang="en-CA" sz="1200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Administrative</a:t>
            </a: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1,200 users</a:t>
            </a:r>
          </a:p>
          <a:p>
            <a:pPr algn="ctr"/>
            <a:endParaRPr lang="en-CA" sz="1200" b="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300 concurrent</a:t>
            </a:r>
          </a:p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6318" y="3698653"/>
            <a:ext cx="3960440" cy="1470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0" dirty="0" smtClean="0">
                <a:solidFill>
                  <a:schemeClr val="tx1"/>
                </a:solidFill>
              </a:rPr>
              <a:t/>
            </a:r>
            <a:br>
              <a:rPr lang="en-CA" sz="1400" b="0" dirty="0" smtClean="0">
                <a:solidFill>
                  <a:schemeClr val="tx1"/>
                </a:solidFill>
              </a:rPr>
            </a:br>
            <a:r>
              <a:rPr lang="en-CA" sz="1400" dirty="0" smtClean="0">
                <a:solidFill>
                  <a:schemeClr val="tx1"/>
                </a:solidFill>
              </a:rPr>
              <a:t>450 tables</a:t>
            </a:r>
          </a:p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100 </a:t>
            </a:r>
            <a:r>
              <a:rPr lang="en-CA" dirty="0" smtClean="0">
                <a:solidFill>
                  <a:schemeClr val="tx1"/>
                </a:solidFill>
              </a:rPr>
              <a:t>GB</a:t>
            </a:r>
            <a:r>
              <a:rPr lang="en-CA" sz="1400" dirty="0" smtClean="0">
                <a:solidFill>
                  <a:schemeClr val="tx1"/>
                </a:solidFill>
              </a:rPr>
              <a:t>s of data</a:t>
            </a:r>
          </a:p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10-15 million database calls per hour during busy times in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6439" y="3886117"/>
            <a:ext cx="172973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200 system interfaces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84036" y="3065109"/>
            <a:ext cx="9361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576238" y="261853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76238" y="4070781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84351" y="5210821"/>
            <a:ext cx="0" cy="44192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12543" y="5210821"/>
            <a:ext cx="0" cy="44192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2663" y="5714877"/>
            <a:ext cx="178274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0" dirty="0" smtClean="0">
                <a:solidFill>
                  <a:schemeClr val="tx1"/>
                </a:solidFill>
              </a:rPr>
              <a:t>1000+</a:t>
            </a:r>
            <a:br>
              <a:rPr lang="en-CA" sz="1200" b="0" dirty="0" smtClean="0">
                <a:solidFill>
                  <a:schemeClr val="tx1"/>
                </a:solidFill>
              </a:rPr>
            </a:br>
            <a:r>
              <a:rPr lang="en-CA" sz="1200" b="0" dirty="0" smtClean="0">
                <a:solidFill>
                  <a:schemeClr val="tx1"/>
                </a:solidFill>
              </a:rPr>
              <a:t>Shadow Systems</a:t>
            </a:r>
            <a:endParaRPr lang="en-CA" sz="1200" b="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12743" y="521082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0095" y="76201"/>
            <a:ext cx="84829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10000"/>
                  </a:schemeClr>
                </a:solidFill>
              </a:rPr>
              <a:t>U of T Student System - Current State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9763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Going Forward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42999"/>
            <a:ext cx="8229600" cy="5424801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We did not want to just replace the current SIS – ROSI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Create a renewed and expanded suite of student information services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Serving not only students but faculty and staff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We selected a Hybrid approach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Package Solutions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Local Development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Community/Open Source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Collaborative Initiatives</a:t>
            </a:r>
          </a:p>
          <a:p>
            <a:pPr marL="647700" indent="-457200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05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55837"/>
          </a:xfrm>
        </p:spPr>
        <p:txBody>
          <a:bodyPr/>
          <a:lstStyle/>
          <a:p>
            <a:r>
              <a:rPr lang="en-CA" dirty="0" smtClean="0">
                <a:solidFill>
                  <a:schemeClr val="tx2">
                    <a:lumMod val="10000"/>
                  </a:schemeClr>
                </a:solidFill>
              </a:rPr>
              <a:t>Going Forward</a:t>
            </a:r>
            <a:endParaRPr lang="en-CA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229600" cy="4967599"/>
          </a:xfrm>
        </p:spPr>
        <p:txBody>
          <a:bodyPr/>
          <a:lstStyle/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To be phased in over multiple years while maintaining and improving current service levels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Probably the largest single project undertaken at the </a:t>
            </a:r>
            <a:r>
              <a:rPr lang="en-CA" dirty="0" err="1" smtClean="0">
                <a:solidFill>
                  <a:schemeClr val="tx2">
                    <a:lumMod val="25000"/>
                  </a:schemeClr>
                </a:solidFill>
              </a:rPr>
              <a:t>UofT</a:t>
            </a:r>
            <a:endParaRPr lang="en-CA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Daunting challenge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Requires patience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Understanding </a:t>
            </a:r>
          </a:p>
          <a:p>
            <a:pPr marL="1047750" lvl="1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Confidence</a:t>
            </a:r>
          </a:p>
          <a:p>
            <a:pPr marL="647700" indent="-457200">
              <a:buFont typeface="Arial" pitchFamily="34" charset="0"/>
              <a:buChar char="•"/>
            </a:pPr>
            <a:r>
              <a:rPr lang="en-CA" dirty="0" smtClean="0">
                <a:solidFill>
                  <a:schemeClr val="tx2">
                    <a:lumMod val="25000"/>
                  </a:schemeClr>
                </a:solidFill>
              </a:rPr>
              <a:t>We must take care while stepping down the current SIS</a:t>
            </a:r>
            <a:endParaRPr lang="en-CA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solidFill>
            <a:schemeClr val="tx1">
              <a:alpha val="3000"/>
            </a:schemeClr>
          </a:solidFill>
        </p:spPr>
      </p:pic>
      <p:sp>
        <p:nvSpPr>
          <p:cNvPr id="10" name="Frame 9"/>
          <p:cNvSpPr/>
          <p:nvPr/>
        </p:nvSpPr>
        <p:spPr bwMode="auto">
          <a:xfrm>
            <a:off x="7239000" y="675564"/>
            <a:ext cx="1524000" cy="762000"/>
          </a:xfrm>
          <a:prstGeom prst="fram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353157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7" tIns="45713" rIns="91427" bIns="45713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KIM</a:t>
            </a:r>
            <a:endParaRPr lang="en-CA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4644-E2FA-1340-8419-7C027C6044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1681</Words>
  <Application>Microsoft Office PowerPoint</Application>
  <PresentationFormat>On-screen Show (4:3)</PresentationFormat>
  <Paragraphs>510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biz</vt:lpstr>
      <vt:lpstr>PowerPoint Presentation</vt:lpstr>
      <vt:lpstr>PowerPoint Presentation</vt:lpstr>
      <vt:lpstr>PowerPoint Presentation</vt:lpstr>
      <vt:lpstr>EASI - Enterprise Applications and Solutions Integration</vt:lpstr>
      <vt:lpstr>Challenges with Current SIS</vt:lpstr>
      <vt:lpstr>PowerPoint Presentation</vt:lpstr>
      <vt:lpstr>Going Forward</vt:lpstr>
      <vt:lpstr>Going Forward</vt:lpstr>
      <vt:lpstr>PowerPoint Presentation</vt:lpstr>
      <vt:lpstr>NGSIS Governance</vt:lpstr>
      <vt:lpstr>PowerPoint Presentation</vt:lpstr>
      <vt:lpstr>PowerPoint Presentation</vt:lpstr>
      <vt:lpstr>Strategic Plan</vt:lpstr>
      <vt:lpstr>What is KUALI?</vt:lpstr>
      <vt:lpstr>PowerPoint Presentation</vt:lpstr>
      <vt:lpstr>Demonstrate Hybrid Model</vt:lpstr>
      <vt:lpstr>ACORN</vt:lpstr>
      <vt:lpstr>PowerPoint Presentation</vt:lpstr>
      <vt:lpstr>Can I transfer my credits?</vt:lpstr>
      <vt:lpstr>PowerPoint Presentation</vt:lpstr>
      <vt:lpstr>Help me to choose my residence…</vt:lpstr>
      <vt:lpstr>I’d like to compare my residence choices…</vt:lpstr>
      <vt:lpstr>PowerPoint Presentation</vt:lpstr>
      <vt:lpstr>Student Accounts</vt:lpstr>
      <vt:lpstr>Student Accounts Issues</vt:lpstr>
      <vt:lpstr>PowerPoint Presentation</vt:lpstr>
      <vt:lpstr>Student Accounts – Phase 1</vt:lpstr>
      <vt:lpstr>UTBI</vt:lpstr>
      <vt:lpstr>Today’s Reporting UTBI Repository</vt:lpstr>
      <vt:lpstr>PowerPoint Presentation</vt:lpstr>
      <vt:lpstr>PowerPoint Presentation</vt:lpstr>
      <vt:lpstr>KUALI Participation - UofT</vt:lpstr>
      <vt:lpstr>KUALI</vt:lpstr>
      <vt:lpstr>KS  KUALI Organization - Student Structure</vt:lpstr>
      <vt:lpstr>Curriculum Management</vt:lpstr>
      <vt:lpstr>Curriculum Management – Eco-system Implement undergraduate A&amp;S </vt:lpstr>
      <vt:lpstr>PowerPoint Presentation</vt:lpstr>
      <vt:lpstr>PowerPoint Presentation</vt:lpstr>
      <vt:lpstr>Challenges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Malgorzata (Margaret) Bura</dc:creator>
  <cp:lastModifiedBy>Default User</cp:lastModifiedBy>
  <cp:revision>122</cp:revision>
  <cp:lastPrinted>2014-05-30T19:32:40Z</cp:lastPrinted>
  <dcterms:modified xsi:type="dcterms:W3CDTF">2014-06-05T11:47:42Z</dcterms:modified>
</cp:coreProperties>
</file>