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9"/>
  </p:notesMasterIdLst>
  <p:sldIdLst>
    <p:sldId id="267" r:id="rId2"/>
    <p:sldId id="301" r:id="rId3"/>
    <p:sldId id="268" r:id="rId4"/>
    <p:sldId id="285" r:id="rId5"/>
    <p:sldId id="286" r:id="rId6"/>
    <p:sldId id="289" r:id="rId7"/>
    <p:sldId id="270" r:id="rId8"/>
    <p:sldId id="304" r:id="rId9"/>
    <p:sldId id="271" r:id="rId10"/>
    <p:sldId id="305" r:id="rId11"/>
    <p:sldId id="269" r:id="rId12"/>
    <p:sldId id="306" r:id="rId13"/>
    <p:sldId id="272" r:id="rId14"/>
    <p:sldId id="297" r:id="rId15"/>
    <p:sldId id="290" r:id="rId16"/>
    <p:sldId id="291" r:id="rId17"/>
    <p:sldId id="292" r:id="rId18"/>
    <p:sldId id="293" r:id="rId19"/>
    <p:sldId id="294" r:id="rId20"/>
    <p:sldId id="295" r:id="rId21"/>
    <p:sldId id="273" r:id="rId22"/>
    <p:sldId id="307" r:id="rId23"/>
    <p:sldId id="308" r:id="rId24"/>
    <p:sldId id="298" r:id="rId25"/>
    <p:sldId id="288" r:id="rId26"/>
    <p:sldId id="274" r:id="rId27"/>
    <p:sldId id="287" r:id="rId28"/>
    <p:sldId id="275" r:id="rId29"/>
    <p:sldId id="277" r:id="rId30"/>
    <p:sldId id="296" r:id="rId31"/>
    <p:sldId id="276" r:id="rId32"/>
    <p:sldId id="309" r:id="rId33"/>
    <p:sldId id="278" r:id="rId34"/>
    <p:sldId id="310" r:id="rId35"/>
    <p:sldId id="279" r:id="rId36"/>
    <p:sldId id="311" r:id="rId37"/>
    <p:sldId id="280" r:id="rId38"/>
    <p:sldId id="312" r:id="rId39"/>
    <p:sldId id="281" r:id="rId40"/>
    <p:sldId id="313" r:id="rId41"/>
    <p:sldId id="282" r:id="rId42"/>
    <p:sldId id="314" r:id="rId43"/>
    <p:sldId id="303" r:id="rId44"/>
    <p:sldId id="283" r:id="rId45"/>
    <p:sldId id="315" r:id="rId46"/>
    <p:sldId id="284" r:id="rId47"/>
    <p:sldId id="299" r:id="rId48"/>
    <p:sldId id="257" r:id="rId49"/>
    <p:sldId id="259" r:id="rId50"/>
    <p:sldId id="260" r:id="rId51"/>
    <p:sldId id="316" r:id="rId52"/>
    <p:sldId id="262" r:id="rId53"/>
    <p:sldId id="264" r:id="rId54"/>
    <p:sldId id="263" r:id="rId55"/>
    <p:sldId id="265" r:id="rId56"/>
    <p:sldId id="266" r:id="rId57"/>
    <p:sldId id="31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552A1-DA5D-485F-905A-A9F6524F5515}" v="710" dt="2018-05-03T00:41:18.477"/>
    <p1510:client id="{BC51EEC9-33F0-45E6-B617-6510FFCE9186}" v="336" dt="2018-05-02T19:25:35.791"/>
    <p1510:client id="{4D480FD4-1D96-6B40-8954-5854F4C525A4}" v="103" dt="2018-05-03T17:19:16.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9124" autoAdjust="0"/>
  </p:normalViewPr>
  <p:slideViewPr>
    <p:cSldViewPr snapToGrid="0">
      <p:cViewPr varScale="1">
        <p:scale>
          <a:sx n="92" d="100"/>
          <a:sy n="92" d="100"/>
        </p:scale>
        <p:origin x="127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Markle" userId="S::blake.markle@utoronto.ca::1da18a84-3d75-454a-9262-0ba3fb85d738" providerId="AD" clId="Web-{1D718357-2CEF-484D-BA7F-6146F7743486}"/>
    <pc:docChg chg="addSld modSld">
      <pc:chgData name="Blake Markle" userId="S::blake.markle@utoronto.ca::1da18a84-3d75-454a-9262-0ba3fb85d738" providerId="AD" clId="Web-{1D718357-2CEF-484D-BA7F-6146F7743486}" dt="2018-05-02T01:43:13.195" v="603"/>
      <pc:docMkLst>
        <pc:docMk/>
      </pc:docMkLst>
      <pc:sldChg chg="addSp delSp modSp">
        <pc:chgData name="Blake Markle" userId="S::blake.markle@utoronto.ca::1da18a84-3d75-454a-9262-0ba3fb85d738" providerId="AD" clId="Web-{1D718357-2CEF-484D-BA7F-6146F7743486}" dt="2018-05-02T01:22:24.914" v="445"/>
        <pc:sldMkLst>
          <pc:docMk/>
          <pc:sldMk cId="755421400" sldId="267"/>
        </pc:sldMkLst>
        <pc:spChg chg="add del mod">
          <ac:chgData name="Blake Markle" userId="S::blake.markle@utoronto.ca::1da18a84-3d75-454a-9262-0ba3fb85d738" providerId="AD" clId="Web-{1D718357-2CEF-484D-BA7F-6146F7743486}" dt="2018-05-02T01:22:05.773" v="438"/>
          <ac:spMkLst>
            <pc:docMk/>
            <pc:sldMk cId="755421400" sldId="267"/>
            <ac:spMk id="5" creationId="{E6312725-820B-4736-A4D5-490595EEA820}"/>
          </ac:spMkLst>
        </pc:spChg>
        <pc:picChg chg="del">
          <ac:chgData name="Blake Markle" userId="S::blake.markle@utoronto.ca::1da18a84-3d75-454a-9262-0ba3fb85d738" providerId="AD" clId="Web-{1D718357-2CEF-484D-BA7F-6146F7743486}" dt="2018-05-02T01:22:04.726" v="437"/>
          <ac:picMkLst>
            <pc:docMk/>
            <pc:sldMk cId="755421400" sldId="267"/>
            <ac:picMk id="4" creationId="{C2296A06-21C1-4622-95CC-69EE73C0976E}"/>
          </ac:picMkLst>
        </pc:picChg>
        <pc:picChg chg="del mod">
          <ac:chgData name="Blake Markle" userId="S::blake.markle@utoronto.ca::1da18a84-3d75-454a-9262-0ba3fb85d738" providerId="AD" clId="Web-{1D718357-2CEF-484D-BA7F-6146F7743486}" dt="2018-05-02T01:22:06.992" v="439"/>
          <ac:picMkLst>
            <pc:docMk/>
            <pc:sldMk cId="755421400" sldId="267"/>
            <ac:picMk id="6" creationId="{353256D4-3434-4E1B-BEDE-CA41310AFD4A}"/>
          </ac:picMkLst>
        </pc:picChg>
        <pc:picChg chg="add mod">
          <ac:chgData name="Blake Markle" userId="S::blake.markle@utoronto.ca::1da18a84-3d75-454a-9262-0ba3fb85d738" providerId="AD" clId="Web-{1D718357-2CEF-484D-BA7F-6146F7743486}" dt="2018-05-02T01:22:24.914" v="445"/>
          <ac:picMkLst>
            <pc:docMk/>
            <pc:sldMk cId="755421400" sldId="267"/>
            <ac:picMk id="7" creationId="{CD155B6F-73CE-49D6-96F1-2930DA075447}"/>
          </ac:picMkLst>
        </pc:picChg>
      </pc:sldChg>
      <pc:sldChg chg="modSp">
        <pc:chgData name="Blake Markle" userId="S::blake.markle@utoronto.ca::1da18a84-3d75-454a-9262-0ba3fb85d738" providerId="AD" clId="Web-{1D718357-2CEF-484D-BA7F-6146F7743486}" dt="2018-05-02T01:25:05.590" v="482"/>
        <pc:sldMkLst>
          <pc:docMk/>
          <pc:sldMk cId="1014739436" sldId="272"/>
        </pc:sldMkLst>
        <pc:spChg chg="mod">
          <ac:chgData name="Blake Markle" userId="S::blake.markle@utoronto.ca::1da18a84-3d75-454a-9262-0ba3fb85d738" providerId="AD" clId="Web-{1D718357-2CEF-484D-BA7F-6146F7743486}" dt="2018-05-02T01:25:05.590" v="482"/>
          <ac:spMkLst>
            <pc:docMk/>
            <pc:sldMk cId="1014739436" sldId="272"/>
            <ac:spMk id="3" creationId="{77DEECAC-C74C-4A33-A074-9EFEE6D635FF}"/>
          </ac:spMkLst>
        </pc:spChg>
      </pc:sldChg>
      <pc:sldChg chg="modSp">
        <pc:chgData name="Blake Markle" userId="S::blake.markle@utoronto.ca::1da18a84-3d75-454a-9262-0ba3fb85d738" providerId="AD" clId="Web-{1D718357-2CEF-484D-BA7F-6146F7743486}" dt="2018-05-02T01:13:14.993" v="354"/>
        <pc:sldMkLst>
          <pc:docMk/>
          <pc:sldMk cId="2537581243" sldId="273"/>
        </pc:sldMkLst>
        <pc:spChg chg="mod">
          <ac:chgData name="Blake Markle" userId="S::blake.markle@utoronto.ca::1da18a84-3d75-454a-9262-0ba3fb85d738" providerId="AD" clId="Web-{1D718357-2CEF-484D-BA7F-6146F7743486}" dt="2018-05-02T01:13:14.993" v="354"/>
          <ac:spMkLst>
            <pc:docMk/>
            <pc:sldMk cId="2537581243" sldId="273"/>
            <ac:spMk id="3" creationId="{04993A7A-8A35-4E0E-8D97-4C791B7F9243}"/>
          </ac:spMkLst>
        </pc:spChg>
      </pc:sldChg>
      <pc:sldChg chg="modSp">
        <pc:chgData name="Blake Markle" userId="S::blake.markle@utoronto.ca::1da18a84-3d75-454a-9262-0ba3fb85d738" providerId="AD" clId="Web-{1D718357-2CEF-484D-BA7F-6146F7743486}" dt="2018-05-02T01:26:56.343" v="542"/>
        <pc:sldMkLst>
          <pc:docMk/>
          <pc:sldMk cId="2429371470" sldId="274"/>
        </pc:sldMkLst>
        <pc:spChg chg="mod">
          <ac:chgData name="Blake Markle" userId="S::blake.markle@utoronto.ca::1da18a84-3d75-454a-9262-0ba3fb85d738" providerId="AD" clId="Web-{1D718357-2CEF-484D-BA7F-6146F7743486}" dt="2018-05-02T01:26:56.343" v="542"/>
          <ac:spMkLst>
            <pc:docMk/>
            <pc:sldMk cId="2429371470" sldId="274"/>
            <ac:spMk id="3" creationId="{4DF062DC-BC13-4ECB-9393-5BA51F69CCD7}"/>
          </ac:spMkLst>
        </pc:spChg>
      </pc:sldChg>
      <pc:sldChg chg="modSp">
        <pc:chgData name="Blake Markle" userId="S::blake.markle@utoronto.ca::1da18a84-3d75-454a-9262-0ba3fb85d738" providerId="AD" clId="Web-{1D718357-2CEF-484D-BA7F-6146F7743486}" dt="2018-05-02T01:27:36.300" v="560"/>
        <pc:sldMkLst>
          <pc:docMk/>
          <pc:sldMk cId="3819361975" sldId="275"/>
        </pc:sldMkLst>
        <pc:spChg chg="mod">
          <ac:chgData name="Blake Markle" userId="S::blake.markle@utoronto.ca::1da18a84-3d75-454a-9262-0ba3fb85d738" providerId="AD" clId="Web-{1D718357-2CEF-484D-BA7F-6146F7743486}" dt="2018-05-02T01:27:36.300" v="560"/>
          <ac:spMkLst>
            <pc:docMk/>
            <pc:sldMk cId="3819361975" sldId="275"/>
            <ac:spMk id="3" creationId="{3196A2D3-0A01-4933-BC42-3FEBFDFB6189}"/>
          </ac:spMkLst>
        </pc:spChg>
      </pc:sldChg>
      <pc:sldChg chg="modSp">
        <pc:chgData name="Blake Markle" userId="S::blake.markle@utoronto.ca::1da18a84-3d75-454a-9262-0ba3fb85d738" providerId="AD" clId="Web-{1D718357-2CEF-484D-BA7F-6146F7743486}" dt="2018-05-02T01:35:39.730" v="578"/>
        <pc:sldMkLst>
          <pc:docMk/>
          <pc:sldMk cId="228670358" sldId="277"/>
        </pc:sldMkLst>
        <pc:spChg chg="mod">
          <ac:chgData name="Blake Markle" userId="S::blake.markle@utoronto.ca::1da18a84-3d75-454a-9262-0ba3fb85d738" providerId="AD" clId="Web-{1D718357-2CEF-484D-BA7F-6146F7743486}" dt="2018-05-02T01:35:39.730" v="578"/>
          <ac:spMkLst>
            <pc:docMk/>
            <pc:sldMk cId="228670358" sldId="277"/>
            <ac:spMk id="3" creationId="{79BCA8D9-81FB-4D0B-B5A3-95D031438186}"/>
          </ac:spMkLst>
        </pc:spChg>
      </pc:sldChg>
      <pc:sldChg chg="modSp">
        <pc:chgData name="Blake Markle" userId="S::blake.markle@utoronto.ca::1da18a84-3d75-454a-9262-0ba3fb85d738" providerId="AD" clId="Web-{1D718357-2CEF-484D-BA7F-6146F7743486}" dt="2018-05-02T01:19:08.424" v="425"/>
        <pc:sldMkLst>
          <pc:docMk/>
          <pc:sldMk cId="1422599480" sldId="279"/>
        </pc:sldMkLst>
        <pc:spChg chg="mod">
          <ac:chgData name="Blake Markle" userId="S::blake.markle@utoronto.ca::1da18a84-3d75-454a-9262-0ba3fb85d738" providerId="AD" clId="Web-{1D718357-2CEF-484D-BA7F-6146F7743486}" dt="2018-05-02T01:19:08.424" v="425"/>
          <ac:spMkLst>
            <pc:docMk/>
            <pc:sldMk cId="1422599480" sldId="279"/>
            <ac:spMk id="3" creationId="{1DAECB41-F00D-44F1-BE44-A269E309E541}"/>
          </ac:spMkLst>
        </pc:spChg>
      </pc:sldChg>
      <pc:sldChg chg="modSp">
        <pc:chgData name="Blake Markle" userId="S::blake.markle@utoronto.ca::1da18a84-3d75-454a-9262-0ba3fb85d738" providerId="AD" clId="Web-{1D718357-2CEF-484D-BA7F-6146F7743486}" dt="2018-05-02T01:19:56.066" v="432"/>
        <pc:sldMkLst>
          <pc:docMk/>
          <pc:sldMk cId="800910908" sldId="281"/>
        </pc:sldMkLst>
        <pc:spChg chg="mod">
          <ac:chgData name="Blake Markle" userId="S::blake.markle@utoronto.ca::1da18a84-3d75-454a-9262-0ba3fb85d738" providerId="AD" clId="Web-{1D718357-2CEF-484D-BA7F-6146F7743486}" dt="2018-05-02T01:19:56.066" v="432"/>
          <ac:spMkLst>
            <pc:docMk/>
            <pc:sldMk cId="800910908" sldId="281"/>
            <ac:spMk id="3" creationId="{68D30C65-B11D-4253-B1BF-EC442136F249}"/>
          </ac:spMkLst>
        </pc:spChg>
      </pc:sldChg>
      <pc:sldChg chg="modSp">
        <pc:chgData name="Blake Markle" userId="S::blake.markle@utoronto.ca::1da18a84-3d75-454a-9262-0ba3fb85d738" providerId="AD" clId="Web-{1D718357-2CEF-484D-BA7F-6146F7743486}" dt="2018-05-02T01:42:07.272" v="601"/>
        <pc:sldMkLst>
          <pc:docMk/>
          <pc:sldMk cId="2034076257" sldId="284"/>
        </pc:sldMkLst>
        <pc:spChg chg="mod">
          <ac:chgData name="Blake Markle" userId="S::blake.markle@utoronto.ca::1da18a84-3d75-454a-9262-0ba3fb85d738" providerId="AD" clId="Web-{1D718357-2CEF-484D-BA7F-6146F7743486}" dt="2018-05-02T01:42:03.021" v="594"/>
          <ac:spMkLst>
            <pc:docMk/>
            <pc:sldMk cId="2034076257" sldId="284"/>
            <ac:spMk id="2" creationId="{4347740C-5968-4575-A9A7-14A2D8E80FAD}"/>
          </ac:spMkLst>
        </pc:spChg>
        <pc:spChg chg="mod">
          <ac:chgData name="Blake Markle" userId="S::blake.markle@utoronto.ca::1da18a84-3d75-454a-9262-0ba3fb85d738" providerId="AD" clId="Web-{1D718357-2CEF-484D-BA7F-6146F7743486}" dt="2018-05-02T01:42:07.272" v="601"/>
          <ac:spMkLst>
            <pc:docMk/>
            <pc:sldMk cId="2034076257" sldId="284"/>
            <ac:spMk id="3" creationId="{1A4CA130-3734-47D6-9F1A-F7E050C452ED}"/>
          </ac:spMkLst>
        </pc:spChg>
      </pc:sldChg>
      <pc:sldChg chg="modSp">
        <pc:chgData name="Blake Markle" userId="S::blake.markle@utoronto.ca::1da18a84-3d75-454a-9262-0ba3fb85d738" providerId="AD" clId="Web-{1D718357-2CEF-484D-BA7F-6146F7743486}" dt="2018-05-02T01:22:50.227" v="446"/>
        <pc:sldMkLst>
          <pc:docMk/>
          <pc:sldMk cId="844039355" sldId="285"/>
        </pc:sldMkLst>
        <pc:spChg chg="mod">
          <ac:chgData name="Blake Markle" userId="S::blake.markle@utoronto.ca::1da18a84-3d75-454a-9262-0ba3fb85d738" providerId="AD" clId="Web-{1D718357-2CEF-484D-BA7F-6146F7743486}" dt="2018-05-02T01:22:50.227" v="446"/>
          <ac:spMkLst>
            <pc:docMk/>
            <pc:sldMk cId="844039355" sldId="285"/>
            <ac:spMk id="3" creationId="{D1266AE5-3BC3-4DD1-86E6-1C12A8421ABB}"/>
          </ac:spMkLst>
        </pc:spChg>
      </pc:sldChg>
      <pc:sldChg chg="modSp">
        <pc:chgData name="Blake Markle" userId="S::blake.markle@utoronto.ca::1da18a84-3d75-454a-9262-0ba3fb85d738" providerId="AD" clId="Web-{1D718357-2CEF-484D-BA7F-6146F7743486}" dt="2018-05-02T01:24:02.338" v="466"/>
        <pc:sldMkLst>
          <pc:docMk/>
          <pc:sldMk cId="3326517543" sldId="286"/>
        </pc:sldMkLst>
        <pc:spChg chg="mod">
          <ac:chgData name="Blake Markle" userId="S::blake.markle@utoronto.ca::1da18a84-3d75-454a-9262-0ba3fb85d738" providerId="AD" clId="Web-{1D718357-2CEF-484D-BA7F-6146F7743486}" dt="2018-05-02T01:24:02.338" v="466"/>
          <ac:spMkLst>
            <pc:docMk/>
            <pc:sldMk cId="3326517543" sldId="286"/>
            <ac:spMk id="3" creationId="{D1266AE5-3BC3-4DD1-86E6-1C12A8421ABB}"/>
          </ac:spMkLst>
        </pc:spChg>
      </pc:sldChg>
      <pc:sldChg chg="addSp delSp modSp add replId">
        <pc:chgData name="Blake Markle" userId="S::blake.markle@utoronto.ca::1da18a84-3d75-454a-9262-0ba3fb85d738" providerId="AD" clId="Web-{1D718357-2CEF-484D-BA7F-6146F7743486}" dt="2018-05-02T01:36:13.184" v="583"/>
        <pc:sldMkLst>
          <pc:docMk/>
          <pc:sldMk cId="945921747" sldId="287"/>
        </pc:sldMkLst>
        <pc:spChg chg="mod">
          <ac:chgData name="Blake Markle" userId="S::blake.markle@utoronto.ca::1da18a84-3d75-454a-9262-0ba3fb85d738" providerId="AD" clId="Web-{1D718357-2CEF-484D-BA7F-6146F7743486}" dt="2018-05-02T01:01:06.834" v="104"/>
          <ac:spMkLst>
            <pc:docMk/>
            <pc:sldMk cId="945921747" sldId="287"/>
            <ac:spMk id="2" creationId="{F65CDE13-54E3-42FF-AA7B-9D64CA0AF346}"/>
          </ac:spMkLst>
        </pc:spChg>
        <pc:spChg chg="mod">
          <ac:chgData name="Blake Markle" userId="S::blake.markle@utoronto.ca::1da18a84-3d75-454a-9262-0ba3fb85d738" providerId="AD" clId="Web-{1D718357-2CEF-484D-BA7F-6146F7743486}" dt="2018-05-02T01:36:13.184" v="583"/>
          <ac:spMkLst>
            <pc:docMk/>
            <pc:sldMk cId="945921747" sldId="287"/>
            <ac:spMk id="3" creationId="{4DF062DC-BC13-4ECB-9393-5BA51F69CCD7}"/>
          </ac:spMkLst>
        </pc:spChg>
        <pc:spChg chg="add del">
          <ac:chgData name="Blake Markle" userId="S::blake.markle@utoronto.ca::1da18a84-3d75-454a-9262-0ba3fb85d738" providerId="AD" clId="Web-{1D718357-2CEF-484D-BA7F-6146F7743486}" dt="2018-05-02T01:07:11.348" v="149"/>
          <ac:spMkLst>
            <pc:docMk/>
            <pc:sldMk cId="945921747" sldId="287"/>
            <ac:spMk id="8" creationId="{2D01943A-CAD9-4733-A8E3-571373D2D374}"/>
          </ac:spMkLst>
        </pc:spChg>
        <pc:spChg chg="add mod">
          <ac:chgData name="Blake Markle" userId="S::blake.markle@utoronto.ca::1da18a84-3d75-454a-9262-0ba3fb85d738" providerId="AD" clId="Web-{1D718357-2CEF-484D-BA7F-6146F7743486}" dt="2018-05-02T01:06:56.535" v="147"/>
          <ac:spMkLst>
            <pc:docMk/>
            <pc:sldMk cId="945921747" sldId="287"/>
            <ac:spMk id="9" creationId="{530DAEDF-FC3D-4F36-B235-1AB0D653EA83}"/>
          </ac:spMkLst>
        </pc:spChg>
        <pc:picChg chg="add del mod">
          <ac:chgData name="Blake Markle" userId="S::blake.markle@utoronto.ca::1da18a84-3d75-454a-9262-0ba3fb85d738" providerId="AD" clId="Web-{1D718357-2CEF-484D-BA7F-6146F7743486}" dt="2018-05-02T01:05:56.424" v="132"/>
          <ac:picMkLst>
            <pc:docMk/>
            <pc:sldMk cId="945921747" sldId="287"/>
            <ac:picMk id="4" creationId="{D6B50DBD-531F-480F-BD7A-B5A342BE3C3D}"/>
          </ac:picMkLst>
        </pc:picChg>
        <pc:picChg chg="add mod">
          <ac:chgData name="Blake Markle" userId="S::blake.markle@utoronto.ca::1da18a84-3d75-454a-9262-0ba3fb85d738" providerId="AD" clId="Web-{1D718357-2CEF-484D-BA7F-6146F7743486}" dt="2018-05-02T01:06:05.143" v="135"/>
          <ac:picMkLst>
            <pc:docMk/>
            <pc:sldMk cId="945921747" sldId="287"/>
            <ac:picMk id="6" creationId="{26503507-2160-4085-BF83-8B998F4BF4CA}"/>
          </ac:picMkLst>
        </pc:picChg>
      </pc:sldChg>
      <pc:sldChg chg="modSp add replId">
        <pc:chgData name="Blake Markle" userId="S::blake.markle@utoronto.ca::1da18a84-3d75-454a-9262-0ba3fb85d738" providerId="AD" clId="Web-{1D718357-2CEF-484D-BA7F-6146F7743486}" dt="2018-05-02T01:26:39.686" v="537"/>
        <pc:sldMkLst>
          <pc:docMk/>
          <pc:sldMk cId="1337526328" sldId="288"/>
        </pc:sldMkLst>
        <pc:spChg chg="mod">
          <ac:chgData name="Blake Markle" userId="S::blake.markle@utoronto.ca::1da18a84-3d75-454a-9262-0ba3fb85d738" providerId="AD" clId="Web-{1D718357-2CEF-484D-BA7F-6146F7743486}" dt="2018-05-02T01:26:39.686" v="537"/>
          <ac:spMkLst>
            <pc:docMk/>
            <pc:sldMk cId="1337526328" sldId="288"/>
            <ac:spMk id="3" creationId="{04993A7A-8A35-4E0E-8D97-4C791B7F9243}"/>
          </ac:spMkLst>
        </pc:spChg>
      </pc:sldChg>
      <pc:sldChg chg="modSp add replId">
        <pc:chgData name="Blake Markle" userId="S::blake.markle@utoronto.ca::1da18a84-3d75-454a-9262-0ba3fb85d738" providerId="AD" clId="Web-{1D718357-2CEF-484D-BA7F-6146F7743486}" dt="2018-05-02T01:24:09.401" v="469"/>
        <pc:sldMkLst>
          <pc:docMk/>
          <pc:sldMk cId="977015808" sldId="289"/>
        </pc:sldMkLst>
        <pc:spChg chg="mod">
          <ac:chgData name="Blake Markle" userId="S::blake.markle@utoronto.ca::1da18a84-3d75-454a-9262-0ba3fb85d738" providerId="AD" clId="Web-{1D718357-2CEF-484D-BA7F-6146F7743486}" dt="2018-05-02T01:24:09.401" v="469"/>
          <ac:spMkLst>
            <pc:docMk/>
            <pc:sldMk cId="977015808" sldId="289"/>
            <ac:spMk id="3" creationId="{D1266AE5-3BC3-4DD1-86E6-1C12A8421ABB}"/>
          </ac:spMkLst>
        </pc:spChg>
      </pc:sldChg>
      <pc:sldChg chg="modSp add replId">
        <pc:chgData name="Blake Markle" userId="S::blake.markle@utoronto.ca::1da18a84-3d75-454a-9262-0ba3fb85d738" providerId="AD" clId="Web-{1D718357-2CEF-484D-BA7F-6146F7743486}" dt="2018-05-02T01:25:09.543" v="485"/>
        <pc:sldMkLst>
          <pc:docMk/>
          <pc:sldMk cId="2740953282" sldId="290"/>
        </pc:sldMkLst>
        <pc:spChg chg="mod">
          <ac:chgData name="Blake Markle" userId="S::blake.markle@utoronto.ca::1da18a84-3d75-454a-9262-0ba3fb85d738" providerId="AD" clId="Web-{1D718357-2CEF-484D-BA7F-6146F7743486}" dt="2018-05-02T01:25:09.543" v="485"/>
          <ac:spMkLst>
            <pc:docMk/>
            <pc:sldMk cId="2740953282" sldId="290"/>
            <ac:spMk id="3" creationId="{77DEECAC-C74C-4A33-A074-9EFEE6D635FF}"/>
          </ac:spMkLst>
        </pc:spChg>
      </pc:sldChg>
      <pc:sldChg chg="modSp add replId">
        <pc:chgData name="Blake Markle" userId="S::blake.markle@utoronto.ca::1da18a84-3d75-454a-9262-0ba3fb85d738" providerId="AD" clId="Web-{1D718357-2CEF-484D-BA7F-6146F7743486}" dt="2018-05-02T01:25:16.715" v="492"/>
        <pc:sldMkLst>
          <pc:docMk/>
          <pc:sldMk cId="2685659696" sldId="291"/>
        </pc:sldMkLst>
        <pc:spChg chg="mod">
          <ac:chgData name="Blake Markle" userId="S::blake.markle@utoronto.ca::1da18a84-3d75-454a-9262-0ba3fb85d738" providerId="AD" clId="Web-{1D718357-2CEF-484D-BA7F-6146F7743486}" dt="2018-05-02T01:25:16.715" v="492"/>
          <ac:spMkLst>
            <pc:docMk/>
            <pc:sldMk cId="2685659696" sldId="291"/>
            <ac:spMk id="3" creationId="{77DEECAC-C74C-4A33-A074-9EFEE6D635FF}"/>
          </ac:spMkLst>
        </pc:spChg>
      </pc:sldChg>
      <pc:sldChg chg="modSp add replId">
        <pc:chgData name="Blake Markle" userId="S::blake.markle@utoronto.ca::1da18a84-3d75-454a-9262-0ba3fb85d738" providerId="AD" clId="Web-{1D718357-2CEF-484D-BA7F-6146F7743486}" dt="2018-05-02T01:25:26.090" v="497"/>
        <pc:sldMkLst>
          <pc:docMk/>
          <pc:sldMk cId="3989595919" sldId="292"/>
        </pc:sldMkLst>
        <pc:spChg chg="mod">
          <ac:chgData name="Blake Markle" userId="S::blake.markle@utoronto.ca::1da18a84-3d75-454a-9262-0ba3fb85d738" providerId="AD" clId="Web-{1D718357-2CEF-484D-BA7F-6146F7743486}" dt="2018-05-02T01:25:26.090" v="497"/>
          <ac:spMkLst>
            <pc:docMk/>
            <pc:sldMk cId="3989595919" sldId="292"/>
            <ac:spMk id="3" creationId="{77DEECAC-C74C-4A33-A074-9EFEE6D635FF}"/>
          </ac:spMkLst>
        </pc:spChg>
      </pc:sldChg>
      <pc:sldChg chg="modSp add replId">
        <pc:chgData name="Blake Markle" userId="S::blake.markle@utoronto.ca::1da18a84-3d75-454a-9262-0ba3fb85d738" providerId="AD" clId="Web-{1D718357-2CEF-484D-BA7F-6146F7743486}" dt="2018-05-02T01:25:34.481" v="504"/>
        <pc:sldMkLst>
          <pc:docMk/>
          <pc:sldMk cId="3978848205" sldId="293"/>
        </pc:sldMkLst>
        <pc:spChg chg="mod">
          <ac:chgData name="Blake Markle" userId="S::blake.markle@utoronto.ca::1da18a84-3d75-454a-9262-0ba3fb85d738" providerId="AD" clId="Web-{1D718357-2CEF-484D-BA7F-6146F7743486}" dt="2018-05-02T01:25:34.481" v="504"/>
          <ac:spMkLst>
            <pc:docMk/>
            <pc:sldMk cId="3978848205" sldId="293"/>
            <ac:spMk id="3" creationId="{77DEECAC-C74C-4A33-A074-9EFEE6D635FF}"/>
          </ac:spMkLst>
        </pc:spChg>
      </pc:sldChg>
      <pc:sldChg chg="modSp add replId">
        <pc:chgData name="Blake Markle" userId="S::blake.markle@utoronto.ca::1da18a84-3d75-454a-9262-0ba3fb85d738" providerId="AD" clId="Web-{1D718357-2CEF-484D-BA7F-6146F7743486}" dt="2018-05-02T01:25:58.841" v="516"/>
        <pc:sldMkLst>
          <pc:docMk/>
          <pc:sldMk cId="809351265" sldId="294"/>
        </pc:sldMkLst>
        <pc:spChg chg="mod">
          <ac:chgData name="Blake Markle" userId="S::blake.markle@utoronto.ca::1da18a84-3d75-454a-9262-0ba3fb85d738" providerId="AD" clId="Web-{1D718357-2CEF-484D-BA7F-6146F7743486}" dt="2018-05-02T01:25:58.841" v="516"/>
          <ac:spMkLst>
            <pc:docMk/>
            <pc:sldMk cId="809351265" sldId="294"/>
            <ac:spMk id="3" creationId="{77DEECAC-C74C-4A33-A074-9EFEE6D635FF}"/>
          </ac:spMkLst>
        </pc:spChg>
      </pc:sldChg>
      <pc:sldChg chg="modSp add replId">
        <pc:chgData name="Blake Markle" userId="S::blake.markle@utoronto.ca::1da18a84-3d75-454a-9262-0ba3fb85d738" providerId="AD" clId="Web-{1D718357-2CEF-484D-BA7F-6146F7743486}" dt="2018-05-02T01:26:13.795" v="523"/>
        <pc:sldMkLst>
          <pc:docMk/>
          <pc:sldMk cId="787807634" sldId="295"/>
        </pc:sldMkLst>
        <pc:spChg chg="mod">
          <ac:chgData name="Blake Markle" userId="S::blake.markle@utoronto.ca::1da18a84-3d75-454a-9262-0ba3fb85d738" providerId="AD" clId="Web-{1D718357-2CEF-484D-BA7F-6146F7743486}" dt="2018-05-02T01:26:13.795" v="523"/>
          <ac:spMkLst>
            <pc:docMk/>
            <pc:sldMk cId="787807634" sldId="295"/>
            <ac:spMk id="3" creationId="{77DEECAC-C74C-4A33-A074-9EFEE6D635FF}"/>
          </ac:spMkLst>
        </pc:spChg>
      </pc:sldChg>
      <pc:sldChg chg="modSp add replId">
        <pc:chgData name="Blake Markle" userId="S::blake.markle@utoronto.ca::1da18a84-3d75-454a-9262-0ba3fb85d738" providerId="AD" clId="Web-{1D718357-2CEF-484D-BA7F-6146F7743486}" dt="2018-05-02T01:35:17.855" v="569"/>
        <pc:sldMkLst>
          <pc:docMk/>
          <pc:sldMk cId="2103235943" sldId="296"/>
        </pc:sldMkLst>
        <pc:spChg chg="mod">
          <ac:chgData name="Blake Markle" userId="S::blake.markle@utoronto.ca::1da18a84-3d75-454a-9262-0ba3fb85d738" providerId="AD" clId="Web-{1D718357-2CEF-484D-BA7F-6146F7743486}" dt="2018-05-02T01:35:17.855" v="569"/>
          <ac:spMkLst>
            <pc:docMk/>
            <pc:sldMk cId="2103235943" sldId="296"/>
            <ac:spMk id="3" creationId="{79BCA8D9-81FB-4D0B-B5A3-95D031438186}"/>
          </ac:spMkLst>
        </pc:spChg>
      </pc:sldChg>
    </pc:docChg>
  </pc:docChgLst>
  <pc:docChgLst>
    <pc:chgData name="Blake Markle" userId="1da18a84-3d75-454a-9262-0ba3fb85d738" providerId="ADAL" clId="{3CE552A1-DA5D-485F-905A-A9F6524F5515}"/>
    <pc:docChg chg="undo custSel addSld delSld modSld sldOrd">
      <pc:chgData name="Blake Markle" userId="1da18a84-3d75-454a-9262-0ba3fb85d738" providerId="ADAL" clId="{3CE552A1-DA5D-485F-905A-A9F6524F5515}" dt="2018-05-03T00:41:18.477" v="688"/>
      <pc:docMkLst>
        <pc:docMk/>
      </pc:docMkLst>
      <pc:sldChg chg="modSp">
        <pc:chgData name="Blake Markle" userId="1da18a84-3d75-454a-9262-0ba3fb85d738" providerId="ADAL" clId="{3CE552A1-DA5D-485F-905A-A9F6524F5515}" dt="2018-05-03T00:07:58.572" v="297" actId="5793"/>
        <pc:sldMkLst>
          <pc:docMk/>
          <pc:sldMk cId="3843718431" sldId="270"/>
        </pc:sldMkLst>
        <pc:spChg chg="mod">
          <ac:chgData name="Blake Markle" userId="1da18a84-3d75-454a-9262-0ba3fb85d738" providerId="ADAL" clId="{3CE552A1-DA5D-485F-905A-A9F6524F5515}" dt="2018-05-03T00:07:58.572" v="297" actId="5793"/>
          <ac:spMkLst>
            <pc:docMk/>
            <pc:sldMk cId="3843718431" sldId="270"/>
            <ac:spMk id="3" creationId="{D0AA7808-0FA5-4DFE-95EF-2E65B2527A22}"/>
          </ac:spMkLst>
        </pc:spChg>
      </pc:sldChg>
      <pc:sldChg chg="modSp">
        <pc:chgData name="Blake Markle" userId="1da18a84-3d75-454a-9262-0ba3fb85d738" providerId="ADAL" clId="{3CE552A1-DA5D-485F-905A-A9F6524F5515}" dt="2018-05-02T23:41:09.331" v="209" actId="5793"/>
        <pc:sldMkLst>
          <pc:docMk/>
          <pc:sldMk cId="2429371470" sldId="274"/>
        </pc:sldMkLst>
        <pc:spChg chg="mod">
          <ac:chgData name="Blake Markle" userId="1da18a84-3d75-454a-9262-0ba3fb85d738" providerId="ADAL" clId="{3CE552A1-DA5D-485F-905A-A9F6524F5515}" dt="2018-05-02T23:41:09.331" v="209" actId="5793"/>
          <ac:spMkLst>
            <pc:docMk/>
            <pc:sldMk cId="2429371470" sldId="274"/>
            <ac:spMk id="3" creationId="{4DF062DC-BC13-4ECB-9393-5BA51F69CCD7}"/>
          </ac:spMkLst>
        </pc:spChg>
      </pc:sldChg>
      <pc:sldChg chg="modSp modNotesTx">
        <pc:chgData name="Blake Markle" userId="1da18a84-3d75-454a-9262-0ba3fb85d738" providerId="ADAL" clId="{3CE552A1-DA5D-485F-905A-A9F6524F5515}" dt="2018-05-02T23:43:00.549" v="229" actId="20577"/>
        <pc:sldMkLst>
          <pc:docMk/>
          <pc:sldMk cId="3819361975" sldId="275"/>
        </pc:sldMkLst>
        <pc:spChg chg="mod">
          <ac:chgData name="Blake Markle" userId="1da18a84-3d75-454a-9262-0ba3fb85d738" providerId="ADAL" clId="{3CE552A1-DA5D-485F-905A-A9F6524F5515}" dt="2018-05-02T23:43:00.549" v="229" actId="20577"/>
          <ac:spMkLst>
            <pc:docMk/>
            <pc:sldMk cId="3819361975" sldId="275"/>
            <ac:spMk id="3" creationId="{3196A2D3-0A01-4933-BC42-3FEBFDFB6189}"/>
          </ac:spMkLst>
        </pc:spChg>
      </pc:sldChg>
      <pc:sldChg chg="modSp modNotesTx">
        <pc:chgData name="Blake Markle" userId="1da18a84-3d75-454a-9262-0ba3fb85d738" providerId="ADAL" clId="{3CE552A1-DA5D-485F-905A-A9F6524F5515}" dt="2018-05-02T23:45:35.835" v="231" actId="255"/>
        <pc:sldMkLst>
          <pc:docMk/>
          <pc:sldMk cId="3357449193" sldId="276"/>
        </pc:sldMkLst>
        <pc:spChg chg="mod">
          <ac:chgData name="Blake Markle" userId="1da18a84-3d75-454a-9262-0ba3fb85d738" providerId="ADAL" clId="{3CE552A1-DA5D-485F-905A-A9F6524F5515}" dt="2018-05-02T23:45:30.190" v="230" actId="255"/>
          <ac:spMkLst>
            <pc:docMk/>
            <pc:sldMk cId="3357449193" sldId="276"/>
            <ac:spMk id="3" creationId="{2056BE83-84B7-4A7B-B250-CC01636A1894}"/>
          </ac:spMkLst>
        </pc:spChg>
      </pc:sldChg>
      <pc:sldChg chg="modSp modNotesTx">
        <pc:chgData name="Blake Markle" userId="1da18a84-3d75-454a-9262-0ba3fb85d738" providerId="ADAL" clId="{3CE552A1-DA5D-485F-905A-A9F6524F5515}" dt="2018-05-02T23:46:01.566" v="235" actId="255"/>
        <pc:sldMkLst>
          <pc:docMk/>
          <pc:sldMk cId="2330127664" sldId="278"/>
        </pc:sldMkLst>
        <pc:spChg chg="mod">
          <ac:chgData name="Blake Markle" userId="1da18a84-3d75-454a-9262-0ba3fb85d738" providerId="ADAL" clId="{3CE552A1-DA5D-485F-905A-A9F6524F5515}" dt="2018-05-02T23:45:55.571" v="234" actId="255"/>
          <ac:spMkLst>
            <pc:docMk/>
            <pc:sldMk cId="2330127664" sldId="278"/>
            <ac:spMk id="3" creationId="{EB281537-F43C-47C4-A765-2D6F3FC8B8FD}"/>
          </ac:spMkLst>
        </pc:spChg>
      </pc:sldChg>
      <pc:sldChg chg="modSp modNotesTx">
        <pc:chgData name="Blake Markle" userId="1da18a84-3d75-454a-9262-0ba3fb85d738" providerId="ADAL" clId="{3CE552A1-DA5D-485F-905A-A9F6524F5515}" dt="2018-05-02T23:45:48.452" v="233" actId="255"/>
        <pc:sldMkLst>
          <pc:docMk/>
          <pc:sldMk cId="1422599480" sldId="279"/>
        </pc:sldMkLst>
        <pc:spChg chg="mod">
          <ac:chgData name="Blake Markle" userId="1da18a84-3d75-454a-9262-0ba3fb85d738" providerId="ADAL" clId="{3CE552A1-DA5D-485F-905A-A9F6524F5515}" dt="2018-05-02T23:45:42.606" v="232" actId="255"/>
          <ac:spMkLst>
            <pc:docMk/>
            <pc:sldMk cId="1422599480" sldId="279"/>
            <ac:spMk id="3" creationId="{1DAECB41-F00D-44F1-BE44-A269E309E541}"/>
          </ac:spMkLst>
        </pc:spChg>
      </pc:sldChg>
      <pc:sldChg chg="modSp modNotesTx">
        <pc:chgData name="Blake Markle" userId="1da18a84-3d75-454a-9262-0ba3fb85d738" providerId="ADAL" clId="{3CE552A1-DA5D-485F-905A-A9F6524F5515}" dt="2018-05-02T23:46:46.467" v="239" actId="6549"/>
        <pc:sldMkLst>
          <pc:docMk/>
          <pc:sldMk cId="764388374" sldId="280"/>
        </pc:sldMkLst>
        <pc:spChg chg="mod">
          <ac:chgData name="Blake Markle" userId="1da18a84-3d75-454a-9262-0ba3fb85d738" providerId="ADAL" clId="{3CE552A1-DA5D-485F-905A-A9F6524F5515}" dt="2018-05-02T23:46:46.467" v="239" actId="6549"/>
          <ac:spMkLst>
            <pc:docMk/>
            <pc:sldMk cId="764388374" sldId="280"/>
            <ac:spMk id="3" creationId="{ABAE5471-163F-4169-8A7D-C54F78B81A50}"/>
          </ac:spMkLst>
        </pc:spChg>
      </pc:sldChg>
      <pc:sldChg chg="modSp modNotesTx">
        <pc:chgData name="Blake Markle" userId="1da18a84-3d75-454a-9262-0ba3fb85d738" providerId="ADAL" clId="{3CE552A1-DA5D-485F-905A-A9F6524F5515}" dt="2018-05-02T23:47:19.217" v="241" actId="255"/>
        <pc:sldMkLst>
          <pc:docMk/>
          <pc:sldMk cId="800910908" sldId="281"/>
        </pc:sldMkLst>
        <pc:spChg chg="mod">
          <ac:chgData name="Blake Markle" userId="1da18a84-3d75-454a-9262-0ba3fb85d738" providerId="ADAL" clId="{3CE552A1-DA5D-485F-905A-A9F6524F5515}" dt="2018-05-02T23:47:13.278" v="240" actId="255"/>
          <ac:spMkLst>
            <pc:docMk/>
            <pc:sldMk cId="800910908" sldId="281"/>
            <ac:spMk id="3" creationId="{68D30C65-B11D-4253-B1BF-EC442136F249}"/>
          </ac:spMkLst>
        </pc:spChg>
      </pc:sldChg>
      <pc:sldChg chg="modSp modNotesTx">
        <pc:chgData name="Blake Markle" userId="1da18a84-3d75-454a-9262-0ba3fb85d738" providerId="ADAL" clId="{3CE552A1-DA5D-485F-905A-A9F6524F5515}" dt="2018-05-02T23:47:53.778" v="246" actId="6549"/>
        <pc:sldMkLst>
          <pc:docMk/>
          <pc:sldMk cId="751198385" sldId="282"/>
        </pc:sldMkLst>
        <pc:spChg chg="mod">
          <ac:chgData name="Blake Markle" userId="1da18a84-3d75-454a-9262-0ba3fb85d738" providerId="ADAL" clId="{3CE552A1-DA5D-485F-905A-A9F6524F5515}" dt="2018-05-02T23:47:53.778" v="246" actId="6549"/>
          <ac:spMkLst>
            <pc:docMk/>
            <pc:sldMk cId="751198385" sldId="282"/>
            <ac:spMk id="3" creationId="{143D87A2-BA6F-4FFA-9181-C3C924CEC1B6}"/>
          </ac:spMkLst>
        </pc:spChg>
      </pc:sldChg>
      <pc:sldChg chg="modSp modNotesTx">
        <pc:chgData name="Blake Markle" userId="1da18a84-3d75-454a-9262-0ba3fb85d738" providerId="ADAL" clId="{3CE552A1-DA5D-485F-905A-A9F6524F5515}" dt="2018-05-02T23:50:05.788" v="254" actId="255"/>
        <pc:sldMkLst>
          <pc:docMk/>
          <pc:sldMk cId="3179196185" sldId="283"/>
        </pc:sldMkLst>
        <pc:spChg chg="mod">
          <ac:chgData name="Blake Markle" userId="1da18a84-3d75-454a-9262-0ba3fb85d738" providerId="ADAL" clId="{3CE552A1-DA5D-485F-905A-A9F6524F5515}" dt="2018-05-02T23:50:01.621" v="253" actId="255"/>
          <ac:spMkLst>
            <pc:docMk/>
            <pc:sldMk cId="3179196185" sldId="283"/>
            <ac:spMk id="3" creationId="{EA2D7EDA-24DF-41D4-976A-FCD552150D4B}"/>
          </ac:spMkLst>
        </pc:spChg>
      </pc:sldChg>
      <pc:sldChg chg="modSp modNotesTx">
        <pc:chgData name="Blake Markle" userId="1da18a84-3d75-454a-9262-0ba3fb85d738" providerId="ADAL" clId="{3CE552A1-DA5D-485F-905A-A9F6524F5515}" dt="2018-05-02T22:46:16.498" v="106" actId="6549"/>
        <pc:sldMkLst>
          <pc:docMk/>
          <pc:sldMk cId="844039355" sldId="285"/>
        </pc:sldMkLst>
        <pc:spChg chg="mod">
          <ac:chgData name="Blake Markle" userId="1da18a84-3d75-454a-9262-0ba3fb85d738" providerId="ADAL" clId="{3CE552A1-DA5D-485F-905A-A9F6524F5515}" dt="2018-05-02T22:46:16.498" v="106" actId="6549"/>
          <ac:spMkLst>
            <pc:docMk/>
            <pc:sldMk cId="844039355" sldId="285"/>
            <ac:spMk id="3" creationId="{D1266AE5-3BC3-4DD1-86E6-1C12A8421ABB}"/>
          </ac:spMkLst>
        </pc:spChg>
      </pc:sldChg>
      <pc:sldChg chg="modSp">
        <pc:chgData name="Blake Markle" userId="1da18a84-3d75-454a-9262-0ba3fb85d738" providerId="ADAL" clId="{3CE552A1-DA5D-485F-905A-A9F6524F5515}" dt="2018-05-02T23:25:05.089" v="207" actId="20577"/>
        <pc:sldMkLst>
          <pc:docMk/>
          <pc:sldMk cId="1337526328" sldId="288"/>
        </pc:sldMkLst>
        <pc:spChg chg="mod">
          <ac:chgData name="Blake Markle" userId="1da18a84-3d75-454a-9262-0ba3fb85d738" providerId="ADAL" clId="{3CE552A1-DA5D-485F-905A-A9F6524F5515}" dt="2018-05-02T23:25:05.089" v="207" actId="20577"/>
          <ac:spMkLst>
            <pc:docMk/>
            <pc:sldMk cId="1337526328" sldId="288"/>
            <ac:spMk id="3" creationId="{04993A7A-8A35-4E0E-8D97-4C791B7F9243}"/>
          </ac:spMkLst>
        </pc:spChg>
      </pc:sldChg>
      <pc:sldChg chg="modNotesTx">
        <pc:chgData name="Blake Markle" userId="1da18a84-3d75-454a-9262-0ba3fb85d738" providerId="ADAL" clId="{3CE552A1-DA5D-485F-905A-A9F6524F5515}" dt="2018-05-02T23:04:19.386" v="107" actId="113"/>
        <pc:sldMkLst>
          <pc:docMk/>
          <pc:sldMk cId="977015808" sldId="289"/>
        </pc:sldMkLst>
      </pc:sldChg>
      <pc:sldChg chg="modSp">
        <pc:chgData name="Blake Markle" userId="1da18a84-3d75-454a-9262-0ba3fb85d738" providerId="ADAL" clId="{3CE552A1-DA5D-485F-905A-A9F6524F5515}" dt="2018-05-02T21:13:43.339" v="7" actId="6549"/>
        <pc:sldMkLst>
          <pc:docMk/>
          <pc:sldMk cId="787807634" sldId="295"/>
        </pc:sldMkLst>
        <pc:spChg chg="mod">
          <ac:chgData name="Blake Markle" userId="1da18a84-3d75-454a-9262-0ba3fb85d738" providerId="ADAL" clId="{3CE552A1-DA5D-485F-905A-A9F6524F5515}" dt="2018-05-02T21:13:43.339" v="7" actId="6549"/>
          <ac:spMkLst>
            <pc:docMk/>
            <pc:sldMk cId="787807634" sldId="295"/>
            <ac:spMk id="3" creationId="{77DEECAC-C74C-4A33-A074-9EFEE6D635FF}"/>
          </ac:spMkLst>
        </pc:spChg>
      </pc:sldChg>
      <pc:sldChg chg="modSp">
        <pc:chgData name="Blake Markle" userId="1da18a84-3d75-454a-9262-0ba3fb85d738" providerId="ADAL" clId="{3CE552A1-DA5D-485F-905A-A9F6524F5515}" dt="2018-05-03T00:04:22.359" v="292" actId="20577"/>
        <pc:sldMkLst>
          <pc:docMk/>
          <pc:sldMk cId="2103235943" sldId="296"/>
        </pc:sldMkLst>
        <pc:spChg chg="mod">
          <ac:chgData name="Blake Markle" userId="1da18a84-3d75-454a-9262-0ba3fb85d738" providerId="ADAL" clId="{3CE552A1-DA5D-485F-905A-A9F6524F5515}" dt="2018-05-03T00:04:22.359" v="292" actId="20577"/>
          <ac:spMkLst>
            <pc:docMk/>
            <pc:sldMk cId="2103235943" sldId="296"/>
            <ac:spMk id="3" creationId="{79BCA8D9-81FB-4D0B-B5A3-95D031438186}"/>
          </ac:spMkLst>
        </pc:spChg>
      </pc:sldChg>
      <pc:sldChg chg="add del ord">
        <pc:chgData name="Blake Markle" userId="1da18a84-3d75-454a-9262-0ba3fb85d738" providerId="ADAL" clId="{3CE552A1-DA5D-485F-905A-A9F6524F5515}" dt="2018-05-02T21:14:47.204" v="11" actId="2696"/>
        <pc:sldMkLst>
          <pc:docMk/>
          <pc:sldMk cId="815854464" sldId="300"/>
        </pc:sldMkLst>
      </pc:sldChg>
      <pc:sldChg chg="modSp add modNotesTx">
        <pc:chgData name="Blake Markle" userId="1da18a84-3d75-454a-9262-0ba3fb85d738" providerId="ADAL" clId="{3CE552A1-DA5D-485F-905A-A9F6524F5515}" dt="2018-05-02T23:50:31.846" v="255" actId="6549"/>
        <pc:sldMkLst>
          <pc:docMk/>
          <pc:sldMk cId="997909815" sldId="301"/>
        </pc:sldMkLst>
        <pc:spChg chg="mod">
          <ac:chgData name="Blake Markle" userId="1da18a84-3d75-454a-9262-0ba3fb85d738" providerId="ADAL" clId="{3CE552A1-DA5D-485F-905A-A9F6524F5515}" dt="2018-05-02T21:15:14.757" v="71" actId="20577"/>
          <ac:spMkLst>
            <pc:docMk/>
            <pc:sldMk cId="997909815" sldId="301"/>
            <ac:spMk id="2" creationId="{8FD4590E-8897-435E-A9F8-75392FB03F26}"/>
          </ac:spMkLst>
        </pc:spChg>
      </pc:sldChg>
      <pc:sldChg chg="add">
        <pc:chgData name="Blake Markle" userId="1da18a84-3d75-454a-9262-0ba3fb85d738" providerId="ADAL" clId="{3CE552A1-DA5D-485F-905A-A9F6524F5515}" dt="2018-05-02T23:46:42.263" v="238"/>
        <pc:sldMkLst>
          <pc:docMk/>
          <pc:sldMk cId="625550314" sldId="302"/>
        </pc:sldMkLst>
      </pc:sldChg>
      <pc:sldChg chg="addSp modSp add">
        <pc:chgData name="Blake Markle" userId="1da18a84-3d75-454a-9262-0ba3fb85d738" providerId="ADAL" clId="{3CE552A1-DA5D-485F-905A-A9F6524F5515}" dt="2018-05-02T23:49:54.575" v="252" actId="14100"/>
        <pc:sldMkLst>
          <pc:docMk/>
          <pc:sldMk cId="2407994612" sldId="303"/>
        </pc:sldMkLst>
        <pc:spChg chg="mod">
          <ac:chgData name="Blake Markle" userId="1da18a84-3d75-454a-9262-0ba3fb85d738" providerId="ADAL" clId="{3CE552A1-DA5D-485F-905A-A9F6524F5515}" dt="2018-05-02T23:49:19.911" v="247" actId="6549"/>
          <ac:spMkLst>
            <pc:docMk/>
            <pc:sldMk cId="2407994612" sldId="303"/>
            <ac:spMk id="3" creationId="{143D87A2-BA6F-4FFA-9181-C3C924CEC1B6}"/>
          </ac:spMkLst>
        </pc:spChg>
        <pc:picChg chg="add mod">
          <ac:chgData name="Blake Markle" userId="1da18a84-3d75-454a-9262-0ba3fb85d738" providerId="ADAL" clId="{3CE552A1-DA5D-485F-905A-A9F6524F5515}" dt="2018-05-02T23:49:54.575" v="252" actId="14100"/>
          <ac:picMkLst>
            <pc:docMk/>
            <pc:sldMk cId="2407994612" sldId="303"/>
            <ac:picMk id="5" creationId="{9A07A196-FA18-4033-BA53-C47DBAC4A8A6}"/>
          </ac:picMkLst>
        </pc:picChg>
      </pc:sldChg>
      <pc:sldChg chg="modSp add modNotesTx">
        <pc:chgData name="Blake Markle" userId="1da18a84-3d75-454a-9262-0ba3fb85d738" providerId="ADAL" clId="{3CE552A1-DA5D-485F-905A-A9F6524F5515}" dt="2018-05-03T00:36:29.256" v="575" actId="20577"/>
        <pc:sldMkLst>
          <pc:docMk/>
          <pc:sldMk cId="786449121" sldId="304"/>
        </pc:sldMkLst>
        <pc:spChg chg="mod">
          <ac:chgData name="Blake Markle" userId="1da18a84-3d75-454a-9262-0ba3fb85d738" providerId="ADAL" clId="{3CE552A1-DA5D-485F-905A-A9F6524F5515}" dt="2018-05-03T00:34:54.162" v="303" actId="20577"/>
          <ac:spMkLst>
            <pc:docMk/>
            <pc:sldMk cId="786449121" sldId="304"/>
            <ac:spMk id="2" creationId="{F716BA68-A8AC-42D8-88FB-8A80E765E0EB}"/>
          </ac:spMkLst>
        </pc:spChg>
        <pc:spChg chg="mod">
          <ac:chgData name="Blake Markle" userId="1da18a84-3d75-454a-9262-0ba3fb85d738" providerId="ADAL" clId="{3CE552A1-DA5D-485F-905A-A9F6524F5515}" dt="2018-05-03T00:35:22.457" v="351" actId="20577"/>
          <ac:spMkLst>
            <pc:docMk/>
            <pc:sldMk cId="786449121" sldId="304"/>
            <ac:spMk id="3" creationId="{D0AA7808-0FA5-4DFE-95EF-2E65B2527A22}"/>
          </ac:spMkLst>
        </pc:spChg>
      </pc:sldChg>
      <pc:sldChg chg="addSp delSp modSp add">
        <pc:chgData name="Blake Markle" userId="1da18a84-3d75-454a-9262-0ba3fb85d738" providerId="ADAL" clId="{3CE552A1-DA5D-485F-905A-A9F6524F5515}" dt="2018-05-03T00:36:54.164" v="621" actId="1037"/>
        <pc:sldMkLst>
          <pc:docMk/>
          <pc:sldMk cId="3321738312" sldId="305"/>
        </pc:sldMkLst>
        <pc:spChg chg="del">
          <ac:chgData name="Blake Markle" userId="1da18a84-3d75-454a-9262-0ba3fb85d738" providerId="ADAL" clId="{3CE552A1-DA5D-485F-905A-A9F6524F5515}" dt="2018-05-03T00:36:39.801" v="577" actId="478"/>
          <ac:spMkLst>
            <pc:docMk/>
            <pc:sldMk cId="3321738312" sldId="305"/>
            <ac:spMk id="2" creationId="{2C1108C5-BAB3-4637-A75A-7740D666FA0C}"/>
          </ac:spMkLst>
        </pc:spChg>
        <pc:spChg chg="add del mod">
          <ac:chgData name="Blake Markle" userId="1da18a84-3d75-454a-9262-0ba3fb85d738" providerId="ADAL" clId="{3CE552A1-DA5D-485F-905A-A9F6524F5515}" dt="2018-05-03T00:36:43.852" v="578" actId="478"/>
          <ac:spMkLst>
            <pc:docMk/>
            <pc:sldMk cId="3321738312" sldId="305"/>
            <ac:spMk id="5" creationId="{BCFE021B-719F-4D38-9BFB-47D61C043CEC}"/>
          </ac:spMkLst>
        </pc:spChg>
        <pc:picChg chg="mod">
          <ac:chgData name="Blake Markle" userId="1da18a84-3d75-454a-9262-0ba3fb85d738" providerId="ADAL" clId="{3CE552A1-DA5D-485F-905A-A9F6524F5515}" dt="2018-05-03T00:36:54.164" v="621" actId="1037"/>
          <ac:picMkLst>
            <pc:docMk/>
            <pc:sldMk cId="3321738312" sldId="305"/>
            <ac:picMk id="4" creationId="{71CB31C0-A3FE-4DF8-B7C4-45B7E434664C}"/>
          </ac:picMkLst>
        </pc:picChg>
      </pc:sldChg>
      <pc:sldChg chg="addSp delSp modSp add">
        <pc:chgData name="Blake Markle" userId="1da18a84-3d75-454a-9262-0ba3fb85d738" providerId="ADAL" clId="{3CE552A1-DA5D-485F-905A-A9F6524F5515}" dt="2018-05-03T00:37:16.928" v="666" actId="1037"/>
        <pc:sldMkLst>
          <pc:docMk/>
          <pc:sldMk cId="2723598351" sldId="306"/>
        </pc:sldMkLst>
        <pc:spChg chg="del">
          <ac:chgData name="Blake Markle" userId="1da18a84-3d75-454a-9262-0ba3fb85d738" providerId="ADAL" clId="{3CE552A1-DA5D-485F-905A-A9F6524F5515}" dt="2018-05-03T00:37:03.629" v="623" actId="478"/>
          <ac:spMkLst>
            <pc:docMk/>
            <pc:sldMk cId="2723598351" sldId="306"/>
            <ac:spMk id="2" creationId="{F29B7336-FE5C-4F48-8680-5DEA0209DAEC}"/>
          </ac:spMkLst>
        </pc:spChg>
        <pc:spChg chg="add del mod">
          <ac:chgData name="Blake Markle" userId="1da18a84-3d75-454a-9262-0ba3fb85d738" providerId="ADAL" clId="{3CE552A1-DA5D-485F-905A-A9F6524F5515}" dt="2018-05-03T00:37:06.790" v="624" actId="478"/>
          <ac:spMkLst>
            <pc:docMk/>
            <pc:sldMk cId="2723598351" sldId="306"/>
            <ac:spMk id="5" creationId="{73562DA2-E18E-4FD0-A310-7E8CBC6B1B27}"/>
          </ac:spMkLst>
        </pc:spChg>
        <pc:picChg chg="mod">
          <ac:chgData name="Blake Markle" userId="1da18a84-3d75-454a-9262-0ba3fb85d738" providerId="ADAL" clId="{3CE552A1-DA5D-485F-905A-A9F6524F5515}" dt="2018-05-03T00:37:16.928" v="666" actId="1037"/>
          <ac:picMkLst>
            <pc:docMk/>
            <pc:sldMk cId="2723598351" sldId="306"/>
            <ac:picMk id="4" creationId="{54D359C6-672F-468C-8729-5939595BB188}"/>
          </ac:picMkLst>
        </pc:picChg>
      </pc:sldChg>
      <pc:sldChg chg="addSp delSp modSp add">
        <pc:chgData name="Blake Markle" userId="1da18a84-3d75-454a-9262-0ba3fb85d738" providerId="ADAL" clId="{3CE552A1-DA5D-485F-905A-A9F6524F5515}" dt="2018-05-03T00:40:20.476" v="684" actId="1037"/>
        <pc:sldMkLst>
          <pc:docMk/>
          <pc:sldMk cId="1306333025" sldId="307"/>
        </pc:sldMkLst>
        <pc:spChg chg="del mod">
          <ac:chgData name="Blake Markle" userId="1da18a84-3d75-454a-9262-0ba3fb85d738" providerId="ADAL" clId="{3CE552A1-DA5D-485F-905A-A9F6524F5515}" dt="2018-05-03T00:40:00.339" v="670" actId="478"/>
          <ac:spMkLst>
            <pc:docMk/>
            <pc:sldMk cId="1306333025" sldId="307"/>
            <ac:spMk id="2" creationId="{76AE0932-AF89-477F-8712-E33B2D0B8EE3}"/>
          </ac:spMkLst>
        </pc:spChg>
        <pc:spChg chg="mod">
          <ac:chgData name="Blake Markle" userId="1da18a84-3d75-454a-9262-0ba3fb85d738" providerId="ADAL" clId="{3CE552A1-DA5D-485F-905A-A9F6524F5515}" dt="2018-05-03T00:39:56.222" v="668" actId="6549"/>
          <ac:spMkLst>
            <pc:docMk/>
            <pc:sldMk cId="1306333025" sldId="307"/>
            <ac:spMk id="3" creationId="{04993A7A-8A35-4E0E-8D97-4C791B7F9243}"/>
          </ac:spMkLst>
        </pc:spChg>
        <pc:spChg chg="add del mod">
          <ac:chgData name="Blake Markle" userId="1da18a84-3d75-454a-9262-0ba3fb85d738" providerId="ADAL" clId="{3CE552A1-DA5D-485F-905A-A9F6524F5515}" dt="2018-05-03T00:40:01.525" v="671" actId="478"/>
          <ac:spMkLst>
            <pc:docMk/>
            <pc:sldMk cId="1306333025" sldId="307"/>
            <ac:spMk id="5" creationId="{E89DC4BB-C31E-4AFF-AB1A-FBBAE94AB1A0}"/>
          </ac:spMkLst>
        </pc:spChg>
        <pc:picChg chg="add mod modCrop">
          <ac:chgData name="Blake Markle" userId="1da18a84-3d75-454a-9262-0ba3fb85d738" providerId="ADAL" clId="{3CE552A1-DA5D-485F-905A-A9F6524F5515}" dt="2018-05-03T00:40:20.476" v="684" actId="1037"/>
          <ac:picMkLst>
            <pc:docMk/>
            <pc:sldMk cId="1306333025" sldId="307"/>
            <ac:picMk id="6" creationId="{A13CBCBE-38B1-4A9D-A686-3BF73A63DBA0}"/>
          </ac:picMkLst>
        </pc:picChg>
      </pc:sldChg>
      <pc:sldChg chg="addSp delSp add">
        <pc:chgData name="Blake Markle" userId="1da18a84-3d75-454a-9262-0ba3fb85d738" providerId="ADAL" clId="{3CE552A1-DA5D-485F-905A-A9F6524F5515}" dt="2018-05-03T00:41:18.477" v="688"/>
        <pc:sldMkLst>
          <pc:docMk/>
          <pc:sldMk cId="1492073788" sldId="308"/>
        </pc:sldMkLst>
        <pc:spChg chg="del">
          <ac:chgData name="Blake Markle" userId="1da18a84-3d75-454a-9262-0ba3fb85d738" providerId="ADAL" clId="{3CE552A1-DA5D-485F-905A-A9F6524F5515}" dt="2018-05-03T00:40:27.738" v="686" actId="478"/>
          <ac:spMkLst>
            <pc:docMk/>
            <pc:sldMk cId="1492073788" sldId="308"/>
            <ac:spMk id="2" creationId="{D01FA675-355E-476C-95CB-89B8D13ABAFD}"/>
          </ac:spMkLst>
        </pc:spChg>
        <pc:spChg chg="del">
          <ac:chgData name="Blake Markle" userId="1da18a84-3d75-454a-9262-0ba3fb85d738" providerId="ADAL" clId="{3CE552A1-DA5D-485F-905A-A9F6524F5515}" dt="2018-05-03T00:40:29.046" v="687" actId="478"/>
          <ac:spMkLst>
            <pc:docMk/>
            <pc:sldMk cId="1492073788" sldId="308"/>
            <ac:spMk id="3" creationId="{D0FC898F-10A8-4CE1-A757-189B965F0AD0}"/>
          </ac:spMkLst>
        </pc:spChg>
        <pc:picChg chg="add">
          <ac:chgData name="Blake Markle" userId="1da18a84-3d75-454a-9262-0ba3fb85d738" providerId="ADAL" clId="{3CE552A1-DA5D-485F-905A-A9F6524F5515}" dt="2018-05-03T00:41:18.477" v="688"/>
          <ac:picMkLst>
            <pc:docMk/>
            <pc:sldMk cId="1492073788" sldId="308"/>
            <ac:picMk id="4" creationId="{0B100200-43B9-4E13-979A-9B05630DDA3B}"/>
          </ac:picMkLst>
        </pc:picChg>
      </pc:sldChg>
    </pc:docChg>
  </pc:docChgLst>
  <pc:docChgLst>
    <pc:chgData name="Blake Markle" userId="S::blake.markle@utoronto.ca::1da18a84-3d75-454a-9262-0ba3fb85d738" providerId="AD" clId="Web-{19CCB28A-2C75-4078-AE24-C3DF48A0360E}"/>
    <pc:docChg chg="addSld modSld">
      <pc:chgData name="Blake Markle" userId="S::blake.markle@utoronto.ca::1da18a84-3d75-454a-9262-0ba3fb85d738" providerId="AD" clId="Web-{19CCB28A-2C75-4078-AE24-C3DF48A0360E}" dt="2018-04-16T17:58:55.673" v="236"/>
      <pc:docMkLst>
        <pc:docMk/>
      </pc:docMkLst>
      <pc:sldChg chg="modSp">
        <pc:chgData name="Blake Markle" userId="S::blake.markle@utoronto.ca::1da18a84-3d75-454a-9262-0ba3fb85d738" providerId="AD" clId="Web-{19CCB28A-2C75-4078-AE24-C3DF48A0360E}" dt="2018-04-16T17:44:56.793" v="10"/>
        <pc:sldMkLst>
          <pc:docMk/>
          <pc:sldMk cId="3357449193" sldId="276"/>
        </pc:sldMkLst>
        <pc:spChg chg="mod">
          <ac:chgData name="Blake Markle" userId="S::blake.markle@utoronto.ca::1da18a84-3d75-454a-9262-0ba3fb85d738" providerId="AD" clId="Web-{19CCB28A-2C75-4078-AE24-C3DF48A0360E}" dt="2018-04-16T17:44:56.793" v="10"/>
          <ac:spMkLst>
            <pc:docMk/>
            <pc:sldMk cId="3357449193" sldId="276"/>
            <ac:spMk id="3" creationId="{2056BE83-84B7-4A7B-B250-CC01636A1894}"/>
          </ac:spMkLst>
        </pc:spChg>
      </pc:sldChg>
      <pc:sldChg chg="modSp">
        <pc:chgData name="Blake Markle" userId="S::blake.markle@utoronto.ca::1da18a84-3d75-454a-9262-0ba3fb85d738" providerId="AD" clId="Web-{19CCB28A-2C75-4078-AE24-C3DF48A0360E}" dt="2018-04-16T17:45:46.573" v="39"/>
        <pc:sldMkLst>
          <pc:docMk/>
          <pc:sldMk cId="2330127664" sldId="278"/>
        </pc:sldMkLst>
        <pc:spChg chg="mod">
          <ac:chgData name="Blake Markle" userId="S::blake.markle@utoronto.ca::1da18a84-3d75-454a-9262-0ba3fb85d738" providerId="AD" clId="Web-{19CCB28A-2C75-4078-AE24-C3DF48A0360E}" dt="2018-04-16T17:45:03.183" v="18"/>
          <ac:spMkLst>
            <pc:docMk/>
            <pc:sldMk cId="2330127664" sldId="278"/>
            <ac:spMk id="2" creationId="{24556C7A-9016-492D-9401-E15F86C6D0A8}"/>
          </ac:spMkLst>
        </pc:spChg>
        <pc:spChg chg="mod">
          <ac:chgData name="Blake Markle" userId="S::blake.markle@utoronto.ca::1da18a84-3d75-454a-9262-0ba3fb85d738" providerId="AD" clId="Web-{19CCB28A-2C75-4078-AE24-C3DF48A0360E}" dt="2018-04-16T17:45:46.573" v="39"/>
          <ac:spMkLst>
            <pc:docMk/>
            <pc:sldMk cId="2330127664" sldId="278"/>
            <ac:spMk id="3" creationId="{EB281537-F43C-47C4-A765-2D6F3FC8B8FD}"/>
          </ac:spMkLst>
        </pc:spChg>
      </pc:sldChg>
      <pc:sldChg chg="modSp">
        <pc:chgData name="Blake Markle" userId="S::blake.markle@utoronto.ca::1da18a84-3d75-454a-9262-0ba3fb85d738" providerId="AD" clId="Web-{19CCB28A-2C75-4078-AE24-C3DF48A0360E}" dt="2018-04-16T17:48:11.540" v="79"/>
        <pc:sldMkLst>
          <pc:docMk/>
          <pc:sldMk cId="1422599480" sldId="279"/>
        </pc:sldMkLst>
        <pc:spChg chg="mod">
          <ac:chgData name="Blake Markle" userId="S::blake.markle@utoronto.ca::1da18a84-3d75-454a-9262-0ba3fb85d738" providerId="AD" clId="Web-{19CCB28A-2C75-4078-AE24-C3DF48A0360E}" dt="2018-04-16T17:47:34.697" v="49"/>
          <ac:spMkLst>
            <pc:docMk/>
            <pc:sldMk cId="1422599480" sldId="279"/>
            <ac:spMk id="2" creationId="{C5D41A28-E554-4C75-AF02-7446060847FC}"/>
          </ac:spMkLst>
        </pc:spChg>
        <pc:spChg chg="mod">
          <ac:chgData name="Blake Markle" userId="S::blake.markle@utoronto.ca::1da18a84-3d75-454a-9262-0ba3fb85d738" providerId="AD" clId="Web-{19CCB28A-2C75-4078-AE24-C3DF48A0360E}" dt="2018-04-16T17:48:11.540" v="79"/>
          <ac:spMkLst>
            <pc:docMk/>
            <pc:sldMk cId="1422599480" sldId="279"/>
            <ac:spMk id="3" creationId="{1DAECB41-F00D-44F1-BE44-A269E309E541}"/>
          </ac:spMkLst>
        </pc:spChg>
      </pc:sldChg>
      <pc:sldChg chg="modSp new">
        <pc:chgData name="Blake Markle" userId="S::blake.markle@utoronto.ca::1da18a84-3d75-454a-9262-0ba3fb85d738" providerId="AD" clId="Web-{19CCB28A-2C75-4078-AE24-C3DF48A0360E}" dt="2018-04-16T17:49:55.164" v="133"/>
        <pc:sldMkLst>
          <pc:docMk/>
          <pc:sldMk cId="764388374" sldId="280"/>
        </pc:sldMkLst>
        <pc:spChg chg="mod">
          <ac:chgData name="Blake Markle" userId="S::blake.markle@utoronto.ca::1da18a84-3d75-454a-9262-0ba3fb85d738" providerId="AD" clId="Web-{19CCB28A-2C75-4078-AE24-C3DF48A0360E}" dt="2018-04-16T17:48:24.790" v="83"/>
          <ac:spMkLst>
            <pc:docMk/>
            <pc:sldMk cId="764388374" sldId="280"/>
            <ac:spMk id="2" creationId="{62BD248F-D69A-4981-A0F1-BD07278562F4}"/>
          </ac:spMkLst>
        </pc:spChg>
        <pc:spChg chg="mod">
          <ac:chgData name="Blake Markle" userId="S::blake.markle@utoronto.ca::1da18a84-3d75-454a-9262-0ba3fb85d738" providerId="AD" clId="Web-{19CCB28A-2C75-4078-AE24-C3DF48A0360E}" dt="2018-04-16T17:49:55.164" v="133"/>
          <ac:spMkLst>
            <pc:docMk/>
            <pc:sldMk cId="764388374" sldId="280"/>
            <ac:spMk id="3" creationId="{ABAE5471-163F-4169-8A7D-C54F78B81A50}"/>
          </ac:spMkLst>
        </pc:spChg>
      </pc:sldChg>
      <pc:sldChg chg="modSp new">
        <pc:chgData name="Blake Markle" userId="S::blake.markle@utoronto.ca::1da18a84-3d75-454a-9262-0ba3fb85d738" providerId="AD" clId="Web-{19CCB28A-2C75-4078-AE24-C3DF48A0360E}" dt="2018-04-16T17:49:13.961" v="114"/>
        <pc:sldMkLst>
          <pc:docMk/>
          <pc:sldMk cId="800910908" sldId="281"/>
        </pc:sldMkLst>
        <pc:spChg chg="mod">
          <ac:chgData name="Blake Markle" userId="S::blake.markle@utoronto.ca::1da18a84-3d75-454a-9262-0ba3fb85d738" providerId="AD" clId="Web-{19CCB28A-2C75-4078-AE24-C3DF48A0360E}" dt="2018-04-16T17:49:01.290" v="107"/>
          <ac:spMkLst>
            <pc:docMk/>
            <pc:sldMk cId="800910908" sldId="281"/>
            <ac:spMk id="2" creationId="{454897BB-3414-4047-9BA3-111BF0111BCE}"/>
          </ac:spMkLst>
        </pc:spChg>
        <pc:spChg chg="mod">
          <ac:chgData name="Blake Markle" userId="S::blake.markle@utoronto.ca::1da18a84-3d75-454a-9262-0ba3fb85d738" providerId="AD" clId="Web-{19CCB28A-2C75-4078-AE24-C3DF48A0360E}" dt="2018-04-16T17:49:13.961" v="114"/>
          <ac:spMkLst>
            <pc:docMk/>
            <pc:sldMk cId="800910908" sldId="281"/>
            <ac:spMk id="3" creationId="{68D30C65-B11D-4253-B1BF-EC442136F249}"/>
          </ac:spMkLst>
        </pc:spChg>
      </pc:sldChg>
      <pc:sldChg chg="modSp new">
        <pc:chgData name="Blake Markle" userId="S::blake.markle@utoronto.ca::1da18a84-3d75-454a-9262-0ba3fb85d738" providerId="AD" clId="Web-{19CCB28A-2C75-4078-AE24-C3DF48A0360E}" dt="2018-04-16T17:56:24.706" v="166"/>
        <pc:sldMkLst>
          <pc:docMk/>
          <pc:sldMk cId="751198385" sldId="282"/>
        </pc:sldMkLst>
        <pc:spChg chg="mod">
          <ac:chgData name="Blake Markle" userId="S::blake.markle@utoronto.ca::1da18a84-3d75-454a-9262-0ba3fb85d738" providerId="AD" clId="Web-{19CCB28A-2C75-4078-AE24-C3DF48A0360E}" dt="2018-04-16T17:56:24.706" v="166"/>
          <ac:spMkLst>
            <pc:docMk/>
            <pc:sldMk cId="751198385" sldId="282"/>
            <ac:spMk id="2" creationId="{0DBE06C7-A145-40FC-B567-F27121D9C859}"/>
          </ac:spMkLst>
        </pc:spChg>
        <pc:spChg chg="mod">
          <ac:chgData name="Blake Markle" userId="S::blake.markle@utoronto.ca::1da18a84-3d75-454a-9262-0ba3fb85d738" providerId="AD" clId="Web-{19CCB28A-2C75-4078-AE24-C3DF48A0360E}" dt="2018-04-16T17:56:13.441" v="160"/>
          <ac:spMkLst>
            <pc:docMk/>
            <pc:sldMk cId="751198385" sldId="282"/>
            <ac:spMk id="3" creationId="{143D87A2-BA6F-4FFA-9181-C3C924CEC1B6}"/>
          </ac:spMkLst>
        </pc:spChg>
      </pc:sldChg>
      <pc:sldChg chg="modSp new">
        <pc:chgData name="Blake Markle" userId="S::blake.markle@utoronto.ca::1da18a84-3d75-454a-9262-0ba3fb85d738" providerId="AD" clId="Web-{19CCB28A-2C75-4078-AE24-C3DF48A0360E}" dt="2018-04-16T17:58:11.095" v="208"/>
        <pc:sldMkLst>
          <pc:docMk/>
          <pc:sldMk cId="3179196185" sldId="283"/>
        </pc:sldMkLst>
        <pc:spChg chg="mod">
          <ac:chgData name="Blake Markle" userId="S::blake.markle@utoronto.ca::1da18a84-3d75-454a-9262-0ba3fb85d738" providerId="AD" clId="Web-{19CCB28A-2C75-4078-AE24-C3DF48A0360E}" dt="2018-04-16T17:56:51.550" v="173"/>
          <ac:spMkLst>
            <pc:docMk/>
            <pc:sldMk cId="3179196185" sldId="283"/>
            <ac:spMk id="2" creationId="{44DAFEDA-F795-48B3-B800-57880A889732}"/>
          </ac:spMkLst>
        </pc:spChg>
        <pc:spChg chg="mod">
          <ac:chgData name="Blake Markle" userId="S::blake.markle@utoronto.ca::1da18a84-3d75-454a-9262-0ba3fb85d738" providerId="AD" clId="Web-{19CCB28A-2C75-4078-AE24-C3DF48A0360E}" dt="2018-04-16T17:58:11.095" v="208"/>
          <ac:spMkLst>
            <pc:docMk/>
            <pc:sldMk cId="3179196185" sldId="283"/>
            <ac:spMk id="3" creationId="{EA2D7EDA-24DF-41D4-976A-FCD552150D4B}"/>
          </ac:spMkLst>
        </pc:spChg>
      </pc:sldChg>
      <pc:sldChg chg="modSp new">
        <pc:chgData name="Blake Markle" userId="S::blake.markle@utoronto.ca::1da18a84-3d75-454a-9262-0ba3fb85d738" providerId="AD" clId="Web-{19CCB28A-2C75-4078-AE24-C3DF48A0360E}" dt="2018-04-16T17:58:55.329" v="234"/>
        <pc:sldMkLst>
          <pc:docMk/>
          <pc:sldMk cId="2034076257" sldId="284"/>
        </pc:sldMkLst>
        <pc:spChg chg="mod">
          <ac:chgData name="Blake Markle" userId="S::blake.markle@utoronto.ca::1da18a84-3d75-454a-9262-0ba3fb85d738" providerId="AD" clId="Web-{19CCB28A-2C75-4078-AE24-C3DF48A0360E}" dt="2018-04-16T17:58:48.142" v="225"/>
          <ac:spMkLst>
            <pc:docMk/>
            <pc:sldMk cId="2034076257" sldId="284"/>
            <ac:spMk id="2" creationId="{4347740C-5968-4575-A9A7-14A2D8E80FAD}"/>
          </ac:spMkLst>
        </pc:spChg>
        <pc:spChg chg="mod">
          <ac:chgData name="Blake Markle" userId="S::blake.markle@utoronto.ca::1da18a84-3d75-454a-9262-0ba3fb85d738" providerId="AD" clId="Web-{19CCB28A-2C75-4078-AE24-C3DF48A0360E}" dt="2018-04-16T17:58:55.329" v="234"/>
          <ac:spMkLst>
            <pc:docMk/>
            <pc:sldMk cId="2034076257" sldId="284"/>
            <ac:spMk id="3" creationId="{1A4CA130-3734-47D6-9F1A-F7E050C452ED}"/>
          </ac:spMkLst>
        </pc:spChg>
      </pc:sldChg>
    </pc:docChg>
  </pc:docChgLst>
  <pc:docChgLst>
    <pc:chgData name="Janet Koecher" userId="S::janet.koecher@utoronto.ca::e0c9ed30-d09d-47ce-9aab-ce68856f328b" providerId="AD" clId="Web-{BC51EEC9-33F0-45E6-B617-6510FFCE9186}"/>
    <pc:docChg chg="addSld modSld sldOrd">
      <pc:chgData name="Janet Koecher" userId="S::janet.koecher@utoronto.ca::e0c9ed30-d09d-47ce-9aab-ce68856f328b" providerId="AD" clId="Web-{BC51EEC9-33F0-45E6-B617-6510FFCE9186}" dt="2018-05-02T19:40:11.772" v="1304"/>
      <pc:docMkLst>
        <pc:docMk/>
      </pc:docMkLst>
      <pc:sldChg chg="modNotes">
        <pc:chgData name="Janet Koecher" userId="S::janet.koecher@utoronto.ca::e0c9ed30-d09d-47ce-9aab-ce68856f328b" providerId="AD" clId="Web-{BC51EEC9-33F0-45E6-B617-6510FFCE9186}" dt="2018-05-02T19:33:07.446" v="1135"/>
        <pc:sldMkLst>
          <pc:docMk/>
          <pc:sldMk cId="3102074330" sldId="257"/>
        </pc:sldMkLst>
      </pc:sldChg>
      <pc:sldChg chg="modSp modNotes">
        <pc:chgData name="Janet Koecher" userId="S::janet.koecher@utoronto.ca::e0c9ed30-d09d-47ce-9aab-ce68856f328b" providerId="AD" clId="Web-{BC51EEC9-33F0-45E6-B617-6510FFCE9186}" dt="2018-05-02T19:39:20.476" v="1303"/>
        <pc:sldMkLst>
          <pc:docMk/>
          <pc:sldMk cId="1590061955" sldId="259"/>
        </pc:sldMkLst>
        <pc:spChg chg="mod">
          <ac:chgData name="Janet Koecher" userId="S::janet.koecher@utoronto.ca::e0c9ed30-d09d-47ce-9aab-ce68856f328b" providerId="AD" clId="Web-{BC51EEC9-33F0-45E6-B617-6510FFCE9186}" dt="2018-05-02T18:28:45.992" v="37"/>
          <ac:spMkLst>
            <pc:docMk/>
            <pc:sldMk cId="1590061955" sldId="259"/>
            <ac:spMk id="3" creationId="{E4938C08-BD79-264F-AFD3-72F83F03FE6B}"/>
          </ac:spMkLst>
        </pc:spChg>
      </pc:sldChg>
      <pc:sldChg chg="modSp">
        <pc:chgData name="Janet Koecher" userId="S::janet.koecher@utoronto.ca::e0c9ed30-d09d-47ce-9aab-ce68856f328b" providerId="AD" clId="Web-{BC51EEC9-33F0-45E6-B617-6510FFCE9186}" dt="2018-05-02T18:34:53.850" v="134"/>
        <pc:sldMkLst>
          <pc:docMk/>
          <pc:sldMk cId="3523416827" sldId="265"/>
        </pc:sldMkLst>
        <pc:spChg chg="mod">
          <ac:chgData name="Janet Koecher" userId="S::janet.koecher@utoronto.ca::e0c9ed30-d09d-47ce-9aab-ce68856f328b" providerId="AD" clId="Web-{BC51EEC9-33F0-45E6-B617-6510FFCE9186}" dt="2018-05-02T18:34:53.850" v="134"/>
          <ac:spMkLst>
            <pc:docMk/>
            <pc:sldMk cId="3523416827" sldId="265"/>
            <ac:spMk id="5" creationId="{F7D1F401-BF4A-D547-BCA5-AF95061C2F95}"/>
          </ac:spMkLst>
        </pc:spChg>
      </pc:sldChg>
      <pc:sldChg chg="modSp">
        <pc:chgData name="Janet Koecher" userId="S::janet.koecher@utoronto.ca::e0c9ed30-d09d-47ce-9aab-ce68856f328b" providerId="AD" clId="Web-{BC51EEC9-33F0-45E6-B617-6510FFCE9186}" dt="2018-05-02T18:47:05.191" v="474"/>
        <pc:sldMkLst>
          <pc:docMk/>
          <pc:sldMk cId="3449082031" sldId="266"/>
        </pc:sldMkLst>
        <pc:spChg chg="mod">
          <ac:chgData name="Janet Koecher" userId="S::janet.koecher@utoronto.ca::e0c9ed30-d09d-47ce-9aab-ce68856f328b" providerId="AD" clId="Web-{BC51EEC9-33F0-45E6-B617-6510FFCE9186}" dt="2018-05-02T18:47:05.191" v="474"/>
          <ac:spMkLst>
            <pc:docMk/>
            <pc:sldMk cId="3449082031" sldId="266"/>
            <ac:spMk id="5" creationId="{F7D1F401-BF4A-D547-BCA5-AF95061C2F95}"/>
          </ac:spMkLst>
        </pc:spChg>
      </pc:sldChg>
      <pc:sldChg chg="delSp modSp new ord modNotes">
        <pc:chgData name="Janet Koecher" userId="S::janet.koecher@utoronto.ca::e0c9ed30-d09d-47ce-9aab-ce68856f328b" providerId="AD" clId="Web-{BC51EEC9-33F0-45E6-B617-6510FFCE9186}" dt="2018-05-02T19:40:11.772" v="1304"/>
        <pc:sldMkLst>
          <pc:docMk/>
          <pc:sldMk cId="1587677290" sldId="299"/>
        </pc:sldMkLst>
        <pc:spChg chg="mod">
          <ac:chgData name="Janet Koecher" userId="S::janet.koecher@utoronto.ca::e0c9ed30-d09d-47ce-9aab-ce68856f328b" providerId="AD" clId="Web-{BC51EEC9-33F0-45E6-B617-6510FFCE9186}" dt="2018-05-02T19:25:35.791" v="695"/>
          <ac:spMkLst>
            <pc:docMk/>
            <pc:sldMk cId="1587677290" sldId="299"/>
            <ac:spMk id="2" creationId="{8FD4590E-8897-435E-A9F8-75392FB03F26}"/>
          </ac:spMkLst>
        </pc:spChg>
        <pc:spChg chg="del mod">
          <ac:chgData name="Janet Koecher" userId="S::janet.koecher@utoronto.ca::e0c9ed30-d09d-47ce-9aab-ce68856f328b" providerId="AD" clId="Web-{BC51EEC9-33F0-45E6-B617-6510FFCE9186}" dt="2018-05-02T19:22:53.176" v="602"/>
          <ac:spMkLst>
            <pc:docMk/>
            <pc:sldMk cId="1587677290" sldId="299"/>
            <ac:spMk id="3" creationId="{D1C89059-E487-417D-A152-188D5B945D84}"/>
          </ac:spMkLst>
        </pc:spChg>
      </pc:sldChg>
    </pc:docChg>
  </pc:docChgLst>
  <pc:docChgLst>
    <pc:chgData name="Janet Koecher" userId="S::janet.koecher@utoronto.ca::e0c9ed30-d09d-47ce-9aab-ce68856f328b" providerId="AD" clId="Web-{6F68E478-DB44-472A-AE01-1ADBA6D71146}"/>
    <pc:docChg chg="modSld">
      <pc:chgData name="Janet Koecher" userId="S::janet.koecher@utoronto.ca::e0c9ed30-d09d-47ce-9aab-ce68856f328b" providerId="AD" clId="Web-{6F68E478-DB44-472A-AE01-1ADBA6D71146}" dt="2018-04-16T18:02:30.746" v="156"/>
      <pc:docMkLst>
        <pc:docMk/>
      </pc:docMkLst>
      <pc:sldChg chg="modSp">
        <pc:chgData name="Janet Koecher" userId="S::janet.koecher@utoronto.ca::e0c9ed30-d09d-47ce-9aab-ce68856f328b" providerId="AD" clId="Web-{6F68E478-DB44-472A-AE01-1ADBA6D71146}" dt="2018-04-16T18:02:30.746" v="155"/>
        <pc:sldMkLst>
          <pc:docMk/>
          <pc:sldMk cId="3449082031" sldId="266"/>
        </pc:sldMkLst>
        <pc:spChg chg="mod">
          <ac:chgData name="Janet Koecher" userId="S::janet.koecher@utoronto.ca::e0c9ed30-d09d-47ce-9aab-ce68856f328b" providerId="AD" clId="Web-{6F68E478-DB44-472A-AE01-1ADBA6D71146}" dt="2018-04-16T18:02:30.746" v="155"/>
          <ac:spMkLst>
            <pc:docMk/>
            <pc:sldMk cId="3449082031" sldId="266"/>
            <ac:spMk id="5" creationId="{F7D1F401-BF4A-D547-BCA5-AF95061C2F95}"/>
          </ac:spMkLst>
        </pc:spChg>
      </pc:sldChg>
    </pc:docChg>
  </pc:docChgLst>
  <pc:docChgLst>
    <pc:chgData name="Blake Markle" userId="S::blake.markle@utoronto.ca::1da18a84-3d75-454a-9262-0ba3fb85d738" providerId="AD" clId="Web-{EB2F1C43-D668-4350-9D5D-94F467BEAF98}"/>
    <pc:docChg chg="addSld modSld">
      <pc:chgData name="Blake Markle" userId="S::blake.markle@utoronto.ca::1da18a84-3d75-454a-9262-0ba3fb85d738" providerId="AD" clId="Web-{EB2F1C43-D668-4350-9D5D-94F467BEAF98}" dt="2018-05-02T01:58:57.588" v="88"/>
      <pc:docMkLst>
        <pc:docMk/>
      </pc:docMkLst>
      <pc:sldChg chg="addSp delSp modSp">
        <pc:chgData name="Blake Markle" userId="S::blake.markle@utoronto.ca::1da18a84-3d75-454a-9262-0ba3fb85d738" providerId="AD" clId="Web-{EB2F1C43-D668-4350-9D5D-94F467BEAF98}" dt="2018-05-02T01:58:57.588" v="88"/>
        <pc:sldMkLst>
          <pc:docMk/>
          <pc:sldMk cId="1014739436" sldId="272"/>
        </pc:sldMkLst>
        <pc:spChg chg="mod">
          <ac:chgData name="Blake Markle" userId="S::blake.markle@utoronto.ca::1da18a84-3d75-454a-9262-0ba3fb85d738" providerId="AD" clId="Web-{EB2F1C43-D668-4350-9D5D-94F467BEAF98}" dt="2018-05-02T01:51:40.993" v="16"/>
          <ac:spMkLst>
            <pc:docMk/>
            <pc:sldMk cId="1014739436" sldId="272"/>
            <ac:spMk id="2" creationId="{C453384A-853C-4ED0-9531-E0DE5A238A28}"/>
          </ac:spMkLst>
        </pc:spChg>
        <pc:spChg chg="mod">
          <ac:chgData name="Blake Markle" userId="S::blake.markle@utoronto.ca::1da18a84-3d75-454a-9262-0ba3fb85d738" providerId="AD" clId="Web-{EB2F1C43-D668-4350-9D5D-94F467BEAF98}" dt="2018-05-02T01:58:57.588" v="88"/>
          <ac:spMkLst>
            <pc:docMk/>
            <pc:sldMk cId="1014739436" sldId="272"/>
            <ac:spMk id="3" creationId="{77DEECAC-C74C-4A33-A074-9EFEE6D635FF}"/>
          </ac:spMkLst>
        </pc:spChg>
        <pc:picChg chg="add del mod">
          <ac:chgData name="Blake Markle" userId="S::blake.markle@utoronto.ca::1da18a84-3d75-454a-9262-0ba3fb85d738" providerId="AD" clId="Web-{EB2F1C43-D668-4350-9D5D-94F467BEAF98}" dt="2018-05-02T01:56:28.535" v="66"/>
          <ac:picMkLst>
            <pc:docMk/>
            <pc:sldMk cId="1014739436" sldId="272"/>
            <ac:picMk id="4" creationId="{4846B6FB-1BE4-4D51-A5F5-D3E7FD33829A}"/>
          </ac:picMkLst>
        </pc:picChg>
      </pc:sldChg>
      <pc:sldChg chg="modSp">
        <pc:chgData name="Blake Markle" userId="S::blake.markle@utoronto.ca::1da18a84-3d75-454a-9262-0ba3fb85d738" providerId="AD" clId="Web-{EB2F1C43-D668-4350-9D5D-94F467BEAF98}" dt="2018-05-02T01:53:46.919" v="40"/>
        <pc:sldMkLst>
          <pc:docMk/>
          <pc:sldMk cId="2537581243" sldId="273"/>
        </pc:sldMkLst>
        <pc:spChg chg="mod">
          <ac:chgData name="Blake Markle" userId="S::blake.markle@utoronto.ca::1da18a84-3d75-454a-9262-0ba3fb85d738" providerId="AD" clId="Web-{EB2F1C43-D668-4350-9D5D-94F467BEAF98}" dt="2018-05-02T01:53:46.919" v="40"/>
          <ac:spMkLst>
            <pc:docMk/>
            <pc:sldMk cId="2537581243" sldId="273"/>
            <ac:spMk id="3" creationId="{04993A7A-8A35-4E0E-8D97-4C791B7F9243}"/>
          </ac:spMkLst>
        </pc:spChg>
      </pc:sldChg>
      <pc:sldChg chg="addSp modSp">
        <pc:chgData name="Blake Markle" userId="S::blake.markle@utoronto.ca::1da18a84-3d75-454a-9262-0ba3fb85d738" providerId="AD" clId="Web-{EB2F1C43-D668-4350-9D5D-94F467BEAF98}" dt="2018-05-02T01:44:13.282" v="12"/>
        <pc:sldMkLst>
          <pc:docMk/>
          <pc:sldMk cId="2034076257" sldId="284"/>
        </pc:sldMkLst>
        <pc:spChg chg="mod">
          <ac:chgData name="Blake Markle" userId="S::blake.markle@utoronto.ca::1da18a84-3d75-454a-9262-0ba3fb85d738" providerId="AD" clId="Web-{EB2F1C43-D668-4350-9D5D-94F467BEAF98}" dt="2018-05-02T01:44:13.282" v="12"/>
          <ac:spMkLst>
            <pc:docMk/>
            <pc:sldMk cId="2034076257" sldId="284"/>
            <ac:spMk id="3" creationId="{1A4CA130-3734-47D6-9F1A-F7E050C452ED}"/>
          </ac:spMkLst>
        </pc:spChg>
        <pc:picChg chg="add mod modCrop">
          <ac:chgData name="Blake Markle" userId="S::blake.markle@utoronto.ca::1da18a84-3d75-454a-9262-0ba3fb85d738" providerId="AD" clId="Web-{EB2F1C43-D668-4350-9D5D-94F467BEAF98}" dt="2018-05-02T01:44:01.344" v="11"/>
          <ac:picMkLst>
            <pc:docMk/>
            <pc:sldMk cId="2034076257" sldId="284"/>
            <ac:picMk id="4" creationId="{E93BD651-534E-4755-A199-D1F7BDC184B5}"/>
          </ac:picMkLst>
        </pc:picChg>
      </pc:sldChg>
      <pc:sldChg chg="add replId">
        <pc:chgData name="Blake Markle" userId="S::blake.markle@utoronto.ca::1da18a84-3d75-454a-9262-0ba3fb85d738" providerId="AD" clId="Web-{EB2F1C43-D668-4350-9D5D-94F467BEAF98}" dt="2018-05-02T01:51:33.149" v="13"/>
        <pc:sldMkLst>
          <pc:docMk/>
          <pc:sldMk cId="1544028281" sldId="297"/>
        </pc:sldMkLst>
      </pc:sldChg>
      <pc:sldChg chg="add replId">
        <pc:chgData name="Blake Markle" userId="S::blake.markle@utoronto.ca::1da18a84-3d75-454a-9262-0ba3fb85d738" providerId="AD" clId="Web-{EB2F1C43-D668-4350-9D5D-94F467BEAF98}" dt="2018-05-02T01:53:19.543" v="19"/>
        <pc:sldMkLst>
          <pc:docMk/>
          <pc:sldMk cId="2192164899" sldId="298"/>
        </pc:sldMkLst>
      </pc:sldChg>
    </pc:docChg>
  </pc:docChgLst>
  <pc:docChgLst>
    <pc:chgData name="Blake Markle" userId="S::blake.markle@utoronto.ca::1da18a84-3d75-454a-9262-0ba3fb85d738" providerId="AD" clId="Web-{81A40C12-444E-49B8-9883-C65ED34035F5}"/>
    <pc:docChg chg="addSld modSld">
      <pc:chgData name="Blake Markle" userId="S::blake.markle@utoronto.ca::1da18a84-3d75-454a-9262-0ba3fb85d738" providerId="AD" clId="Web-{81A40C12-444E-49B8-9883-C65ED34035F5}" dt="2018-05-02T00:46:51.190" v="24"/>
      <pc:docMkLst>
        <pc:docMk/>
      </pc:docMkLst>
      <pc:sldChg chg="modSp add replId">
        <pc:chgData name="Blake Markle" userId="S::blake.markle@utoronto.ca::1da18a84-3d75-454a-9262-0ba3fb85d738" providerId="AD" clId="Web-{81A40C12-444E-49B8-9883-C65ED34035F5}" dt="2018-05-02T00:46:17.689" v="16"/>
        <pc:sldMkLst>
          <pc:docMk/>
          <pc:sldMk cId="844039355" sldId="285"/>
        </pc:sldMkLst>
        <pc:spChg chg="mod">
          <ac:chgData name="Blake Markle" userId="S::blake.markle@utoronto.ca::1da18a84-3d75-454a-9262-0ba3fb85d738" providerId="AD" clId="Web-{81A40C12-444E-49B8-9883-C65ED34035F5}" dt="2018-05-02T00:45:38.766" v="11"/>
          <ac:spMkLst>
            <pc:docMk/>
            <pc:sldMk cId="844039355" sldId="285"/>
            <ac:spMk id="2" creationId="{918CE424-2B4E-4B6D-B311-360F9963B069}"/>
          </ac:spMkLst>
        </pc:spChg>
        <pc:spChg chg="mod">
          <ac:chgData name="Blake Markle" userId="S::blake.markle@utoronto.ca::1da18a84-3d75-454a-9262-0ba3fb85d738" providerId="AD" clId="Web-{81A40C12-444E-49B8-9883-C65ED34035F5}" dt="2018-05-02T00:46:17.689" v="16"/>
          <ac:spMkLst>
            <pc:docMk/>
            <pc:sldMk cId="844039355" sldId="285"/>
            <ac:spMk id="3" creationId="{D1266AE5-3BC3-4DD1-86E6-1C12A8421ABB}"/>
          </ac:spMkLst>
        </pc:spChg>
      </pc:sldChg>
      <pc:sldChg chg="modSp add replId">
        <pc:chgData name="Blake Markle" userId="S::blake.markle@utoronto.ca::1da18a84-3d75-454a-9262-0ba3fb85d738" providerId="AD" clId="Web-{81A40C12-444E-49B8-9883-C65ED34035F5}" dt="2018-05-02T00:46:51.190" v="23"/>
        <pc:sldMkLst>
          <pc:docMk/>
          <pc:sldMk cId="3326517543" sldId="286"/>
        </pc:sldMkLst>
        <pc:spChg chg="mod">
          <ac:chgData name="Blake Markle" userId="S::blake.markle@utoronto.ca::1da18a84-3d75-454a-9262-0ba3fb85d738" providerId="AD" clId="Web-{81A40C12-444E-49B8-9883-C65ED34035F5}" dt="2018-05-02T00:46:51.190" v="23"/>
          <ac:spMkLst>
            <pc:docMk/>
            <pc:sldMk cId="3326517543" sldId="286"/>
            <ac:spMk id="3" creationId="{D1266AE5-3BC3-4DD1-86E6-1C12A8421ABB}"/>
          </ac:spMkLst>
        </pc:spChg>
      </pc:sldChg>
    </pc:docChg>
  </pc:docChgLst>
  <pc:docChgLst>
    <pc:chgData name="Blake Markle" userId="S::blake.markle@utoronto.ca::1da18a84-3d75-454a-9262-0ba3fb85d738" providerId="AD" clId="Web-{F577677D-0491-41FB-8DEB-B02023B591FB}"/>
    <pc:docChg chg="modSld">
      <pc:chgData name="Blake Markle" userId="S::blake.markle@utoronto.ca::1da18a84-3d75-454a-9262-0ba3fb85d738" providerId="AD" clId="Web-{F577677D-0491-41FB-8DEB-B02023B591FB}" dt="2018-05-01T22:33:23.996" v="0"/>
      <pc:docMkLst>
        <pc:docMk/>
      </pc:docMkLst>
      <pc:sldChg chg="modSp">
        <pc:chgData name="Blake Markle" userId="S::blake.markle@utoronto.ca::1da18a84-3d75-454a-9262-0ba3fb85d738" providerId="AD" clId="Web-{F577677D-0491-41FB-8DEB-B02023B591FB}" dt="2018-05-01T22:33:23.996" v="0"/>
        <pc:sldMkLst>
          <pc:docMk/>
          <pc:sldMk cId="755421400" sldId="267"/>
        </pc:sldMkLst>
        <pc:picChg chg="mod">
          <ac:chgData name="Blake Markle" userId="S::blake.markle@utoronto.ca::1da18a84-3d75-454a-9262-0ba3fb85d738" providerId="AD" clId="Web-{F577677D-0491-41FB-8DEB-B02023B591FB}" dt="2018-05-01T22:33:23.996" v="0"/>
          <ac:picMkLst>
            <pc:docMk/>
            <pc:sldMk cId="755421400" sldId="267"/>
            <ac:picMk id="6" creationId="{353256D4-3434-4E1B-BEDE-CA41310AFD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2227A-E90A-4CEF-A319-340847B305EB}" type="datetimeFigureOut">
              <a:rPr lang="en-CA"/>
              <a:t>2018-05-14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DBA3E-D759-4F95-9A30-F4C53671C9F8}" type="slidenum">
              <a:rPr lang="en-CA"/>
              <a:t>‹#›</a:t>
            </a:fld>
            <a:endParaRPr lang="en-US"/>
          </a:p>
        </p:txBody>
      </p:sp>
    </p:spTree>
    <p:extLst>
      <p:ext uri="{BB962C8B-B14F-4D97-AF65-F5344CB8AC3E}">
        <p14:creationId xmlns:p14="http://schemas.microsoft.com/office/powerpoint/2010/main" val="95502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tream/office-365-video-feature-breakdown"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52ADBA3E-D759-4F95-9A30-F4C53671C9F8}" type="slidenum">
              <a:rPr lang="en-CA"/>
              <a:t>2</a:t>
            </a:fld>
            <a:endParaRPr lang="en-US"/>
          </a:p>
        </p:txBody>
      </p:sp>
    </p:spTree>
    <p:extLst>
      <p:ext uri="{BB962C8B-B14F-4D97-AF65-F5344CB8AC3E}">
        <p14:creationId xmlns:p14="http://schemas.microsoft.com/office/powerpoint/2010/main" val="85229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 There isn’t a batch upload feature yet (we do it in Azure Media Services, but not in Stream). It’s a requested feature, but there is no date.</a:t>
            </a:r>
            <a:endParaRPr lang="en-US" sz="2000" dirty="0">
              <a:solidFill>
                <a:schemeClr val="tx1"/>
              </a:solidFill>
            </a:endParaRPr>
          </a:p>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34</a:t>
            </a:fld>
            <a:endParaRPr lang="en-US"/>
          </a:p>
        </p:txBody>
      </p:sp>
    </p:spTree>
    <p:extLst>
      <p:ext uri="{BB962C8B-B14F-4D97-AF65-F5344CB8AC3E}">
        <p14:creationId xmlns:p14="http://schemas.microsoft.com/office/powerpoint/2010/main" val="97012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35</a:t>
            </a:fld>
            <a:endParaRPr lang="en-US"/>
          </a:p>
        </p:txBody>
      </p:sp>
    </p:spTree>
    <p:extLst>
      <p:ext uri="{BB962C8B-B14F-4D97-AF65-F5344CB8AC3E}">
        <p14:creationId xmlns:p14="http://schemas.microsoft.com/office/powerpoint/2010/main" val="223978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262626"/>
                </a:solidFill>
              </a:rPr>
              <a:t>A: Stream is hosted in Azure, not Office 365, which means it doesn’t count towards your SharePoint storage quota. The Azure storage that Stream uses is in the US for now, but Stream will be moving to Canada in early 2018. We won’t migrate any user’s Office 365 Video content until we have feature parity and until we can make sure that data residency is maintained.</a:t>
            </a:r>
            <a:endParaRPr lang="en-US" sz="2000" dirty="0">
              <a:solidFill>
                <a:schemeClr val="tx1"/>
              </a:solidFill>
            </a:endParaRPr>
          </a:p>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36</a:t>
            </a:fld>
            <a:endParaRPr lang="en-US"/>
          </a:p>
        </p:txBody>
      </p:sp>
    </p:spTree>
    <p:extLst>
      <p:ext uri="{BB962C8B-B14F-4D97-AF65-F5344CB8AC3E}">
        <p14:creationId xmlns:p14="http://schemas.microsoft.com/office/powerpoint/2010/main" val="4023441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37</a:t>
            </a:fld>
            <a:endParaRPr lang="en-US"/>
          </a:p>
        </p:txBody>
      </p:sp>
    </p:spTree>
    <p:extLst>
      <p:ext uri="{BB962C8B-B14F-4D97-AF65-F5344CB8AC3E}">
        <p14:creationId xmlns:p14="http://schemas.microsoft.com/office/powerpoint/2010/main" val="2947055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262626"/>
                </a:solidFill>
              </a:rPr>
              <a:t>A: External sharing is a well known requirement and is being worked on, but we don’t have a date for it. It’ll likely be authenticated external users first vs. anonymous external users (i.e. not a YouTube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262626"/>
              </a:solidFill>
            </a:endParaRPr>
          </a:p>
          <a:p>
            <a:r>
              <a:rPr lang="en-US" sz="2000" dirty="0">
                <a:solidFill>
                  <a:srgbClr val="262626"/>
                </a:solidFill>
              </a:rPr>
              <a:t>Note: there is a Features Breakdown comparing Stream and O365 Video, which mentions the expected timeline of this and other new features expected in the near future:</a:t>
            </a:r>
            <a:endParaRPr lang="en-US" sz="2000" dirty="0">
              <a:solidFill>
                <a:schemeClr val="tx1"/>
              </a:solidFill>
            </a:endParaRPr>
          </a:p>
          <a:p>
            <a:r>
              <a:rPr lang="en-US" sz="2000" dirty="0">
                <a:solidFill>
                  <a:srgbClr val="262626"/>
                </a:solidFill>
                <a:hlinkClick r:id="rId3"/>
              </a:rPr>
              <a:t>https://docs.microsoft.com/en-us/stream/office-365-video-feature-breakdown</a:t>
            </a:r>
            <a:r>
              <a:rPr lang="en-US" sz="2000" dirty="0">
                <a:solidFill>
                  <a:srgbClr val="262626"/>
                </a:solidFill>
              </a:rPr>
              <a:t> </a:t>
            </a:r>
            <a:endParaRPr lang="en-US" sz="2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262626"/>
              </a:solidFill>
            </a:endParaRPr>
          </a:p>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38</a:t>
            </a:fld>
            <a:endParaRPr lang="en-US"/>
          </a:p>
        </p:txBody>
      </p:sp>
    </p:spTree>
    <p:extLst>
      <p:ext uri="{BB962C8B-B14F-4D97-AF65-F5344CB8AC3E}">
        <p14:creationId xmlns:p14="http://schemas.microsoft.com/office/powerpoint/2010/main" val="276187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39</a:t>
            </a:fld>
            <a:endParaRPr lang="en-US"/>
          </a:p>
        </p:txBody>
      </p:sp>
    </p:spTree>
    <p:extLst>
      <p:ext uri="{BB962C8B-B14F-4D97-AF65-F5344CB8AC3E}">
        <p14:creationId xmlns:p14="http://schemas.microsoft.com/office/powerpoint/2010/main" val="3585848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 Live video streaming is on the roadmap as well, although I might suggest using Skype Broadcast for that in the short term.</a:t>
            </a:r>
            <a:endParaRPr lang="en-US" sz="2000" dirty="0">
              <a:solidFill>
                <a:schemeClr val="tx1"/>
              </a:solidFill>
            </a:endParaRPr>
          </a:p>
          <a:p>
            <a:endParaRPr lang="en-US" sz="2000" dirty="0"/>
          </a:p>
          <a:p>
            <a:r>
              <a:rPr lang="en-US" sz="2000" dirty="0"/>
              <a:t>Note: Skype Broadcast is not currently enabled in our O365 license.</a:t>
            </a:r>
            <a:endParaRPr lang="en-US" sz="2000" dirty="0">
              <a:solidFill>
                <a:schemeClr val="tx1"/>
              </a:solidFill>
            </a:endParaRPr>
          </a:p>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40</a:t>
            </a:fld>
            <a:endParaRPr lang="en-US"/>
          </a:p>
        </p:txBody>
      </p:sp>
    </p:spTree>
    <p:extLst>
      <p:ext uri="{BB962C8B-B14F-4D97-AF65-F5344CB8AC3E}">
        <p14:creationId xmlns:p14="http://schemas.microsoft.com/office/powerpoint/2010/main" val="172681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41</a:t>
            </a:fld>
            <a:endParaRPr lang="en-US"/>
          </a:p>
        </p:txBody>
      </p:sp>
    </p:spTree>
    <p:extLst>
      <p:ext uri="{BB962C8B-B14F-4D97-AF65-F5344CB8AC3E}">
        <p14:creationId xmlns:p14="http://schemas.microsoft.com/office/powerpoint/2010/main" val="299659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 There is an admin portal and admin settings, but I don’t see an easy way to look at storage. The</a:t>
            </a:r>
            <a:r>
              <a:rPr lang="en-US" sz="2000" dirty="0">
                <a:solidFill>
                  <a:srgbClr val="262626"/>
                </a:solidFill>
              </a:rPr>
              <a:t> </a:t>
            </a:r>
            <a:r>
              <a:rPr lang="en-US" sz="2000" dirty="0"/>
              <a:t>storage pool is 500GB + .5GB per user in the tenant, which is huge for a tenant the size of U of T, but I</a:t>
            </a:r>
            <a:r>
              <a:rPr lang="en-US" sz="2000" dirty="0">
                <a:solidFill>
                  <a:srgbClr val="262626"/>
                </a:solidFill>
              </a:rPr>
              <a:t> </a:t>
            </a:r>
            <a:r>
              <a:rPr lang="en-US" sz="2000" dirty="0"/>
              <a:t>agree that having tools to view usage would be handy. It’s in development and as of the beginning of</a:t>
            </a:r>
            <a:r>
              <a:rPr lang="en-US" sz="2000" dirty="0">
                <a:solidFill>
                  <a:srgbClr val="262626"/>
                </a:solidFill>
              </a:rPr>
              <a:t> </a:t>
            </a:r>
            <a:r>
              <a:rPr lang="en-US" sz="2000" dirty="0"/>
              <a:t>November, we were showing off a preview of the UI</a:t>
            </a:r>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42</a:t>
            </a:fld>
            <a:endParaRPr lang="en-US"/>
          </a:p>
        </p:txBody>
      </p:sp>
    </p:spTree>
    <p:extLst>
      <p:ext uri="{BB962C8B-B14F-4D97-AF65-F5344CB8AC3E}">
        <p14:creationId xmlns:p14="http://schemas.microsoft.com/office/powerpoint/2010/main" val="3325261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 There is an admin portal and admin settings, but I don’t see an easy way to look at storage. The</a:t>
            </a:r>
            <a:r>
              <a:rPr lang="en-US" sz="2000" dirty="0">
                <a:solidFill>
                  <a:srgbClr val="262626"/>
                </a:solidFill>
              </a:rPr>
              <a:t> </a:t>
            </a:r>
            <a:r>
              <a:rPr lang="en-US" sz="2000" dirty="0"/>
              <a:t>storage pool is 500GB + .5GB per user in the tenant, which is huge for a tenant the size of U of T, but I</a:t>
            </a:r>
            <a:r>
              <a:rPr lang="en-US" sz="2000" dirty="0">
                <a:solidFill>
                  <a:srgbClr val="262626"/>
                </a:solidFill>
              </a:rPr>
              <a:t> </a:t>
            </a:r>
            <a:r>
              <a:rPr lang="en-US" sz="2000" dirty="0"/>
              <a:t>agree that having tools to view usage would be handy. It’s in development and as of the beginning of</a:t>
            </a:r>
            <a:r>
              <a:rPr lang="en-US" sz="2000" dirty="0">
                <a:solidFill>
                  <a:srgbClr val="262626"/>
                </a:solidFill>
              </a:rPr>
              <a:t> </a:t>
            </a:r>
            <a:r>
              <a:rPr lang="en-US" sz="2000" dirty="0"/>
              <a:t>November, we were showing off a preview of the UI</a:t>
            </a:r>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43</a:t>
            </a:fld>
            <a:endParaRPr lang="en-US"/>
          </a:p>
        </p:txBody>
      </p:sp>
    </p:spTree>
    <p:extLst>
      <p:ext uri="{BB962C8B-B14F-4D97-AF65-F5344CB8AC3E}">
        <p14:creationId xmlns:p14="http://schemas.microsoft.com/office/powerpoint/2010/main" val="276221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Microsoft Stream is an Enterprise Video service where people in your organization can upload, view, and share videos securely. You can share recordings of classes, meetings, presentations, training sessions, or other videos that aid your team's collaboration. Microsoft Stream also makes it easy to share comments on a video, tag timecodes in comments and descriptions to refer to specific points in a video and discuss with colleagues.</a:t>
            </a:r>
            <a:endParaRPr lang="en-US" sz="1600" b="1" dirty="0">
              <a:solidFill>
                <a:schemeClr val="tx1"/>
              </a:solidFill>
            </a:endParaRPr>
          </a:p>
          <a:p>
            <a:endParaRPr lang="en-CA" sz="1600" b="1" dirty="0"/>
          </a:p>
        </p:txBody>
      </p:sp>
      <p:sp>
        <p:nvSpPr>
          <p:cNvPr id="4" name="Slide Number Placeholder 3"/>
          <p:cNvSpPr>
            <a:spLocks noGrp="1"/>
          </p:cNvSpPr>
          <p:nvPr>
            <p:ph type="sldNum" sz="quarter" idx="10"/>
          </p:nvPr>
        </p:nvSpPr>
        <p:spPr/>
        <p:txBody>
          <a:bodyPr/>
          <a:lstStyle/>
          <a:p>
            <a:fld id="{52ADBA3E-D759-4F95-9A30-F4C53671C9F8}" type="slidenum">
              <a:rPr lang="en-CA" smtClean="0"/>
              <a:t>4</a:t>
            </a:fld>
            <a:endParaRPr lang="en-US"/>
          </a:p>
        </p:txBody>
      </p:sp>
    </p:spTree>
    <p:extLst>
      <p:ext uri="{BB962C8B-B14F-4D97-AF65-F5344CB8AC3E}">
        <p14:creationId xmlns:p14="http://schemas.microsoft.com/office/powerpoint/2010/main" val="413709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44</a:t>
            </a:fld>
            <a:endParaRPr lang="en-US"/>
          </a:p>
        </p:txBody>
      </p:sp>
    </p:spTree>
    <p:extLst>
      <p:ext uri="{BB962C8B-B14F-4D97-AF65-F5344CB8AC3E}">
        <p14:creationId xmlns:p14="http://schemas.microsoft.com/office/powerpoint/2010/main" val="1384558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 Stream is part of A</a:t>
            </a:r>
            <a:r>
              <a:rPr lang="en-US" sz="2000" dirty="0">
                <a:latin typeface="Arial"/>
                <a:cs typeface="Arial"/>
              </a:rPr>
              <a:t>1</a:t>
            </a:r>
            <a:r>
              <a:rPr lang="en-US" sz="2000" dirty="0"/>
              <a:t> (and A</a:t>
            </a:r>
            <a:r>
              <a:rPr lang="en-US" sz="2000" dirty="0">
                <a:latin typeface="Arial"/>
                <a:cs typeface="Arial"/>
              </a:rPr>
              <a:t>1</a:t>
            </a:r>
            <a:r>
              <a:rPr lang="en-US" sz="2000" dirty="0"/>
              <a:t>plus), so every U of T user will have access to it.</a:t>
            </a:r>
            <a:endParaRPr lang="en-US" sz="2000" dirty="0">
              <a:solidFill>
                <a:schemeClr val="tx1"/>
              </a:solidFill>
            </a:endParaRPr>
          </a:p>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45</a:t>
            </a:fld>
            <a:endParaRPr lang="en-US"/>
          </a:p>
        </p:txBody>
      </p:sp>
    </p:spTree>
    <p:extLst>
      <p:ext uri="{BB962C8B-B14F-4D97-AF65-F5344CB8AC3E}">
        <p14:creationId xmlns:p14="http://schemas.microsoft.com/office/powerpoint/2010/main" val="2524464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Thanks Blake, for that comprehensive overview of Stream. I'm...   and I'm going to talk to you about a trial that we did recently with Stream</a:t>
            </a:r>
          </a:p>
        </p:txBody>
      </p:sp>
      <p:sp>
        <p:nvSpPr>
          <p:cNvPr id="4" name="Slide Number Placeholder 3"/>
          <p:cNvSpPr>
            <a:spLocks noGrp="1"/>
          </p:cNvSpPr>
          <p:nvPr>
            <p:ph type="sldNum" sz="quarter" idx="10"/>
          </p:nvPr>
        </p:nvSpPr>
        <p:spPr/>
        <p:txBody>
          <a:bodyPr/>
          <a:lstStyle/>
          <a:p>
            <a:fld id="{52ADBA3E-D759-4F95-9A30-F4C53671C9F8}" type="slidenum">
              <a:rPr lang="en-CA"/>
              <a:t>47</a:t>
            </a:fld>
            <a:endParaRPr lang="en-US"/>
          </a:p>
        </p:txBody>
      </p:sp>
    </p:spTree>
    <p:extLst>
      <p:ext uri="{BB962C8B-B14F-4D97-AF65-F5344CB8AC3E}">
        <p14:creationId xmlns:p14="http://schemas.microsoft.com/office/powerpoint/2010/main" val="1078826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of the things that we do for the MD Program is we record about 10 – 20 lectures per week.</a:t>
            </a:r>
          </a:p>
          <a:p>
            <a:r>
              <a:rPr lang="en-US">
                <a:cs typeface="Calibri"/>
              </a:rPr>
              <a:t>And these are 1st and 2nd year lectures in the program</a:t>
            </a:r>
          </a:p>
          <a:p>
            <a:r>
              <a:rPr lang="en-US">
                <a:cs typeface="Calibri"/>
              </a:rPr>
              <a:t>All of the lectures are </a:t>
            </a:r>
            <a:r>
              <a:rPr lang="en-US" err="1">
                <a:cs typeface="Calibri"/>
              </a:rPr>
              <a:t>videoconferenced</a:t>
            </a:r>
            <a:r>
              <a:rPr lang="en-US">
                <a:cs typeface="Calibri"/>
              </a:rPr>
              <a:t> between the ST George and </a:t>
            </a:r>
            <a:r>
              <a:rPr lang="en-US" err="1">
                <a:cs typeface="Calibri"/>
              </a:rPr>
              <a:t>Mississaga</a:t>
            </a:r>
            <a:r>
              <a:rPr lang="en-US">
                <a:cs typeface="Calibri"/>
              </a:rPr>
              <a:t> </a:t>
            </a:r>
            <a:r>
              <a:rPr lang="en-US" err="1">
                <a:cs typeface="Calibri"/>
              </a:rPr>
              <a:t>campusses</a:t>
            </a:r>
            <a:r>
              <a:rPr lang="en-US">
                <a:cs typeface="Calibri"/>
              </a:rPr>
              <a:t>, so the students at both sites attend the same lecture and they're full interactive with cameras on the students and mics on all of the student desks.</a:t>
            </a:r>
          </a:p>
          <a:p>
            <a:r>
              <a:rPr lang="en-US">
                <a:cs typeface="Calibri"/>
              </a:rPr>
              <a:t>Because we have cameras in the rooms, our recordings include a camera view of the lecturer at the front of the room as a PIP in the </a:t>
            </a:r>
            <a:r>
              <a:rPr lang="en-US" err="1">
                <a:cs typeface="Calibri"/>
              </a:rPr>
              <a:t>powerpoint</a:t>
            </a:r>
            <a:r>
              <a:rPr lang="en-US">
                <a:cs typeface="Calibri"/>
              </a:rPr>
              <a:t>, and we use a Tandberg content server, which is part of the videoconferencing infrastructure, to record</a:t>
            </a:r>
          </a:p>
          <a:p>
            <a:r>
              <a:rPr lang="en-US">
                <a:cs typeface="Calibri"/>
              </a:rPr>
              <a:t>Kaltura: enterprise system, extremely robust, never had an issue in the 7 years we've been using it. Show </a:t>
            </a:r>
            <a:r>
              <a:rPr lang="en-US" err="1">
                <a:cs typeface="Calibri"/>
              </a:rPr>
              <a:t>Kaltua</a:t>
            </a:r>
            <a:r>
              <a:rPr lang="en-US">
                <a:cs typeface="Calibri"/>
              </a:rPr>
              <a:t> content, upload, analytics.</a:t>
            </a:r>
          </a:p>
          <a:p>
            <a:endParaRPr lang="en-US">
              <a:cs typeface="Calibri"/>
            </a:endParaRPr>
          </a:p>
        </p:txBody>
      </p:sp>
      <p:sp>
        <p:nvSpPr>
          <p:cNvPr id="4" name="Slide Number Placeholder 3"/>
          <p:cNvSpPr>
            <a:spLocks noGrp="1"/>
          </p:cNvSpPr>
          <p:nvPr>
            <p:ph type="sldNum" sz="quarter" idx="10"/>
          </p:nvPr>
        </p:nvSpPr>
        <p:spPr/>
        <p:txBody>
          <a:bodyPr/>
          <a:lstStyle/>
          <a:p>
            <a:fld id="{52ADBA3E-D759-4F95-9A30-F4C53671C9F8}" type="slidenum">
              <a:rPr lang="en-CA"/>
              <a:t>48</a:t>
            </a:fld>
            <a:endParaRPr lang="en-US"/>
          </a:p>
        </p:txBody>
      </p:sp>
    </p:spTree>
    <p:extLst>
      <p:ext uri="{BB962C8B-B14F-4D97-AF65-F5344CB8AC3E}">
        <p14:creationId xmlns:p14="http://schemas.microsoft.com/office/powerpoint/2010/main" val="485674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so when we heard that Stream may be a potential solution for us, we were certainly wiling to give it a try with the hopes maybe it could provide what </a:t>
            </a:r>
            <a:r>
              <a:rPr lang="en-US" err="1">
                <a:cs typeface="Calibri"/>
              </a:rPr>
              <a:t>kalltura</a:t>
            </a:r>
            <a:r>
              <a:rPr lang="en-US">
                <a:cs typeface="Calibri"/>
              </a:rPr>
              <a:t> was doing, but without the high cost.</a:t>
            </a:r>
          </a:p>
        </p:txBody>
      </p:sp>
      <p:sp>
        <p:nvSpPr>
          <p:cNvPr id="4" name="Slide Number Placeholder 3"/>
          <p:cNvSpPr>
            <a:spLocks noGrp="1"/>
          </p:cNvSpPr>
          <p:nvPr>
            <p:ph type="sldNum" sz="quarter" idx="10"/>
          </p:nvPr>
        </p:nvSpPr>
        <p:spPr/>
        <p:txBody>
          <a:bodyPr/>
          <a:lstStyle/>
          <a:p>
            <a:fld id="{52ADBA3E-D759-4F95-9A30-F4C53671C9F8}" type="slidenum">
              <a:rPr lang="en-CA"/>
              <a:t>49</a:t>
            </a:fld>
            <a:endParaRPr lang="en-US"/>
          </a:p>
        </p:txBody>
      </p:sp>
    </p:spTree>
    <p:extLst>
      <p:ext uri="{BB962C8B-B14F-4D97-AF65-F5344CB8AC3E}">
        <p14:creationId xmlns:p14="http://schemas.microsoft.com/office/powerpoint/2010/main" val="3635838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run for 2 weeks: March 19 – 30</a:t>
            </a:r>
            <a:r>
              <a:rPr lang="en-US" baseline="30000" dirty="0"/>
              <a:t>th</a:t>
            </a:r>
            <a:endParaRPr lang="en-CA" baseline="30000" dirty="0"/>
          </a:p>
          <a:p>
            <a:endParaRPr lang="en-US" dirty="0"/>
          </a:p>
          <a:p>
            <a:r>
              <a:rPr lang="en-US" dirty="0"/>
              <a:t>We uploaded videos to Stream, posted their links in Blackboard and MedSIS</a:t>
            </a:r>
          </a:p>
          <a:p>
            <a:r>
              <a:rPr lang="en-US" dirty="0"/>
              <a:t>Videos would play in the Stream portal</a:t>
            </a:r>
          </a:p>
          <a:p>
            <a:r>
              <a:rPr lang="en-US" dirty="0"/>
              <a:t>Ability to download videos is missing, so we also uploaded to MyMedia and posted download only link</a:t>
            </a:r>
          </a:p>
          <a:p>
            <a:r>
              <a:rPr lang="en-US" dirty="0"/>
              <a:t>As a back up, we also uploaded the videos to </a:t>
            </a:r>
            <a:r>
              <a:rPr lang="en-US" dirty="0" err="1"/>
              <a:t>Kaltura</a:t>
            </a:r>
            <a:endParaRPr lang="en-US" dirty="0"/>
          </a:p>
          <a:p>
            <a:endParaRPr lang="en-US" dirty="0"/>
          </a:p>
        </p:txBody>
      </p:sp>
      <p:sp>
        <p:nvSpPr>
          <p:cNvPr id="4" name="Slide Number Placeholder 3"/>
          <p:cNvSpPr>
            <a:spLocks noGrp="1"/>
          </p:cNvSpPr>
          <p:nvPr>
            <p:ph type="sldNum" sz="quarter" idx="10"/>
          </p:nvPr>
        </p:nvSpPr>
        <p:spPr/>
        <p:txBody>
          <a:bodyPr/>
          <a:lstStyle/>
          <a:p>
            <a:fld id="{52ADBA3E-D759-4F95-9A30-F4C53671C9F8}" type="slidenum">
              <a:rPr lang="en-CA" smtClean="0"/>
              <a:t>51</a:t>
            </a:fld>
            <a:endParaRPr lang="en-US"/>
          </a:p>
        </p:txBody>
      </p:sp>
    </p:spTree>
    <p:extLst>
      <p:ext uri="{BB962C8B-B14F-4D97-AF65-F5344CB8AC3E}">
        <p14:creationId xmlns:p14="http://schemas.microsoft.com/office/powerpoint/2010/main" val="2893730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p>
          <a:p>
            <a:r>
              <a:rPr lang="en-CA" dirty="0"/>
              <a:t>And I do want to give a huge shout out and thank you to the ITS team who was helping us with this, who were very busy with the O365 rollout and all of the other issues associated with that. They really helped us out a lot.</a:t>
            </a:r>
            <a:endParaRPr lang="en-US" dirty="0"/>
          </a:p>
        </p:txBody>
      </p:sp>
      <p:sp>
        <p:nvSpPr>
          <p:cNvPr id="4" name="Slide Number Placeholder 3"/>
          <p:cNvSpPr>
            <a:spLocks noGrp="1"/>
          </p:cNvSpPr>
          <p:nvPr>
            <p:ph type="sldNum" sz="quarter" idx="10"/>
          </p:nvPr>
        </p:nvSpPr>
        <p:spPr/>
        <p:txBody>
          <a:bodyPr/>
          <a:lstStyle/>
          <a:p>
            <a:fld id="{52ADBA3E-D759-4F95-9A30-F4C53671C9F8}" type="slidenum">
              <a:rPr lang="en-CA" smtClean="0"/>
              <a:t>55</a:t>
            </a:fld>
            <a:endParaRPr lang="en-US"/>
          </a:p>
        </p:txBody>
      </p:sp>
    </p:spTree>
    <p:extLst>
      <p:ext uri="{BB962C8B-B14F-4D97-AF65-F5344CB8AC3E}">
        <p14:creationId xmlns:p14="http://schemas.microsoft.com/office/powerpoint/2010/main" val="3477379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early days for this Microsoft product, and obviously it’s early days for U of T using the product, but I do think that it has great potential and look forward to seeing it mature over the next few months.</a:t>
            </a:r>
            <a:endParaRPr lang="en-US" dirty="0"/>
          </a:p>
        </p:txBody>
      </p:sp>
      <p:sp>
        <p:nvSpPr>
          <p:cNvPr id="4" name="Slide Number Placeholder 3"/>
          <p:cNvSpPr>
            <a:spLocks noGrp="1"/>
          </p:cNvSpPr>
          <p:nvPr>
            <p:ph type="sldNum" sz="quarter" idx="10"/>
          </p:nvPr>
        </p:nvSpPr>
        <p:spPr/>
        <p:txBody>
          <a:bodyPr/>
          <a:lstStyle/>
          <a:p>
            <a:fld id="{52ADBA3E-D759-4F95-9A30-F4C53671C9F8}" type="slidenum">
              <a:rPr lang="en-CA" smtClean="0"/>
              <a:t>56</a:t>
            </a:fld>
            <a:endParaRPr lang="en-US"/>
          </a:p>
        </p:txBody>
      </p:sp>
    </p:spTree>
    <p:extLst>
      <p:ext uri="{BB962C8B-B14F-4D97-AF65-F5344CB8AC3E}">
        <p14:creationId xmlns:p14="http://schemas.microsoft.com/office/powerpoint/2010/main" val="4087079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DBA3E-D759-4F95-9A30-F4C53671C9F8}" type="slidenum">
              <a:rPr lang="en-CA" smtClean="0"/>
              <a:t>57</a:t>
            </a:fld>
            <a:endParaRPr lang="en-US"/>
          </a:p>
        </p:txBody>
      </p:sp>
    </p:spTree>
    <p:extLst>
      <p:ext uri="{BB962C8B-B14F-4D97-AF65-F5344CB8AC3E}">
        <p14:creationId xmlns:p14="http://schemas.microsoft.com/office/powerpoint/2010/main" val="254517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600" b="1" dirty="0"/>
              <a:t>Microsoft Stream is a secure video service so you can manage who views your video content and determine how widely to share within your organization. Secure application access is enabled by Azure Active Directory, a recognized leader in identity management systems, to protect sensitive corporate content.</a:t>
            </a:r>
          </a:p>
          <a:p>
            <a:pPr marL="0" indent="0">
              <a:buNone/>
            </a:pPr>
            <a:endParaRPr lang="en-US" dirty="0">
              <a:solidFill>
                <a:srgbClr val="262626"/>
              </a:solidFill>
            </a:endParaRPr>
          </a:p>
          <a:p>
            <a:endParaRPr lang="en-US" dirty="0">
              <a:solidFill>
                <a:srgbClr val="262626"/>
              </a:solidFill>
            </a:endParaRPr>
          </a:p>
          <a:p>
            <a:endParaRPr lang="en-US" dirty="0"/>
          </a:p>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5</a:t>
            </a:fld>
            <a:endParaRPr lang="en-US"/>
          </a:p>
        </p:txBody>
      </p:sp>
    </p:spTree>
    <p:extLst>
      <p:ext uri="{BB962C8B-B14F-4D97-AF65-F5344CB8AC3E}">
        <p14:creationId xmlns:p14="http://schemas.microsoft.com/office/powerpoint/2010/main" val="2677652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Microsoft Stream also helps you organize content into Channels and Groups so it's easier to find. Microsoft Stream works well with other Office 365 apps like Teams, SharePoint, OneNote, and Yammer, giving even more ways to discover more relevant content.</a:t>
            </a:r>
          </a:p>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6</a:t>
            </a:fld>
            <a:endParaRPr lang="en-US"/>
          </a:p>
        </p:txBody>
      </p:sp>
    </p:spTree>
    <p:extLst>
      <p:ext uri="{BB962C8B-B14F-4D97-AF65-F5344CB8AC3E}">
        <p14:creationId xmlns:p14="http://schemas.microsoft.com/office/powerpoint/2010/main" val="428476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Live Streaming – on its way</a:t>
            </a:r>
          </a:p>
          <a:p>
            <a:pPr marL="0" indent="0">
              <a:buNone/>
            </a:pPr>
            <a:endParaRPr lang="en-US" sz="2000" dirty="0"/>
          </a:p>
          <a:p>
            <a:r>
              <a:rPr lang="en-US" sz="2000" dirty="0">
                <a:solidFill>
                  <a:srgbClr val="262626"/>
                </a:solidFill>
              </a:rPr>
              <a:t>Recording – it’s not a recorder, it’s a video hosting platform.  No direct recording into Stream though that might come along with live streaming</a:t>
            </a:r>
          </a:p>
          <a:p>
            <a:pPr marL="0" indent="0">
              <a:buNone/>
            </a:pPr>
            <a:endParaRPr lang="en-US" sz="2000" dirty="0">
              <a:solidFill>
                <a:schemeClr val="tx1"/>
              </a:solidFill>
            </a:endParaRPr>
          </a:p>
          <a:p>
            <a:r>
              <a:rPr lang="en-US" sz="2000" dirty="0" err="1"/>
              <a:t>Youtube</a:t>
            </a:r>
            <a:r>
              <a:rPr lang="en-US" sz="2000" dirty="0"/>
              <a:t> Experience – </a:t>
            </a:r>
            <a:r>
              <a:rPr lang="en-US" sz="2000" dirty="0" err="1"/>
              <a:t>mose</a:t>
            </a:r>
            <a:r>
              <a:rPr lang="en-US" sz="2000" dirty="0"/>
              <a:t> a corporate, enterprise experience</a:t>
            </a:r>
            <a:endParaRPr lang="en-US" sz="2000" dirty="0">
              <a:solidFill>
                <a:schemeClr val="tx1"/>
              </a:solidFill>
            </a:endParaRPr>
          </a:p>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8</a:t>
            </a:fld>
            <a:endParaRPr lang="en-US"/>
          </a:p>
        </p:txBody>
      </p:sp>
    </p:spTree>
    <p:extLst>
      <p:ext uri="{BB962C8B-B14F-4D97-AF65-F5344CB8AC3E}">
        <p14:creationId xmlns:p14="http://schemas.microsoft.com/office/powerpoint/2010/main" val="109807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Simple analytics – number of views per video – is currently in place for a Stream Admin. More sophisticated statistics features such as view trend, which part of video has been viewed, are planned for 2018. </a:t>
            </a:r>
            <a:endParaRPr lang="en-US" sz="1800" dirty="0">
              <a:solidFill>
                <a:srgbClr val="000000"/>
              </a:solidFill>
            </a:endParaRPr>
          </a:p>
          <a:p>
            <a:r>
              <a:rPr lang="en-US" sz="1800" dirty="0"/>
              <a:t>Detailed portal</a:t>
            </a:r>
            <a:r>
              <a:rPr lang="en-US" sz="1800" dirty="0">
                <a:solidFill>
                  <a:srgbClr val="262626"/>
                </a:solidFill>
              </a:rPr>
              <a:t> </a:t>
            </a:r>
            <a:r>
              <a:rPr lang="en-US" sz="1800" dirty="0"/>
              <a:t>and channel analytics are also planned for the future. </a:t>
            </a:r>
            <a:endParaRPr lang="en-US" sz="1800" dirty="0">
              <a:solidFill>
                <a:srgbClr val="000000"/>
              </a:solidFill>
            </a:endParaRPr>
          </a:p>
          <a:p>
            <a:r>
              <a:rPr lang="en-US" sz="1800" dirty="0"/>
              <a:t>These will be useful for instructors to gauge which of their content is being viewed and by whom. Mandatory class content can also be enforced using this. </a:t>
            </a:r>
            <a:endParaRPr lang="en-US" sz="1800" dirty="0">
              <a:solidFill>
                <a:srgbClr val="000000"/>
              </a:solidFill>
            </a:endParaRPr>
          </a:p>
          <a:p>
            <a:r>
              <a:rPr lang="en-US" sz="1800" dirty="0"/>
              <a:t>A storage-monitoring tool for Stream admins is also in the works.</a:t>
            </a:r>
            <a:endParaRPr lang="en-US" sz="1800" dirty="0">
              <a:solidFill>
                <a:schemeClr val="tx1"/>
              </a:solidFill>
            </a:endParaRPr>
          </a:p>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28</a:t>
            </a:fld>
            <a:endParaRPr lang="en-US"/>
          </a:p>
        </p:txBody>
      </p:sp>
    </p:spTree>
    <p:extLst>
      <p:ext uri="{BB962C8B-B14F-4D97-AF65-F5344CB8AC3E}">
        <p14:creationId xmlns:p14="http://schemas.microsoft.com/office/powerpoint/2010/main" val="30778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31</a:t>
            </a:fld>
            <a:endParaRPr lang="en-US"/>
          </a:p>
        </p:txBody>
      </p:sp>
    </p:spTree>
    <p:extLst>
      <p:ext uri="{BB962C8B-B14F-4D97-AF65-F5344CB8AC3E}">
        <p14:creationId xmlns:p14="http://schemas.microsoft.com/office/powerpoint/2010/main" val="8505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solidFill>
                  <a:srgbClr val="262626"/>
                </a:solidFill>
              </a:rPr>
              <a:t>A:  Yes, inline editing is now part of the Microsoft Stream Plan 2 for Faculty</a:t>
            </a:r>
          </a:p>
          <a:p>
            <a:r>
              <a:rPr lang="en-US" sz="2000" dirty="0">
                <a:solidFill>
                  <a:srgbClr val="262626"/>
                </a:solidFill>
              </a:rPr>
              <a:t>(demonstrate)</a:t>
            </a:r>
          </a:p>
          <a:p>
            <a:endParaRPr lang="en-CA" dirty="0"/>
          </a:p>
        </p:txBody>
      </p:sp>
      <p:sp>
        <p:nvSpPr>
          <p:cNvPr id="4" name="Slide Number Placeholder 3"/>
          <p:cNvSpPr>
            <a:spLocks noGrp="1"/>
          </p:cNvSpPr>
          <p:nvPr>
            <p:ph type="sldNum" sz="quarter" idx="10"/>
          </p:nvPr>
        </p:nvSpPr>
        <p:spPr/>
        <p:txBody>
          <a:bodyPr/>
          <a:lstStyle/>
          <a:p>
            <a:fld id="{52ADBA3E-D759-4F95-9A30-F4C53671C9F8}" type="slidenum">
              <a:rPr lang="en-CA" smtClean="0"/>
              <a:t>32</a:t>
            </a:fld>
            <a:endParaRPr lang="en-US"/>
          </a:p>
        </p:txBody>
      </p:sp>
    </p:spTree>
    <p:extLst>
      <p:ext uri="{BB962C8B-B14F-4D97-AF65-F5344CB8AC3E}">
        <p14:creationId xmlns:p14="http://schemas.microsoft.com/office/powerpoint/2010/main" val="257042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2000" dirty="0"/>
          </a:p>
        </p:txBody>
      </p:sp>
      <p:sp>
        <p:nvSpPr>
          <p:cNvPr id="4" name="Slide Number Placeholder 3"/>
          <p:cNvSpPr>
            <a:spLocks noGrp="1"/>
          </p:cNvSpPr>
          <p:nvPr>
            <p:ph type="sldNum" sz="quarter" idx="10"/>
          </p:nvPr>
        </p:nvSpPr>
        <p:spPr/>
        <p:txBody>
          <a:bodyPr/>
          <a:lstStyle/>
          <a:p>
            <a:fld id="{52ADBA3E-D759-4F95-9A30-F4C53671C9F8}" type="slidenum">
              <a:rPr lang="en-CA" smtClean="0"/>
              <a:t>33</a:t>
            </a:fld>
            <a:endParaRPr lang="en-US"/>
          </a:p>
        </p:txBody>
      </p:sp>
    </p:spTree>
    <p:extLst>
      <p:ext uri="{BB962C8B-B14F-4D97-AF65-F5344CB8AC3E}">
        <p14:creationId xmlns:p14="http://schemas.microsoft.com/office/powerpoint/2010/main" val="181575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5/14/2018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5/14/2018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5/14/2018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5/14/2018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tream/input-audio-video-formats-codecs#input-containerfile-forma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stream/quotas-and-limit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mpdemo.azureedge.net/azuremediaplayer_embed.html?url=https://msstream.streaming.mediaservices.windows.net/0f27e4fd-408b-4f69-807e-8606cfd9dbae/Channels%20and%20Groups.ism/manifest&amp;autoplay=false&amp;captions=English,en,https://msstream.streaming.mediaservices.windows.net/0f27e4fd-408b-4f69-807e-8606cfd9dbae/GroupsChannels_eng2.vtt&amp;poster=https://msstream.streaming.mediaservices.windows.net/0f27e4fd-408b-4f69-807e-8606cfd9dbae/GroupsChannels_poster01.png&amp;theme=stre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eb.microsoftstream.com/video/cb6fc206-4c21-499f-936d-c177966c54b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eb.microsoftstream.com/video/567c93b8-b0b9-4270-8445-911ad78b7172?list=studi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mc.kaltura.com/index.php/kmc/kmc4#content|manag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0.png"/><Relationship Id="rId4" Type="http://schemas.openxmlformats.org/officeDocument/2006/relationships/image" Target="../media/image9.jp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hyperlink" Target="https://web.microsoftstream.com/studio/channel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4FED-5E8A-4393-A37D-D4FCEC281C86}"/>
              </a:ext>
            </a:extLst>
          </p:cNvPr>
          <p:cNvSpPr>
            <a:spLocks noGrp="1"/>
          </p:cNvSpPr>
          <p:nvPr>
            <p:ph type="title"/>
          </p:nvPr>
        </p:nvSpPr>
        <p:spPr>
          <a:xfrm>
            <a:off x="2231136" y="964692"/>
            <a:ext cx="8036184" cy="1188720"/>
          </a:xfrm>
        </p:spPr>
        <p:txBody>
          <a:bodyPr>
            <a:normAutofit fontScale="90000"/>
          </a:bodyPr>
          <a:lstStyle/>
          <a:p>
            <a:r>
              <a:rPr lang="en-US"/>
              <a:t>Using Microsoft Stream for video sharing and lecture delivery at U of T </a:t>
            </a:r>
            <a:endParaRPr lang="en-US">
              <a:solidFill>
                <a:schemeClr val="tx1"/>
              </a:solidFill>
            </a:endParaRPr>
          </a:p>
        </p:txBody>
      </p:sp>
      <p:sp>
        <p:nvSpPr>
          <p:cNvPr id="8" name="TextBox 7">
            <a:extLst>
              <a:ext uri="{FF2B5EF4-FFF2-40B4-BE49-F238E27FC236}">
                <a16:creationId xmlns:a16="http://schemas.microsoft.com/office/drawing/2014/main" id="{8CE9DB70-6A4F-40FA-92E8-0385DAC8C7E7}"/>
              </a:ext>
            </a:extLst>
          </p:cNvPr>
          <p:cNvSpPr txBox="1"/>
          <p:nvPr/>
        </p:nvSpPr>
        <p:spPr>
          <a:xfrm>
            <a:off x="3622812" y="2247900"/>
            <a:ext cx="505404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Blake Markle - Janet </a:t>
            </a:r>
            <a:r>
              <a:rPr lang="en-US" err="1"/>
              <a:t>Koecher</a:t>
            </a:r>
          </a:p>
        </p:txBody>
      </p:sp>
      <p:pic>
        <p:nvPicPr>
          <p:cNvPr id="7" name="Picture 8" descr="A drawing of a person&#10;&#10;Description generated with high confidence">
            <a:extLst>
              <a:ext uri="{FF2B5EF4-FFF2-40B4-BE49-F238E27FC236}">
                <a16:creationId xmlns:a16="http://schemas.microsoft.com/office/drawing/2014/main" id="{CD155B6F-73CE-49D6-96F1-2930DA075447}"/>
              </a:ext>
            </a:extLst>
          </p:cNvPr>
          <p:cNvPicPr>
            <a:picLocks noChangeAspect="1"/>
          </p:cNvPicPr>
          <p:nvPr/>
        </p:nvPicPr>
        <p:blipFill>
          <a:blip r:embed="rId2"/>
          <a:stretch>
            <a:fillRect/>
          </a:stretch>
        </p:blipFill>
        <p:spPr>
          <a:xfrm>
            <a:off x="2628898" y="2789512"/>
            <a:ext cx="7052128" cy="3465189"/>
          </a:xfrm>
          <a:prstGeom prst="rect">
            <a:avLst/>
          </a:prstGeom>
        </p:spPr>
      </p:pic>
    </p:spTree>
    <p:extLst>
      <p:ext uri="{BB962C8B-B14F-4D97-AF65-F5344CB8AC3E}">
        <p14:creationId xmlns:p14="http://schemas.microsoft.com/office/powerpoint/2010/main" val="75542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1CB31C0-A3FE-4DF8-B7C4-45B7E434664C}"/>
              </a:ext>
            </a:extLst>
          </p:cNvPr>
          <p:cNvPicPr>
            <a:picLocks noGrp="1" noChangeAspect="1"/>
          </p:cNvPicPr>
          <p:nvPr>
            <p:ph idx="1"/>
          </p:nvPr>
        </p:nvPicPr>
        <p:blipFill>
          <a:blip r:embed="rId2"/>
          <a:stretch>
            <a:fillRect/>
          </a:stretch>
        </p:blipFill>
        <p:spPr>
          <a:xfrm>
            <a:off x="434067" y="173293"/>
            <a:ext cx="11248171" cy="6513833"/>
          </a:xfrm>
          <a:prstGeom prst="rect">
            <a:avLst/>
          </a:prstGeom>
        </p:spPr>
      </p:pic>
    </p:spTree>
    <p:extLst>
      <p:ext uri="{BB962C8B-B14F-4D97-AF65-F5344CB8AC3E}">
        <p14:creationId xmlns:p14="http://schemas.microsoft.com/office/powerpoint/2010/main" val="332173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7336-FE5C-4F48-8680-5DEA0209DAEC}"/>
              </a:ext>
            </a:extLst>
          </p:cNvPr>
          <p:cNvSpPr>
            <a:spLocks noGrp="1"/>
          </p:cNvSpPr>
          <p:nvPr>
            <p:ph type="title"/>
          </p:nvPr>
        </p:nvSpPr>
        <p:spPr/>
        <p:txBody>
          <a:bodyPr/>
          <a:lstStyle/>
          <a:p>
            <a:r>
              <a:rPr lang="en-US"/>
              <a:t>What does it look like? Part II</a:t>
            </a:r>
          </a:p>
        </p:txBody>
      </p:sp>
      <p:pic>
        <p:nvPicPr>
          <p:cNvPr id="4" name="Picture 4" descr="A screenshot of a social media post&#10;&#10;Description generated with very high confidence">
            <a:extLst>
              <a:ext uri="{FF2B5EF4-FFF2-40B4-BE49-F238E27FC236}">
                <a16:creationId xmlns:a16="http://schemas.microsoft.com/office/drawing/2014/main" id="{54D359C6-672F-468C-8729-5939595BB188}"/>
              </a:ext>
            </a:extLst>
          </p:cNvPr>
          <p:cNvPicPr>
            <a:picLocks noGrp="1" noChangeAspect="1"/>
          </p:cNvPicPr>
          <p:nvPr>
            <p:ph idx="1"/>
          </p:nvPr>
        </p:nvPicPr>
        <p:blipFill>
          <a:blip r:embed="rId2"/>
          <a:stretch>
            <a:fillRect/>
          </a:stretch>
        </p:blipFill>
        <p:spPr>
          <a:xfrm>
            <a:off x="2678893" y="2279456"/>
            <a:ext cx="6556309" cy="4428759"/>
          </a:xfrm>
          <a:prstGeom prst="rect">
            <a:avLst/>
          </a:prstGeom>
        </p:spPr>
      </p:pic>
    </p:spTree>
    <p:extLst>
      <p:ext uri="{BB962C8B-B14F-4D97-AF65-F5344CB8AC3E}">
        <p14:creationId xmlns:p14="http://schemas.microsoft.com/office/powerpoint/2010/main" val="144154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social media post&#10;&#10;Description generated with very high confidence">
            <a:extLst>
              <a:ext uri="{FF2B5EF4-FFF2-40B4-BE49-F238E27FC236}">
                <a16:creationId xmlns:a16="http://schemas.microsoft.com/office/drawing/2014/main" id="{54D359C6-672F-468C-8729-5939595BB188}"/>
              </a:ext>
            </a:extLst>
          </p:cNvPr>
          <p:cNvPicPr>
            <a:picLocks noGrp="1" noChangeAspect="1"/>
          </p:cNvPicPr>
          <p:nvPr>
            <p:ph idx="1"/>
          </p:nvPr>
        </p:nvPicPr>
        <p:blipFill>
          <a:blip r:embed="rId2"/>
          <a:stretch>
            <a:fillRect/>
          </a:stretch>
        </p:blipFill>
        <p:spPr>
          <a:xfrm>
            <a:off x="1293441" y="118147"/>
            <a:ext cx="9734779" cy="6575802"/>
          </a:xfrm>
          <a:prstGeom prst="rect">
            <a:avLst/>
          </a:prstGeom>
        </p:spPr>
      </p:pic>
    </p:spTree>
    <p:extLst>
      <p:ext uri="{BB962C8B-B14F-4D97-AF65-F5344CB8AC3E}">
        <p14:creationId xmlns:p14="http://schemas.microsoft.com/office/powerpoint/2010/main" val="272359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File Types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a:xfrm>
            <a:off x="2231136" y="2290175"/>
            <a:ext cx="7729728" cy="3938526"/>
          </a:xfrm>
        </p:spPr>
        <p:txBody>
          <a:bodyPr vert="horz" lIns="91440" tIns="45720" rIns="91440" bIns="45720" rtlCol="0" anchor="t">
            <a:normAutofit fontScale="62500" lnSpcReduction="20000"/>
          </a:bodyPr>
          <a:lstStyle/>
          <a:p>
            <a:r>
              <a:rPr lang="en-US">
                <a:solidFill>
                  <a:srgbClr val="262626"/>
                </a:solidFill>
              </a:rPr>
              <a:t>Most of them.</a:t>
            </a:r>
          </a:p>
          <a:p>
            <a:r>
              <a:rPr lang="en-US">
                <a:solidFill>
                  <a:srgbClr val="262626"/>
                </a:solidFill>
                <a:hlinkClick r:id="rId2"/>
              </a:rPr>
              <a:t>https://docs.microsoft.com/en-us/stream/input-audio-video-formats-codecs#input-containerfile-formats</a:t>
            </a:r>
            <a:endParaRPr lang="en-US">
              <a:solidFill>
                <a:schemeClr val="tx1"/>
              </a:solidFill>
            </a:endParaRPr>
          </a:p>
          <a:p>
            <a:pPr marL="0">
              <a:lnSpc>
                <a:spcPct val="120000"/>
              </a:lnSpc>
            </a:pPr>
            <a:r>
              <a:rPr lang="en-US">
                <a:solidFill>
                  <a:srgbClr val="262626"/>
                </a:solidFill>
              </a:rPr>
              <a:t>FLV (with H.264 and AAC codecs) (.</a:t>
            </a:r>
            <a:r>
              <a:rPr lang="en-US" err="1">
                <a:solidFill>
                  <a:srgbClr val="262626"/>
                </a:solidFill>
              </a:rPr>
              <a:t>flv</a:t>
            </a:r>
            <a:r>
              <a:rPr lang="en-US">
                <a:solidFill>
                  <a:srgbClr val="262626"/>
                </a:solidFill>
              </a:rPr>
              <a:t>)</a:t>
            </a:r>
          </a:p>
          <a:p>
            <a:pPr marL="0">
              <a:lnSpc>
                <a:spcPct val="120000"/>
              </a:lnSpc>
            </a:pPr>
            <a:r>
              <a:rPr lang="en-US">
                <a:solidFill>
                  <a:srgbClr val="262626"/>
                </a:solidFill>
              </a:rPr>
              <a:t>MXF (.</a:t>
            </a:r>
            <a:r>
              <a:rPr lang="en-US" err="1">
                <a:solidFill>
                  <a:srgbClr val="262626"/>
                </a:solidFill>
              </a:rPr>
              <a:t>mxf</a:t>
            </a:r>
            <a:r>
              <a:rPr lang="en-US">
                <a:solidFill>
                  <a:srgbClr val="262626"/>
                </a:solidFill>
              </a:rPr>
              <a:t>)</a:t>
            </a:r>
            <a:endParaRPr lang="en-US">
              <a:solidFill>
                <a:schemeClr val="tx1"/>
              </a:solidFill>
            </a:endParaRPr>
          </a:p>
          <a:p>
            <a:pPr marL="0">
              <a:lnSpc>
                <a:spcPct val="120000"/>
              </a:lnSpc>
            </a:pPr>
            <a:r>
              <a:rPr lang="en-US">
                <a:solidFill>
                  <a:srgbClr val="262626"/>
                </a:solidFill>
              </a:rPr>
              <a:t>GXF (.</a:t>
            </a:r>
            <a:r>
              <a:rPr lang="en-US" err="1">
                <a:solidFill>
                  <a:srgbClr val="262626"/>
                </a:solidFill>
              </a:rPr>
              <a:t>gxf</a:t>
            </a:r>
            <a:r>
              <a:rPr lang="en-US">
                <a:solidFill>
                  <a:srgbClr val="262626"/>
                </a:solidFill>
              </a:rPr>
              <a:t>)</a:t>
            </a:r>
            <a:endParaRPr lang="en-US">
              <a:solidFill>
                <a:schemeClr val="tx1"/>
              </a:solidFill>
            </a:endParaRPr>
          </a:p>
          <a:p>
            <a:pPr marL="0">
              <a:lnSpc>
                <a:spcPct val="120000"/>
              </a:lnSpc>
            </a:pPr>
            <a:r>
              <a:rPr lang="en-US">
                <a:solidFill>
                  <a:srgbClr val="262626"/>
                </a:solidFill>
              </a:rPr>
              <a:t>MPEG2-PS, MPEG2-TS, 3GP (.</a:t>
            </a:r>
            <a:r>
              <a:rPr lang="en-US" err="1">
                <a:solidFill>
                  <a:srgbClr val="262626"/>
                </a:solidFill>
              </a:rPr>
              <a:t>ts</a:t>
            </a:r>
            <a:r>
              <a:rPr lang="en-US">
                <a:solidFill>
                  <a:srgbClr val="262626"/>
                </a:solidFill>
              </a:rPr>
              <a:t>, .</a:t>
            </a:r>
            <a:r>
              <a:rPr lang="en-US" err="1">
                <a:solidFill>
                  <a:srgbClr val="262626"/>
                </a:solidFill>
              </a:rPr>
              <a:t>ps</a:t>
            </a:r>
            <a:r>
              <a:rPr lang="en-US">
                <a:solidFill>
                  <a:srgbClr val="262626"/>
                </a:solidFill>
              </a:rPr>
              <a:t>, .3gp, .3gpp, .mpg)</a:t>
            </a:r>
            <a:endParaRPr lang="en-US">
              <a:solidFill>
                <a:schemeClr val="tx1"/>
              </a:solidFill>
            </a:endParaRPr>
          </a:p>
          <a:p>
            <a:pPr marL="0">
              <a:lnSpc>
                <a:spcPct val="120000"/>
              </a:lnSpc>
            </a:pPr>
            <a:r>
              <a:rPr lang="en-US">
                <a:solidFill>
                  <a:srgbClr val="262626"/>
                </a:solidFill>
              </a:rPr>
              <a:t>Windows Media Video (WMV)/ASF (.</a:t>
            </a:r>
            <a:r>
              <a:rPr lang="en-US" err="1">
                <a:solidFill>
                  <a:srgbClr val="262626"/>
                </a:solidFill>
              </a:rPr>
              <a:t>wmv</a:t>
            </a:r>
            <a:r>
              <a:rPr lang="en-US">
                <a:solidFill>
                  <a:srgbClr val="262626"/>
                </a:solidFill>
              </a:rPr>
              <a:t>, .</a:t>
            </a:r>
            <a:r>
              <a:rPr lang="en-US" err="1">
                <a:solidFill>
                  <a:srgbClr val="262626"/>
                </a:solidFill>
              </a:rPr>
              <a:t>asf</a:t>
            </a:r>
            <a:r>
              <a:rPr lang="en-US">
                <a:solidFill>
                  <a:srgbClr val="262626"/>
                </a:solidFill>
              </a:rPr>
              <a:t>)</a:t>
            </a:r>
            <a:endParaRPr lang="en-US">
              <a:solidFill>
                <a:schemeClr val="tx1"/>
              </a:solidFill>
            </a:endParaRPr>
          </a:p>
          <a:p>
            <a:pPr marL="0">
              <a:lnSpc>
                <a:spcPct val="120000"/>
              </a:lnSpc>
            </a:pPr>
            <a:r>
              <a:rPr lang="en-US">
                <a:solidFill>
                  <a:srgbClr val="262626"/>
                </a:solidFill>
              </a:rPr>
              <a:t>AVI (Uncompressed 8bit/10bit) (.</a:t>
            </a:r>
            <a:r>
              <a:rPr lang="en-US" err="1">
                <a:solidFill>
                  <a:srgbClr val="262626"/>
                </a:solidFill>
              </a:rPr>
              <a:t>avi</a:t>
            </a:r>
            <a:r>
              <a:rPr lang="en-US">
                <a:solidFill>
                  <a:srgbClr val="262626"/>
                </a:solidFill>
              </a:rPr>
              <a:t>)</a:t>
            </a:r>
            <a:endParaRPr lang="en-US">
              <a:solidFill>
                <a:schemeClr val="tx1"/>
              </a:solidFill>
            </a:endParaRPr>
          </a:p>
          <a:p>
            <a:pPr marL="0">
              <a:lnSpc>
                <a:spcPct val="120000"/>
              </a:lnSpc>
            </a:pPr>
            <a:r>
              <a:rPr lang="en-US">
                <a:solidFill>
                  <a:srgbClr val="262626"/>
                </a:solidFill>
              </a:rPr>
              <a:t>MP4 (.mp4, .m4a, .m4v)/ISMV (.</a:t>
            </a:r>
            <a:r>
              <a:rPr lang="en-US" err="1">
                <a:solidFill>
                  <a:srgbClr val="262626"/>
                </a:solidFill>
              </a:rPr>
              <a:t>isma</a:t>
            </a:r>
            <a:r>
              <a:rPr lang="en-US">
                <a:solidFill>
                  <a:srgbClr val="262626"/>
                </a:solidFill>
              </a:rPr>
              <a:t>, .</a:t>
            </a:r>
            <a:r>
              <a:rPr lang="en-US" err="1">
                <a:solidFill>
                  <a:srgbClr val="262626"/>
                </a:solidFill>
              </a:rPr>
              <a:t>ismv</a:t>
            </a:r>
            <a:r>
              <a:rPr lang="en-US">
                <a:solidFill>
                  <a:srgbClr val="262626"/>
                </a:solidFill>
              </a:rPr>
              <a:t>)</a:t>
            </a:r>
            <a:endParaRPr lang="en-US">
              <a:solidFill>
                <a:schemeClr val="tx1"/>
              </a:solidFill>
            </a:endParaRPr>
          </a:p>
          <a:p>
            <a:pPr marL="0">
              <a:lnSpc>
                <a:spcPct val="120000"/>
              </a:lnSpc>
            </a:pPr>
            <a:r>
              <a:rPr lang="en-US">
                <a:solidFill>
                  <a:srgbClr val="262626"/>
                </a:solidFill>
              </a:rPr>
              <a:t>Microsoft Digital Video Recording(DVR-MS) (.</a:t>
            </a:r>
            <a:r>
              <a:rPr lang="en-US" err="1">
                <a:solidFill>
                  <a:srgbClr val="262626"/>
                </a:solidFill>
              </a:rPr>
              <a:t>dvr-ms</a:t>
            </a:r>
            <a:r>
              <a:rPr lang="en-US">
                <a:solidFill>
                  <a:srgbClr val="262626"/>
                </a:solidFill>
              </a:rPr>
              <a:t>)</a:t>
            </a:r>
            <a:endParaRPr lang="en-US">
              <a:solidFill>
                <a:schemeClr val="tx1"/>
              </a:solidFill>
            </a:endParaRPr>
          </a:p>
          <a:p>
            <a:pPr marL="0">
              <a:lnSpc>
                <a:spcPct val="120000"/>
              </a:lnSpc>
            </a:pPr>
            <a:r>
              <a:rPr lang="en-US" err="1">
                <a:solidFill>
                  <a:srgbClr val="262626"/>
                </a:solidFill>
              </a:rPr>
              <a:t>Matroska</a:t>
            </a:r>
            <a:r>
              <a:rPr lang="en-US">
                <a:solidFill>
                  <a:srgbClr val="262626"/>
                </a:solidFill>
              </a:rPr>
              <a:t>/</a:t>
            </a:r>
            <a:r>
              <a:rPr lang="en-US" err="1">
                <a:solidFill>
                  <a:srgbClr val="262626"/>
                </a:solidFill>
              </a:rPr>
              <a:t>WebM</a:t>
            </a:r>
            <a:r>
              <a:rPr lang="en-US">
                <a:solidFill>
                  <a:srgbClr val="262626"/>
                </a:solidFill>
              </a:rPr>
              <a:t> (.</a:t>
            </a:r>
            <a:r>
              <a:rPr lang="en-US" err="1">
                <a:solidFill>
                  <a:srgbClr val="262626"/>
                </a:solidFill>
              </a:rPr>
              <a:t>mkv</a:t>
            </a:r>
            <a:r>
              <a:rPr lang="en-US">
                <a:solidFill>
                  <a:srgbClr val="262626"/>
                </a:solidFill>
              </a:rPr>
              <a:t>)</a:t>
            </a:r>
            <a:endParaRPr lang="en-US">
              <a:solidFill>
                <a:schemeClr val="tx1"/>
              </a:solidFill>
            </a:endParaRPr>
          </a:p>
          <a:p>
            <a:pPr marL="0">
              <a:lnSpc>
                <a:spcPct val="120000"/>
              </a:lnSpc>
            </a:pPr>
            <a:r>
              <a:rPr lang="en-US">
                <a:solidFill>
                  <a:srgbClr val="262626"/>
                </a:solidFill>
              </a:rPr>
              <a:t>WAVE/WAV (.wav)</a:t>
            </a:r>
            <a:endParaRPr lang="en-US">
              <a:solidFill>
                <a:schemeClr val="tx1"/>
              </a:solidFill>
            </a:endParaRPr>
          </a:p>
          <a:p>
            <a:pPr marL="0">
              <a:lnSpc>
                <a:spcPct val="120000"/>
              </a:lnSpc>
            </a:pPr>
            <a:r>
              <a:rPr lang="en-US">
                <a:solidFill>
                  <a:srgbClr val="262626"/>
                </a:solidFill>
              </a:rPr>
              <a:t>QuickTime (.mov)</a:t>
            </a:r>
            <a:endParaRPr lang="en-US">
              <a:solidFill>
                <a:schemeClr val="tx1"/>
              </a:solidFill>
            </a:endParaRPr>
          </a:p>
          <a:p>
            <a:endParaRPr lang="en-US">
              <a:solidFill>
                <a:srgbClr val="262626"/>
              </a:solidFill>
            </a:endParaRPr>
          </a:p>
          <a:p>
            <a:endParaRPr lang="en-US">
              <a:solidFill>
                <a:srgbClr val="262626"/>
              </a:solidFill>
            </a:endParaRPr>
          </a:p>
        </p:txBody>
      </p:sp>
    </p:spTree>
    <p:extLst>
      <p:ext uri="{BB962C8B-B14F-4D97-AF65-F5344CB8AC3E}">
        <p14:creationId xmlns:p14="http://schemas.microsoft.com/office/powerpoint/2010/main" val="101473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endParaRPr lang="en-US">
              <a:solidFill>
                <a:srgbClr val="262626"/>
              </a:solidFill>
            </a:endParaRPr>
          </a:p>
          <a:p>
            <a:endParaRPr lang="en-US">
              <a:solidFill>
                <a:srgbClr val="262626"/>
              </a:solidFill>
            </a:endParaRPr>
          </a:p>
        </p:txBody>
      </p:sp>
    </p:spTree>
    <p:extLst>
      <p:ext uri="{BB962C8B-B14F-4D97-AF65-F5344CB8AC3E}">
        <p14:creationId xmlns:p14="http://schemas.microsoft.com/office/powerpoint/2010/main" val="154402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r>
              <a:rPr lang="en-US"/>
              <a:t>Teaching vignettes, supplementary course materials </a:t>
            </a:r>
          </a:p>
          <a:p>
            <a:endParaRPr lang="en-US">
              <a:solidFill>
                <a:srgbClr val="262626"/>
              </a:solidFill>
            </a:endParaRPr>
          </a:p>
          <a:p>
            <a:endParaRPr lang="en-US">
              <a:solidFill>
                <a:srgbClr val="262626"/>
              </a:solidFill>
            </a:endParaRPr>
          </a:p>
        </p:txBody>
      </p:sp>
    </p:spTree>
    <p:extLst>
      <p:ext uri="{BB962C8B-B14F-4D97-AF65-F5344CB8AC3E}">
        <p14:creationId xmlns:p14="http://schemas.microsoft.com/office/powerpoint/2010/main" val="274095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r>
              <a:rPr lang="en-US"/>
              <a:t>Teaching vignettes, supplementary course materials </a:t>
            </a:r>
          </a:p>
          <a:p>
            <a:r>
              <a:rPr lang="en-US"/>
              <a:t>Internal communications content</a:t>
            </a:r>
          </a:p>
          <a:p>
            <a:pPr marL="0" indent="0">
              <a:buNone/>
            </a:pPr>
            <a:endParaRPr lang="en-US">
              <a:solidFill>
                <a:srgbClr val="262626"/>
              </a:solidFill>
            </a:endParaRPr>
          </a:p>
          <a:p>
            <a:endParaRPr lang="en-US">
              <a:solidFill>
                <a:srgbClr val="262626"/>
              </a:solidFill>
            </a:endParaRPr>
          </a:p>
        </p:txBody>
      </p:sp>
    </p:spTree>
    <p:extLst>
      <p:ext uri="{BB962C8B-B14F-4D97-AF65-F5344CB8AC3E}">
        <p14:creationId xmlns:p14="http://schemas.microsoft.com/office/powerpoint/2010/main" val="268565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r>
              <a:rPr lang="en-US"/>
              <a:t>Teaching vignettes, supplementary course materials </a:t>
            </a:r>
          </a:p>
          <a:p>
            <a:r>
              <a:rPr lang="en-US"/>
              <a:t>Internal communications content</a:t>
            </a:r>
          </a:p>
          <a:p>
            <a:r>
              <a:rPr lang="en-US"/>
              <a:t>‘How-To’ videos from various departments or faculties, for instructors, students and staff.  E.g. IT help videos</a:t>
            </a:r>
          </a:p>
          <a:p>
            <a:pPr marL="0" indent="0">
              <a:buNone/>
            </a:pPr>
            <a:endParaRPr lang="en-US">
              <a:solidFill>
                <a:srgbClr val="262626"/>
              </a:solidFill>
            </a:endParaRPr>
          </a:p>
          <a:p>
            <a:endParaRPr lang="en-US">
              <a:solidFill>
                <a:srgbClr val="262626"/>
              </a:solidFill>
            </a:endParaRPr>
          </a:p>
        </p:txBody>
      </p:sp>
    </p:spTree>
    <p:extLst>
      <p:ext uri="{BB962C8B-B14F-4D97-AF65-F5344CB8AC3E}">
        <p14:creationId xmlns:p14="http://schemas.microsoft.com/office/powerpoint/2010/main" val="398959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r>
              <a:rPr lang="en-US"/>
              <a:t>Teaching vignettes, supplementary course materials </a:t>
            </a:r>
          </a:p>
          <a:p>
            <a:r>
              <a:rPr lang="en-US"/>
              <a:t>Internal communications content</a:t>
            </a:r>
          </a:p>
          <a:p>
            <a:r>
              <a:rPr lang="en-US"/>
              <a:t>‘How-To’ videos from various departments or faculties, for instructors, students and staff.  E.g. IT help videos</a:t>
            </a:r>
          </a:p>
          <a:p>
            <a:r>
              <a:rPr lang="en-US">
                <a:solidFill>
                  <a:srgbClr val="262626"/>
                </a:solidFill>
              </a:rPr>
              <a:t>Vlogs by faculty, staff, students</a:t>
            </a:r>
          </a:p>
          <a:p>
            <a:endParaRPr lang="en-US">
              <a:solidFill>
                <a:srgbClr val="262626"/>
              </a:solidFill>
            </a:endParaRPr>
          </a:p>
        </p:txBody>
      </p:sp>
    </p:spTree>
    <p:extLst>
      <p:ext uri="{BB962C8B-B14F-4D97-AF65-F5344CB8AC3E}">
        <p14:creationId xmlns:p14="http://schemas.microsoft.com/office/powerpoint/2010/main" val="397884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a:t>Lecture recordings</a:t>
            </a:r>
            <a:endParaRPr lang="en-US">
              <a:solidFill>
                <a:schemeClr val="tx1"/>
              </a:solidFill>
            </a:endParaRPr>
          </a:p>
          <a:p>
            <a:r>
              <a:rPr lang="en-US"/>
              <a:t>Teaching vignettes, supplementary course materials </a:t>
            </a:r>
          </a:p>
          <a:p>
            <a:r>
              <a:rPr lang="en-US"/>
              <a:t>Internal communications content</a:t>
            </a:r>
          </a:p>
          <a:p>
            <a:r>
              <a:rPr lang="en-US"/>
              <a:t>‘How-To’ videos from various departments or faculties, for instructors, students and staff.  E.g. IT help videos</a:t>
            </a:r>
          </a:p>
          <a:p>
            <a:r>
              <a:rPr lang="en-US">
                <a:solidFill>
                  <a:srgbClr val="262626"/>
                </a:solidFill>
              </a:rPr>
              <a:t>Vlogs by faculty, staff, students</a:t>
            </a:r>
          </a:p>
          <a:p>
            <a:r>
              <a:rPr lang="en-US">
                <a:solidFill>
                  <a:srgbClr val="262626"/>
                </a:solidFill>
              </a:rPr>
              <a:t>U of T news videos</a:t>
            </a:r>
          </a:p>
          <a:p>
            <a:endParaRPr lang="en-US">
              <a:solidFill>
                <a:srgbClr val="262626"/>
              </a:solidFill>
            </a:endParaRPr>
          </a:p>
        </p:txBody>
      </p:sp>
    </p:spTree>
    <p:extLst>
      <p:ext uri="{BB962C8B-B14F-4D97-AF65-F5344CB8AC3E}">
        <p14:creationId xmlns:p14="http://schemas.microsoft.com/office/powerpoint/2010/main" val="8093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590E-8897-435E-A9F8-75392FB03F26}"/>
              </a:ext>
            </a:extLst>
          </p:cNvPr>
          <p:cNvSpPr>
            <a:spLocks noGrp="1"/>
          </p:cNvSpPr>
          <p:nvPr>
            <p:ph type="title"/>
          </p:nvPr>
        </p:nvSpPr>
        <p:spPr>
          <a:xfrm>
            <a:off x="2231136" y="964692"/>
            <a:ext cx="7729728" cy="3732018"/>
          </a:xfrm>
        </p:spPr>
        <p:txBody>
          <a:bodyPr/>
          <a:lstStyle/>
          <a:p>
            <a:r>
              <a:rPr lang="en-US" dirty="0"/>
              <a:t>Blake Markle</a:t>
            </a:r>
            <a:br>
              <a:rPr lang="en-US" dirty="0"/>
            </a:br>
            <a:r>
              <a:rPr lang="en-US" dirty="0">
                <a:latin typeface="Gill Sans MT"/>
                <a:ea typeface="Tahoma"/>
                <a:cs typeface="Tahoma"/>
              </a:rPr>
              <a:t/>
            </a:r>
            <a:br>
              <a:rPr lang="en-US" dirty="0">
                <a:latin typeface="Gill Sans MT"/>
                <a:ea typeface="Tahoma"/>
                <a:cs typeface="Tahoma"/>
              </a:rPr>
            </a:br>
            <a:r>
              <a:rPr lang="en-US" sz="2000" dirty="0">
                <a:solidFill>
                  <a:srgbClr val="7F7F7F"/>
                </a:solidFill>
                <a:latin typeface="Tahoma"/>
                <a:ea typeface="Tahoma"/>
                <a:cs typeface="Tahoma"/>
              </a:rPr>
              <a:t>Classroom technology coordinator</a:t>
            </a:r>
            <a:endParaRPr lang="en-US" dirty="0">
              <a:solidFill>
                <a:srgbClr val="7F7F7F"/>
              </a:solidFill>
            </a:endParaRPr>
          </a:p>
          <a:p>
            <a:r>
              <a:rPr lang="en-US" sz="2000" dirty="0">
                <a:solidFill>
                  <a:srgbClr val="7F7F7F"/>
                </a:solidFill>
                <a:latin typeface="Tahoma"/>
                <a:ea typeface="Tahoma"/>
                <a:cs typeface="Tahoma"/>
              </a:rPr>
              <a:t>IITS - UTSC</a:t>
            </a:r>
            <a:endParaRPr lang="en-US" dirty="0">
              <a:solidFill>
                <a:srgbClr val="7F7F7F"/>
              </a:solidFill>
            </a:endParaRPr>
          </a:p>
          <a:p>
            <a:endParaRPr lang="en-US" sz="2000" dirty="0">
              <a:solidFill>
                <a:schemeClr val="tx1"/>
              </a:solidFill>
              <a:latin typeface="Tahoma"/>
              <a:ea typeface="Tahoma"/>
              <a:cs typeface="Tahoma"/>
            </a:endParaRPr>
          </a:p>
        </p:txBody>
      </p:sp>
    </p:spTree>
    <p:extLst>
      <p:ext uri="{BB962C8B-B14F-4D97-AF65-F5344CB8AC3E}">
        <p14:creationId xmlns:p14="http://schemas.microsoft.com/office/powerpoint/2010/main" val="99790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84A-853C-4ED0-9531-E0DE5A238A28}"/>
              </a:ext>
            </a:extLst>
          </p:cNvPr>
          <p:cNvSpPr>
            <a:spLocks noGrp="1"/>
          </p:cNvSpPr>
          <p:nvPr>
            <p:ph type="title"/>
          </p:nvPr>
        </p:nvSpPr>
        <p:spPr/>
        <p:txBody>
          <a:bodyPr/>
          <a:lstStyle/>
          <a:p>
            <a:r>
              <a:rPr lang="en-US"/>
              <a:t>USE CASES</a:t>
            </a:r>
          </a:p>
        </p:txBody>
      </p:sp>
      <p:sp>
        <p:nvSpPr>
          <p:cNvPr id="3" name="Content Placeholder 2">
            <a:extLst>
              <a:ext uri="{FF2B5EF4-FFF2-40B4-BE49-F238E27FC236}">
                <a16:creationId xmlns:a16="http://schemas.microsoft.com/office/drawing/2014/main" id="{77DEECAC-C74C-4A33-A074-9EFEE6D635FF}"/>
              </a:ext>
            </a:extLst>
          </p:cNvPr>
          <p:cNvSpPr>
            <a:spLocks noGrp="1"/>
          </p:cNvSpPr>
          <p:nvPr>
            <p:ph idx="1"/>
          </p:nvPr>
        </p:nvSpPr>
        <p:spPr/>
        <p:txBody>
          <a:bodyPr vert="horz" lIns="91440" tIns="45720" rIns="91440" bIns="45720" rtlCol="0" anchor="t">
            <a:normAutofit/>
          </a:bodyPr>
          <a:lstStyle/>
          <a:p>
            <a:r>
              <a:rPr lang="en-US" dirty="0"/>
              <a:t>Lecture recordings</a:t>
            </a:r>
            <a:endParaRPr lang="en-US" dirty="0">
              <a:solidFill>
                <a:schemeClr val="tx1"/>
              </a:solidFill>
            </a:endParaRPr>
          </a:p>
          <a:p>
            <a:r>
              <a:rPr lang="en-US" dirty="0"/>
              <a:t>Teaching vignettes, supplementary course materials </a:t>
            </a:r>
          </a:p>
          <a:p>
            <a:r>
              <a:rPr lang="en-US" dirty="0"/>
              <a:t>Internal communications content</a:t>
            </a:r>
          </a:p>
          <a:p>
            <a:r>
              <a:rPr lang="en-US" dirty="0"/>
              <a:t>‘How-To’ videos from various departments or faculties, for instructors, students and staff.  E.g. IT help videos</a:t>
            </a:r>
          </a:p>
          <a:p>
            <a:r>
              <a:rPr lang="en-US" dirty="0">
                <a:solidFill>
                  <a:srgbClr val="262626"/>
                </a:solidFill>
              </a:rPr>
              <a:t>Vlogs by faculty, staff, students</a:t>
            </a:r>
          </a:p>
          <a:p>
            <a:r>
              <a:rPr lang="en-US" dirty="0">
                <a:solidFill>
                  <a:srgbClr val="262626"/>
                </a:solidFill>
              </a:rPr>
              <a:t>U of T news videos</a:t>
            </a:r>
          </a:p>
          <a:p>
            <a:r>
              <a:rPr lang="en-US" dirty="0">
                <a:solidFill>
                  <a:srgbClr val="262626"/>
                </a:solidFill>
              </a:rPr>
              <a:t>Fun stuff!</a:t>
            </a:r>
            <a:endParaRPr lang="en-US" dirty="0">
              <a:solidFill>
                <a:schemeClr val="tx1"/>
              </a:solidFill>
            </a:endParaRPr>
          </a:p>
          <a:p>
            <a:endParaRPr lang="en-US" dirty="0">
              <a:solidFill>
                <a:srgbClr val="262626"/>
              </a:solidFill>
            </a:endParaRPr>
          </a:p>
        </p:txBody>
      </p:sp>
    </p:spTree>
    <p:extLst>
      <p:ext uri="{BB962C8B-B14F-4D97-AF65-F5344CB8AC3E}">
        <p14:creationId xmlns:p14="http://schemas.microsoft.com/office/powerpoint/2010/main" val="787807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0932-AF89-477F-8712-E33B2D0B8EE3}"/>
              </a:ext>
            </a:extLst>
          </p:cNvPr>
          <p:cNvSpPr>
            <a:spLocks noGrp="1"/>
          </p:cNvSpPr>
          <p:nvPr>
            <p:ph type="title"/>
          </p:nvPr>
        </p:nvSpPr>
        <p:spPr/>
        <p:txBody>
          <a:bodyPr/>
          <a:lstStyle/>
          <a:p>
            <a:r>
              <a:rPr lang="en-US"/>
              <a:t>Capacity </a:t>
            </a:r>
          </a:p>
        </p:txBody>
      </p:sp>
      <p:sp>
        <p:nvSpPr>
          <p:cNvPr id="3" name="Content Placeholder 2">
            <a:extLst>
              <a:ext uri="{FF2B5EF4-FFF2-40B4-BE49-F238E27FC236}">
                <a16:creationId xmlns:a16="http://schemas.microsoft.com/office/drawing/2014/main" id="{04993A7A-8A35-4E0E-8D97-4C791B7F9243}"/>
              </a:ext>
            </a:extLst>
          </p:cNvPr>
          <p:cNvSpPr>
            <a:spLocks noGrp="1"/>
          </p:cNvSpPr>
          <p:nvPr>
            <p:ph idx="1"/>
          </p:nvPr>
        </p:nvSpPr>
        <p:spPr/>
        <p:txBody>
          <a:bodyPr vert="horz" lIns="91440" tIns="45720" rIns="91440" bIns="45720" rtlCol="0" anchor="t">
            <a:normAutofit/>
          </a:bodyPr>
          <a:lstStyle/>
          <a:p>
            <a:r>
              <a:rPr lang="en-US" dirty="0"/>
              <a:t>How much can you upload?</a:t>
            </a:r>
          </a:p>
          <a:p>
            <a:endParaRPr lang="en-US" dirty="0"/>
          </a:p>
          <a:p>
            <a:r>
              <a:rPr lang="en-US" dirty="0">
                <a:hlinkClick r:id="rId2"/>
              </a:rPr>
              <a:t>https://docs.microsoft.com/en-us/stream/quotas-and-limitations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758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93A7A-8A35-4E0E-8D97-4C791B7F9243}"/>
              </a:ext>
            </a:extLst>
          </p:cNvPr>
          <p:cNvSpPr>
            <a:spLocks noGrp="1"/>
          </p:cNvSpPr>
          <p:nvPr>
            <p:ph idx="1"/>
          </p:nvPr>
        </p:nvSpPr>
        <p:spPr/>
        <p:txBody>
          <a:bodyPr vert="horz" lIns="91440" tIns="45720" rIns="91440" bIns="45720" rtlCol="0" anchor="t">
            <a:normAutofit/>
          </a:bodyPr>
          <a:lstStyle/>
          <a:p>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13CBCBE-38B1-4A9D-A686-3BF73A63DBA0}"/>
              </a:ext>
            </a:extLst>
          </p:cNvPr>
          <p:cNvPicPr>
            <a:picLocks noChangeAspect="1"/>
          </p:cNvPicPr>
          <p:nvPr/>
        </p:nvPicPr>
        <p:blipFill rotWithShape="1">
          <a:blip r:embed="rId2"/>
          <a:srcRect r="4684"/>
          <a:stretch/>
        </p:blipFill>
        <p:spPr>
          <a:xfrm>
            <a:off x="1395187" y="0"/>
            <a:ext cx="9139077" cy="6858000"/>
          </a:xfrm>
          <a:prstGeom prst="rect">
            <a:avLst/>
          </a:prstGeom>
        </p:spPr>
      </p:pic>
    </p:spTree>
    <p:extLst>
      <p:ext uri="{BB962C8B-B14F-4D97-AF65-F5344CB8AC3E}">
        <p14:creationId xmlns:p14="http://schemas.microsoft.com/office/powerpoint/2010/main" val="130633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100200-43B9-4E13-979A-9B05630DDA3B}"/>
              </a:ext>
            </a:extLst>
          </p:cNvPr>
          <p:cNvPicPr>
            <a:picLocks noChangeAspect="1"/>
          </p:cNvPicPr>
          <p:nvPr/>
        </p:nvPicPr>
        <p:blipFill>
          <a:blip r:embed="rId2"/>
          <a:stretch>
            <a:fillRect/>
          </a:stretch>
        </p:blipFill>
        <p:spPr>
          <a:xfrm>
            <a:off x="2081231" y="0"/>
            <a:ext cx="8029537" cy="6858000"/>
          </a:xfrm>
          <a:prstGeom prst="rect">
            <a:avLst/>
          </a:prstGeom>
        </p:spPr>
      </p:pic>
    </p:spTree>
    <p:extLst>
      <p:ext uri="{BB962C8B-B14F-4D97-AF65-F5344CB8AC3E}">
        <p14:creationId xmlns:p14="http://schemas.microsoft.com/office/powerpoint/2010/main" val="149207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0932-AF89-477F-8712-E33B2D0B8EE3}"/>
              </a:ext>
            </a:extLst>
          </p:cNvPr>
          <p:cNvSpPr>
            <a:spLocks noGrp="1"/>
          </p:cNvSpPr>
          <p:nvPr>
            <p:ph type="title"/>
          </p:nvPr>
        </p:nvSpPr>
        <p:spPr/>
        <p:txBody>
          <a:bodyPr/>
          <a:lstStyle/>
          <a:p>
            <a:r>
              <a:rPr lang="en-US"/>
              <a:t>Capacity </a:t>
            </a:r>
          </a:p>
        </p:txBody>
      </p:sp>
      <p:sp>
        <p:nvSpPr>
          <p:cNvPr id="3" name="Content Placeholder 2">
            <a:extLst>
              <a:ext uri="{FF2B5EF4-FFF2-40B4-BE49-F238E27FC236}">
                <a16:creationId xmlns:a16="http://schemas.microsoft.com/office/drawing/2014/main" id="{04993A7A-8A35-4E0E-8D97-4C791B7F9243}"/>
              </a:ext>
            </a:extLst>
          </p:cNvPr>
          <p:cNvSpPr>
            <a:spLocks noGrp="1"/>
          </p:cNvSpPr>
          <p:nvPr>
            <p:ph idx="1"/>
          </p:nvPr>
        </p:nvSpPr>
        <p:spPr/>
        <p:txBody>
          <a:bodyPr vert="horz" lIns="91440" tIns="45720" rIns="91440" bIns="45720" rtlCol="0" anchor="t">
            <a:normAutofit/>
          </a:bodyPr>
          <a:lstStyle/>
          <a:p>
            <a:r>
              <a:rPr lang="en-US"/>
              <a:t>How much space do users get?</a:t>
            </a:r>
          </a:p>
          <a:p>
            <a:pPr marL="0" indent="0">
              <a:buNone/>
            </a:pPr>
            <a:endParaRPr lang="en-US"/>
          </a:p>
          <a:p>
            <a:r>
              <a:rPr lang="en-US"/>
              <a:t>The storage pool is 500GB + .5GB per user in the tenant</a:t>
            </a:r>
          </a:p>
          <a:p>
            <a:pPr marL="0" indent="0">
              <a:buNone/>
            </a:pPr>
            <a:endParaRPr lang="en-US"/>
          </a:p>
          <a:p>
            <a:r>
              <a:rPr lang="en-US"/>
              <a:t>Over 45TB for U of T</a:t>
            </a:r>
          </a:p>
          <a:p>
            <a:pPr marL="0" indent="0">
              <a:buNone/>
            </a:pPr>
            <a:endParaRPr lang="en-US"/>
          </a:p>
          <a:p>
            <a:r>
              <a:rPr lang="en-US"/>
              <a:t>To compare, </a:t>
            </a:r>
            <a:r>
              <a:rPr lang="en-US" err="1"/>
              <a:t>Youtube</a:t>
            </a:r>
            <a:r>
              <a:rPr lang="en-US"/>
              <a:t> has 76 PB worldwide = 1689 x U of T Stream </a:t>
            </a:r>
          </a:p>
          <a:p>
            <a:endParaRPr lang="en-US"/>
          </a:p>
        </p:txBody>
      </p:sp>
    </p:spTree>
    <p:extLst>
      <p:ext uri="{BB962C8B-B14F-4D97-AF65-F5344CB8AC3E}">
        <p14:creationId xmlns:p14="http://schemas.microsoft.com/office/powerpoint/2010/main" val="2192164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0932-AF89-477F-8712-E33B2D0B8EE3}"/>
              </a:ext>
            </a:extLst>
          </p:cNvPr>
          <p:cNvSpPr>
            <a:spLocks noGrp="1"/>
          </p:cNvSpPr>
          <p:nvPr>
            <p:ph type="title"/>
          </p:nvPr>
        </p:nvSpPr>
        <p:spPr/>
        <p:txBody>
          <a:bodyPr/>
          <a:lstStyle/>
          <a:p>
            <a:r>
              <a:rPr lang="en-US"/>
              <a:t>Capacity </a:t>
            </a:r>
          </a:p>
        </p:txBody>
      </p:sp>
      <p:sp>
        <p:nvSpPr>
          <p:cNvPr id="3" name="Content Placeholder 2">
            <a:extLst>
              <a:ext uri="{FF2B5EF4-FFF2-40B4-BE49-F238E27FC236}">
                <a16:creationId xmlns:a16="http://schemas.microsoft.com/office/drawing/2014/main" id="{04993A7A-8A35-4E0E-8D97-4C791B7F9243}"/>
              </a:ext>
            </a:extLst>
          </p:cNvPr>
          <p:cNvSpPr>
            <a:spLocks noGrp="1"/>
          </p:cNvSpPr>
          <p:nvPr>
            <p:ph idx="1"/>
          </p:nvPr>
        </p:nvSpPr>
        <p:spPr/>
        <p:txBody>
          <a:bodyPr vert="horz" lIns="91440" tIns="45720" rIns="91440" bIns="45720" rtlCol="0" anchor="t">
            <a:normAutofit/>
          </a:bodyPr>
          <a:lstStyle/>
          <a:p>
            <a:r>
              <a:rPr lang="en-US" dirty="0"/>
              <a:t>Would this be enough for lecture recordings for all of U of T?</a:t>
            </a:r>
          </a:p>
          <a:p>
            <a:endParaRPr lang="en-US" dirty="0"/>
          </a:p>
          <a:p>
            <a:r>
              <a:rPr lang="en-US" dirty="0"/>
              <a:t>UTSC </a:t>
            </a:r>
            <a:r>
              <a:rPr lang="en-US" dirty="0" err="1"/>
              <a:t>WebOption</a:t>
            </a:r>
            <a:r>
              <a:rPr lang="en-US" dirty="0"/>
              <a:t> currently has 1.25 TB online, per academic year</a:t>
            </a:r>
          </a:p>
          <a:p>
            <a:endParaRPr lang="en-US" dirty="0"/>
          </a:p>
          <a:p>
            <a:r>
              <a:rPr lang="en-US" dirty="0"/>
              <a:t>UTSC approx. 1/6 size of total U of T</a:t>
            </a:r>
          </a:p>
          <a:p>
            <a:r>
              <a:rPr lang="en-US" dirty="0"/>
              <a:t>= 7.5 TB</a:t>
            </a:r>
          </a:p>
          <a:p>
            <a:r>
              <a:rPr lang="en-US" dirty="0"/>
              <a:t>More than enough </a:t>
            </a:r>
          </a:p>
          <a:p>
            <a:endParaRPr lang="en-US" dirty="0"/>
          </a:p>
        </p:txBody>
      </p:sp>
    </p:spTree>
    <p:extLst>
      <p:ext uri="{BB962C8B-B14F-4D97-AF65-F5344CB8AC3E}">
        <p14:creationId xmlns:p14="http://schemas.microsoft.com/office/powerpoint/2010/main" val="133752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DE13-54E3-42FF-AA7B-9D64CA0AF346}"/>
              </a:ext>
            </a:extLst>
          </p:cNvPr>
          <p:cNvSpPr>
            <a:spLocks noGrp="1"/>
          </p:cNvSpPr>
          <p:nvPr>
            <p:ph type="title"/>
          </p:nvPr>
        </p:nvSpPr>
        <p:spPr/>
        <p:txBody>
          <a:bodyPr/>
          <a:lstStyle/>
          <a:p>
            <a:r>
              <a:rPr lang="en-US"/>
              <a:t>Security</a:t>
            </a:r>
            <a:endParaRPr lang="en-US">
              <a:solidFill>
                <a:schemeClr val="tx1"/>
              </a:solidFill>
            </a:endParaRPr>
          </a:p>
        </p:txBody>
      </p:sp>
      <p:sp>
        <p:nvSpPr>
          <p:cNvPr id="3" name="Content Placeholder 2">
            <a:extLst>
              <a:ext uri="{FF2B5EF4-FFF2-40B4-BE49-F238E27FC236}">
                <a16:creationId xmlns:a16="http://schemas.microsoft.com/office/drawing/2014/main" id="{4DF062DC-BC13-4ECB-9393-5BA51F69CCD7}"/>
              </a:ext>
            </a:extLst>
          </p:cNvPr>
          <p:cNvSpPr>
            <a:spLocks noGrp="1"/>
          </p:cNvSpPr>
          <p:nvPr>
            <p:ph idx="1"/>
          </p:nvPr>
        </p:nvSpPr>
        <p:spPr/>
        <p:txBody>
          <a:bodyPr vert="horz" lIns="91440" tIns="45720" rIns="91440" bIns="45720" rtlCol="0" anchor="t">
            <a:normAutofit/>
          </a:bodyPr>
          <a:lstStyle/>
          <a:p>
            <a:r>
              <a:rPr lang="en-US" dirty="0"/>
              <a:t>Users have full control of who can see or edit the videos they upload. </a:t>
            </a:r>
          </a:p>
          <a:p>
            <a:pPr marL="0" indent="0">
              <a:buNone/>
            </a:pPr>
            <a:endParaRPr lang="en-US" dirty="0">
              <a:solidFill>
                <a:srgbClr val="000000"/>
              </a:solidFill>
            </a:endParaRPr>
          </a:p>
          <a:p>
            <a:r>
              <a:rPr lang="en-US" dirty="0"/>
              <a:t>If Stream were to be used as a repository for enterprise lecture recording, using Microsoft Groups could facilitate the</a:t>
            </a:r>
            <a:r>
              <a:rPr lang="en-US" dirty="0">
                <a:solidFill>
                  <a:srgbClr val="262626"/>
                </a:solidFill>
              </a:rPr>
              <a:t> </a:t>
            </a:r>
            <a:r>
              <a:rPr lang="en-US" dirty="0"/>
              <a:t>sharing of lecture videos with the students of each class – that is, if Groups is leveraged in that</a:t>
            </a:r>
            <a:r>
              <a:rPr lang="en-US" dirty="0">
                <a:solidFill>
                  <a:srgbClr val="262626"/>
                </a:solidFill>
              </a:rPr>
              <a:t> </a:t>
            </a:r>
            <a:r>
              <a:rPr lang="en-US" dirty="0"/>
              <a:t>way and there is a group created for each course number.</a:t>
            </a:r>
            <a:endParaRPr lang="en-US" dirty="0">
              <a:solidFill>
                <a:schemeClr val="tx1"/>
              </a:solidFill>
            </a:endParaRPr>
          </a:p>
        </p:txBody>
      </p:sp>
    </p:spTree>
    <p:extLst>
      <p:ext uri="{BB962C8B-B14F-4D97-AF65-F5344CB8AC3E}">
        <p14:creationId xmlns:p14="http://schemas.microsoft.com/office/powerpoint/2010/main" val="242937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DE13-54E3-42FF-AA7B-9D64CA0AF346}"/>
              </a:ext>
            </a:extLst>
          </p:cNvPr>
          <p:cNvSpPr>
            <a:spLocks noGrp="1"/>
          </p:cNvSpPr>
          <p:nvPr>
            <p:ph type="title"/>
          </p:nvPr>
        </p:nvSpPr>
        <p:spPr/>
        <p:txBody>
          <a:bodyPr/>
          <a:lstStyle/>
          <a:p>
            <a:r>
              <a:rPr lang="en-US"/>
              <a:t>Channels and Groups</a:t>
            </a:r>
            <a:endParaRPr lang="en-US">
              <a:solidFill>
                <a:schemeClr val="tx1"/>
              </a:solidFill>
            </a:endParaRPr>
          </a:p>
        </p:txBody>
      </p:sp>
      <p:sp>
        <p:nvSpPr>
          <p:cNvPr id="3" name="Content Placeholder 2">
            <a:extLst>
              <a:ext uri="{FF2B5EF4-FFF2-40B4-BE49-F238E27FC236}">
                <a16:creationId xmlns:a16="http://schemas.microsoft.com/office/drawing/2014/main" id="{4DF062DC-BC13-4ECB-9393-5BA51F69CCD7}"/>
              </a:ext>
            </a:extLst>
          </p:cNvPr>
          <p:cNvSpPr>
            <a:spLocks noGrp="1"/>
          </p:cNvSpPr>
          <p:nvPr>
            <p:ph idx="1"/>
          </p:nvPr>
        </p:nvSpPr>
        <p:spPr>
          <a:xfrm>
            <a:off x="2231136" y="4369940"/>
            <a:ext cx="7729728" cy="1370087"/>
          </a:xfrm>
        </p:spPr>
        <p:txBody>
          <a:bodyPr vert="horz" lIns="91440" tIns="45720" rIns="91440" bIns="45720" rtlCol="0" anchor="t">
            <a:normAutofit/>
          </a:bodyPr>
          <a:lstStyle/>
          <a:p>
            <a:endParaRPr lang="en-US">
              <a:solidFill>
                <a:srgbClr val="262626"/>
              </a:solidFill>
            </a:endParaRPr>
          </a:p>
          <a:p>
            <a:r>
              <a:rPr lang="en-US">
                <a:solidFill>
                  <a:srgbClr val="262626"/>
                </a:solidFill>
                <a:hlinkClick r:id="rId2"/>
              </a:rPr>
              <a:t>Cannot Embed Stream in PowerPoint (for now)</a:t>
            </a:r>
            <a:endParaRPr lang="en-US">
              <a:solidFill>
                <a:srgbClr val="262626"/>
              </a:solidFill>
            </a:endParaRPr>
          </a:p>
        </p:txBody>
      </p:sp>
      <p:pic>
        <p:nvPicPr>
          <p:cNvPr id="6" name="Picture 6" descr="A screenshot of a cell phone&#10;&#10;Description generated with very high confidence">
            <a:extLst>
              <a:ext uri="{FF2B5EF4-FFF2-40B4-BE49-F238E27FC236}">
                <a16:creationId xmlns:a16="http://schemas.microsoft.com/office/drawing/2014/main" id="{26503507-2160-4085-BF83-8B998F4BF4CA}"/>
              </a:ext>
            </a:extLst>
          </p:cNvPr>
          <p:cNvPicPr>
            <a:picLocks noChangeAspect="1"/>
          </p:cNvPicPr>
          <p:nvPr/>
        </p:nvPicPr>
        <p:blipFill>
          <a:blip r:embed="rId3"/>
          <a:stretch>
            <a:fillRect/>
          </a:stretch>
        </p:blipFill>
        <p:spPr>
          <a:xfrm>
            <a:off x="2615851" y="2994869"/>
            <a:ext cx="6814158" cy="1223164"/>
          </a:xfrm>
          <a:prstGeom prst="rect">
            <a:avLst/>
          </a:prstGeom>
        </p:spPr>
      </p:pic>
      <p:sp>
        <p:nvSpPr>
          <p:cNvPr id="9" name="TextBox 8">
            <a:extLst>
              <a:ext uri="{FF2B5EF4-FFF2-40B4-BE49-F238E27FC236}">
                <a16:creationId xmlns:a16="http://schemas.microsoft.com/office/drawing/2014/main" id="{530DAEDF-FC3D-4F36-B235-1AB0D653EA83}"/>
              </a:ext>
            </a:extLst>
          </p:cNvPr>
          <p:cNvSpPr txBox="1"/>
          <p:nvPr/>
        </p:nvSpPr>
        <p:spPr>
          <a:xfrm>
            <a:off x="8941498" y="3310002"/>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latin typeface="36"/>
              </a:rPr>
              <a:t>:-(</a:t>
            </a:r>
          </a:p>
        </p:txBody>
      </p:sp>
    </p:spTree>
    <p:extLst>
      <p:ext uri="{BB962C8B-B14F-4D97-AF65-F5344CB8AC3E}">
        <p14:creationId xmlns:p14="http://schemas.microsoft.com/office/powerpoint/2010/main" val="945921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2F7C-3711-4D79-B01C-CDB408ED0902}"/>
              </a:ext>
            </a:extLst>
          </p:cNvPr>
          <p:cNvSpPr>
            <a:spLocks noGrp="1"/>
          </p:cNvSpPr>
          <p:nvPr>
            <p:ph type="title"/>
          </p:nvPr>
        </p:nvSpPr>
        <p:spPr/>
        <p:txBody>
          <a:bodyPr/>
          <a:lstStyle/>
          <a:p>
            <a:r>
              <a:rPr lang="en-US"/>
              <a:t>Analytics</a:t>
            </a:r>
            <a:endParaRPr lang="en-US">
              <a:solidFill>
                <a:schemeClr val="tx1"/>
              </a:solidFill>
            </a:endParaRPr>
          </a:p>
        </p:txBody>
      </p:sp>
      <p:sp>
        <p:nvSpPr>
          <p:cNvPr id="3" name="Content Placeholder 2">
            <a:extLst>
              <a:ext uri="{FF2B5EF4-FFF2-40B4-BE49-F238E27FC236}">
                <a16:creationId xmlns:a16="http://schemas.microsoft.com/office/drawing/2014/main" id="{3196A2D3-0A01-4933-BC42-3FEBFDFB6189}"/>
              </a:ext>
            </a:extLst>
          </p:cNvPr>
          <p:cNvSpPr>
            <a:spLocks noGrp="1"/>
          </p:cNvSpPr>
          <p:nvPr>
            <p:ph idx="1"/>
          </p:nvPr>
        </p:nvSpPr>
        <p:spPr/>
        <p:txBody>
          <a:bodyPr vert="horz" lIns="91440" tIns="45720" rIns="91440" bIns="45720" rtlCol="0" anchor="t">
            <a:normAutofit/>
          </a:bodyPr>
          <a:lstStyle/>
          <a:p>
            <a:r>
              <a:rPr lang="en-US" dirty="0"/>
              <a:t>Simple analytics currently in place </a:t>
            </a:r>
          </a:p>
          <a:p>
            <a:r>
              <a:rPr lang="en-US" dirty="0"/>
              <a:t>More sophisticated statistics features planned for 2018. </a:t>
            </a:r>
            <a:endParaRPr lang="en-US" dirty="0">
              <a:solidFill>
                <a:srgbClr val="000000"/>
              </a:solidFill>
            </a:endParaRPr>
          </a:p>
          <a:p>
            <a:r>
              <a:rPr lang="en-US" dirty="0"/>
              <a:t>Portal</a:t>
            </a:r>
            <a:r>
              <a:rPr lang="en-US" dirty="0">
                <a:solidFill>
                  <a:srgbClr val="262626"/>
                </a:solidFill>
              </a:rPr>
              <a:t> </a:t>
            </a:r>
            <a:r>
              <a:rPr lang="en-US" dirty="0"/>
              <a:t>and channel analytics also planned for the future. </a:t>
            </a:r>
            <a:endParaRPr lang="en-US" dirty="0">
              <a:solidFill>
                <a:srgbClr val="000000"/>
              </a:solidFill>
            </a:endParaRPr>
          </a:p>
          <a:p>
            <a:r>
              <a:rPr lang="en-US" dirty="0"/>
              <a:t>Useful for instructors to gauge what part of their content being viewed and by whom. </a:t>
            </a:r>
          </a:p>
          <a:p>
            <a:r>
              <a:rPr lang="en-US" dirty="0"/>
              <a:t>Mandatory class content can also be enforced using this. </a:t>
            </a:r>
            <a:endParaRPr lang="en-US" dirty="0">
              <a:solidFill>
                <a:srgbClr val="000000"/>
              </a:solidFill>
            </a:endParaRPr>
          </a:p>
          <a:p>
            <a:r>
              <a:rPr lang="en-US" dirty="0"/>
              <a:t>A storage-monitoring tool for Stream admins is also in the works.</a:t>
            </a:r>
            <a:endParaRPr lang="en-US" dirty="0">
              <a:solidFill>
                <a:schemeClr val="tx1"/>
              </a:solidFill>
            </a:endParaRPr>
          </a:p>
        </p:txBody>
      </p:sp>
    </p:spTree>
    <p:extLst>
      <p:ext uri="{BB962C8B-B14F-4D97-AF65-F5344CB8AC3E}">
        <p14:creationId xmlns:p14="http://schemas.microsoft.com/office/powerpoint/2010/main" val="3819361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40C9-0323-4AC9-8790-66C0E210E7E9}"/>
              </a:ext>
            </a:extLst>
          </p:cNvPr>
          <p:cNvSpPr>
            <a:spLocks noGrp="1"/>
          </p:cNvSpPr>
          <p:nvPr>
            <p:ph type="title"/>
          </p:nvPr>
        </p:nvSpPr>
        <p:spPr/>
        <p:txBody>
          <a:bodyPr/>
          <a:lstStyle/>
          <a:p>
            <a:r>
              <a:rPr lang="en-US"/>
              <a:t>Demonstration</a:t>
            </a:r>
          </a:p>
        </p:txBody>
      </p:sp>
      <p:sp>
        <p:nvSpPr>
          <p:cNvPr id="3" name="Content Placeholder 2">
            <a:extLst>
              <a:ext uri="{FF2B5EF4-FFF2-40B4-BE49-F238E27FC236}">
                <a16:creationId xmlns:a16="http://schemas.microsoft.com/office/drawing/2014/main" id="{79BCA8D9-81FB-4D0B-B5A3-95D031438186}"/>
              </a:ext>
            </a:extLst>
          </p:cNvPr>
          <p:cNvSpPr>
            <a:spLocks noGrp="1"/>
          </p:cNvSpPr>
          <p:nvPr>
            <p:ph idx="1"/>
          </p:nvPr>
        </p:nvSpPr>
        <p:spPr/>
        <p:txBody>
          <a:bodyPr vert="horz" lIns="91440" tIns="45720" rIns="91440" bIns="45720" rtlCol="0" anchor="t">
            <a:normAutofit/>
          </a:bodyPr>
          <a:lstStyle/>
          <a:p>
            <a:r>
              <a:rPr lang="en-US" dirty="0">
                <a:hlinkClick r:id="rId2"/>
              </a:rPr>
              <a:t>https://web.microsoftstream.com/video/cb6fc206-4c21-499f-936d-c177966c54b9</a:t>
            </a:r>
            <a:r>
              <a:rPr lang="en-US" dirty="0"/>
              <a:t> </a:t>
            </a:r>
          </a:p>
          <a:p>
            <a:endParaRPr lang="en-US" dirty="0"/>
          </a:p>
        </p:txBody>
      </p:sp>
    </p:spTree>
    <p:extLst>
      <p:ext uri="{BB962C8B-B14F-4D97-AF65-F5344CB8AC3E}">
        <p14:creationId xmlns:p14="http://schemas.microsoft.com/office/powerpoint/2010/main" val="22867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24-2B4E-4B6D-B311-360F9963B069}"/>
              </a:ext>
            </a:extLst>
          </p:cNvPr>
          <p:cNvSpPr>
            <a:spLocks noGrp="1"/>
          </p:cNvSpPr>
          <p:nvPr>
            <p:ph type="title"/>
          </p:nvPr>
        </p:nvSpPr>
        <p:spPr/>
        <p:txBody>
          <a:bodyPr/>
          <a:lstStyle/>
          <a:p>
            <a:r>
              <a:rPr lang="en-US"/>
              <a:t>What is </a:t>
            </a:r>
            <a:r>
              <a:rPr lang="en-US" err="1"/>
              <a:t>sTREAM</a:t>
            </a:r>
            <a:r>
              <a:rPr lang="en-US"/>
              <a:t>?</a:t>
            </a:r>
          </a:p>
        </p:txBody>
      </p:sp>
      <p:sp>
        <p:nvSpPr>
          <p:cNvPr id="3" name="Content Placeholder 2">
            <a:extLst>
              <a:ext uri="{FF2B5EF4-FFF2-40B4-BE49-F238E27FC236}">
                <a16:creationId xmlns:a16="http://schemas.microsoft.com/office/drawing/2014/main" id="{D1266AE5-3BC3-4DD1-86E6-1C12A8421ABB}"/>
              </a:ext>
            </a:extLst>
          </p:cNvPr>
          <p:cNvSpPr>
            <a:spLocks noGrp="1"/>
          </p:cNvSpPr>
          <p:nvPr>
            <p:ph idx="1"/>
          </p:nvPr>
        </p:nvSpPr>
        <p:spPr>
          <a:xfrm>
            <a:off x="2231136" y="2638044"/>
            <a:ext cx="7729728" cy="3540961"/>
          </a:xfrm>
        </p:spPr>
        <p:txBody>
          <a:bodyPr vert="horz" lIns="91440" tIns="45720" rIns="91440" bIns="45720" rtlCol="0" anchor="t">
            <a:normAutofit/>
          </a:bodyPr>
          <a:lstStyle/>
          <a:p>
            <a:r>
              <a:rPr lang="en-US" dirty="0"/>
              <a:t>Microsoft Stream is a corporate video-sharing service that was released in 2017 and is part of the Office 365 suite of apps.</a:t>
            </a:r>
          </a:p>
          <a:p>
            <a:endParaRPr lang="en-US" dirty="0"/>
          </a:p>
          <a:p>
            <a:r>
              <a:rPr lang="en-US" dirty="0"/>
              <a:t>Stream allows users to upload videos and share them with individuals or groups within the organization.</a:t>
            </a:r>
          </a:p>
          <a:p>
            <a:endParaRPr lang="en-US" dirty="0"/>
          </a:p>
          <a:p>
            <a:r>
              <a:rPr lang="en-US" dirty="0"/>
              <a:t>"Corporate YouTube"</a:t>
            </a:r>
            <a:endParaRPr lang="en-US" dirty="0">
              <a:solidFill>
                <a:schemeClr val="tx1"/>
              </a:solidFill>
            </a:endParaRPr>
          </a:p>
          <a:p>
            <a:endParaRPr lang="en-US" dirty="0"/>
          </a:p>
          <a:p>
            <a:r>
              <a:rPr lang="en-US" dirty="0"/>
              <a:t>Will replace Office 365 Video</a:t>
            </a:r>
            <a:endParaRPr lang="en-US" dirty="0">
              <a:solidFill>
                <a:schemeClr val="tx1"/>
              </a:solidFill>
            </a:endParaRPr>
          </a:p>
          <a:p>
            <a:endParaRPr lang="en-US" dirty="0"/>
          </a:p>
        </p:txBody>
      </p:sp>
    </p:spTree>
    <p:extLst>
      <p:ext uri="{BB962C8B-B14F-4D97-AF65-F5344CB8AC3E}">
        <p14:creationId xmlns:p14="http://schemas.microsoft.com/office/powerpoint/2010/main" val="10081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40C9-0323-4AC9-8790-66C0E210E7E9}"/>
              </a:ext>
            </a:extLst>
          </p:cNvPr>
          <p:cNvSpPr>
            <a:spLocks noGrp="1"/>
          </p:cNvSpPr>
          <p:nvPr>
            <p:ph type="title"/>
          </p:nvPr>
        </p:nvSpPr>
        <p:spPr/>
        <p:txBody>
          <a:bodyPr/>
          <a:lstStyle/>
          <a:p>
            <a:r>
              <a:rPr lang="en-US"/>
              <a:t>Demonstration</a:t>
            </a:r>
          </a:p>
        </p:txBody>
      </p:sp>
      <p:sp>
        <p:nvSpPr>
          <p:cNvPr id="3" name="Content Placeholder 2">
            <a:extLst>
              <a:ext uri="{FF2B5EF4-FFF2-40B4-BE49-F238E27FC236}">
                <a16:creationId xmlns:a16="http://schemas.microsoft.com/office/drawing/2014/main" id="{79BCA8D9-81FB-4D0B-B5A3-95D031438186}"/>
              </a:ext>
            </a:extLst>
          </p:cNvPr>
          <p:cNvSpPr>
            <a:spLocks noGrp="1"/>
          </p:cNvSpPr>
          <p:nvPr>
            <p:ph idx="1"/>
          </p:nvPr>
        </p:nvSpPr>
        <p:spPr/>
        <p:txBody>
          <a:bodyPr vert="horz" lIns="91440" tIns="45720" rIns="91440" bIns="45720" rtlCol="0" anchor="t">
            <a:normAutofit/>
          </a:bodyPr>
          <a:lstStyle/>
          <a:p>
            <a:r>
              <a:rPr lang="en-US" dirty="0">
                <a:hlinkClick r:id="rId2"/>
              </a:rPr>
              <a:t>https://web.microsoftstream.com/video/567c93b8-b0b9-4270-8445-911ad78b7172?list=studio</a:t>
            </a:r>
            <a:endParaRPr lang="en-US" dirty="0"/>
          </a:p>
          <a:p>
            <a:endParaRPr lang="en-US" dirty="0"/>
          </a:p>
        </p:txBody>
      </p:sp>
    </p:spTree>
    <p:extLst>
      <p:ext uri="{BB962C8B-B14F-4D97-AF65-F5344CB8AC3E}">
        <p14:creationId xmlns:p14="http://schemas.microsoft.com/office/powerpoint/2010/main" val="2103235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04C-A8DB-44A6-8B81-8F9A49F5BA77}"/>
              </a:ext>
            </a:extLst>
          </p:cNvPr>
          <p:cNvSpPr>
            <a:spLocks noGrp="1"/>
          </p:cNvSpPr>
          <p:nvPr>
            <p:ph type="title"/>
          </p:nvPr>
        </p:nvSpPr>
        <p:spPr/>
        <p:txBody>
          <a:bodyPr/>
          <a:lstStyle/>
          <a:p>
            <a:r>
              <a:rPr lang="en-US"/>
              <a:t>FAQ</a:t>
            </a:r>
            <a:endParaRPr lang="en-US">
              <a:solidFill>
                <a:schemeClr val="tx1"/>
              </a:solidFill>
            </a:endParaRPr>
          </a:p>
        </p:txBody>
      </p:sp>
      <p:sp>
        <p:nvSpPr>
          <p:cNvPr id="3" name="Content Placeholder 2">
            <a:extLst>
              <a:ext uri="{FF2B5EF4-FFF2-40B4-BE49-F238E27FC236}">
                <a16:creationId xmlns:a16="http://schemas.microsoft.com/office/drawing/2014/main" id="{2056BE83-84B7-4A7B-B250-CC01636A1894}"/>
              </a:ext>
            </a:extLst>
          </p:cNvPr>
          <p:cNvSpPr>
            <a:spLocks noGrp="1"/>
          </p:cNvSpPr>
          <p:nvPr>
            <p:ph idx="1"/>
          </p:nvPr>
        </p:nvSpPr>
        <p:spPr/>
        <p:txBody>
          <a:bodyPr vert="horz" lIns="91440" tIns="45720" rIns="91440" bIns="45720" rtlCol="0" anchor="t">
            <a:normAutofit/>
          </a:bodyPr>
          <a:lstStyle/>
          <a:p>
            <a:r>
              <a:rPr lang="en-US" dirty="0"/>
              <a:t>Q: Is it possible to edit closed caption text once the video is uploaded? For example, if the name of a professor is rendered incorrectly.</a:t>
            </a:r>
            <a:endParaRPr lang="en-US" dirty="0">
              <a:solidFill>
                <a:schemeClr val="tx1"/>
              </a:solidFill>
            </a:endParaRPr>
          </a:p>
        </p:txBody>
      </p:sp>
    </p:spTree>
    <p:extLst>
      <p:ext uri="{BB962C8B-B14F-4D97-AF65-F5344CB8AC3E}">
        <p14:creationId xmlns:p14="http://schemas.microsoft.com/office/powerpoint/2010/main" val="3357449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04C-A8DB-44A6-8B81-8F9A49F5BA77}"/>
              </a:ext>
            </a:extLst>
          </p:cNvPr>
          <p:cNvSpPr>
            <a:spLocks noGrp="1"/>
          </p:cNvSpPr>
          <p:nvPr>
            <p:ph type="title"/>
          </p:nvPr>
        </p:nvSpPr>
        <p:spPr/>
        <p:txBody>
          <a:bodyPr/>
          <a:lstStyle/>
          <a:p>
            <a:r>
              <a:rPr lang="en-US"/>
              <a:t>FAQ</a:t>
            </a:r>
            <a:endParaRPr lang="en-US">
              <a:solidFill>
                <a:schemeClr val="tx1"/>
              </a:solidFill>
            </a:endParaRPr>
          </a:p>
        </p:txBody>
      </p:sp>
      <p:sp>
        <p:nvSpPr>
          <p:cNvPr id="3" name="Content Placeholder 2">
            <a:extLst>
              <a:ext uri="{FF2B5EF4-FFF2-40B4-BE49-F238E27FC236}">
                <a16:creationId xmlns:a16="http://schemas.microsoft.com/office/drawing/2014/main" id="{2056BE83-84B7-4A7B-B250-CC01636A1894}"/>
              </a:ext>
            </a:extLst>
          </p:cNvPr>
          <p:cNvSpPr>
            <a:spLocks noGrp="1"/>
          </p:cNvSpPr>
          <p:nvPr>
            <p:ph idx="1"/>
          </p:nvPr>
        </p:nvSpPr>
        <p:spPr/>
        <p:txBody>
          <a:bodyPr vert="horz" lIns="91440" tIns="45720" rIns="91440" bIns="45720" rtlCol="0" anchor="t">
            <a:normAutofit/>
          </a:bodyPr>
          <a:lstStyle/>
          <a:p>
            <a:r>
              <a:rPr lang="en-US" dirty="0"/>
              <a:t>Q: Is it possible to edit closed caption text once the video is uploaded? For example, if the name of a professor is rendered incorrectly.</a:t>
            </a:r>
          </a:p>
          <a:p>
            <a:endParaRPr lang="en-US" dirty="0">
              <a:solidFill>
                <a:schemeClr val="tx1"/>
              </a:solidFill>
            </a:endParaRPr>
          </a:p>
          <a:p>
            <a:r>
              <a:rPr lang="en-US" dirty="0">
                <a:solidFill>
                  <a:schemeClr val="tx1"/>
                </a:solidFill>
              </a:rPr>
              <a:t>A:  Yes</a:t>
            </a:r>
          </a:p>
        </p:txBody>
      </p:sp>
    </p:spTree>
    <p:extLst>
      <p:ext uri="{BB962C8B-B14F-4D97-AF65-F5344CB8AC3E}">
        <p14:creationId xmlns:p14="http://schemas.microsoft.com/office/powerpoint/2010/main" val="2747205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6C7A-9016-492D-9401-E15F86C6D0A8}"/>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EB281537-F43C-47C4-A765-2D6F3FC8B8FD}"/>
              </a:ext>
            </a:extLst>
          </p:cNvPr>
          <p:cNvSpPr>
            <a:spLocks noGrp="1"/>
          </p:cNvSpPr>
          <p:nvPr>
            <p:ph idx="1"/>
          </p:nvPr>
        </p:nvSpPr>
        <p:spPr/>
        <p:txBody>
          <a:bodyPr vert="horz" lIns="91440" tIns="45720" rIns="91440" bIns="45720" rtlCol="0" anchor="t">
            <a:normAutofit/>
          </a:bodyPr>
          <a:lstStyle/>
          <a:p>
            <a:r>
              <a:rPr lang="en-US" dirty="0"/>
              <a:t>Q: Is it possible to batch upload/import videos? We have departments at U of T with dozens of videos already hosted on YouTube, it would be great if they didn’t have to reupload one by one to Stream.</a:t>
            </a:r>
            <a:endParaRPr lang="en-US" dirty="0">
              <a:solidFill>
                <a:schemeClr val="tx1"/>
              </a:solidFill>
            </a:endParaRPr>
          </a:p>
        </p:txBody>
      </p:sp>
    </p:spTree>
    <p:extLst>
      <p:ext uri="{BB962C8B-B14F-4D97-AF65-F5344CB8AC3E}">
        <p14:creationId xmlns:p14="http://schemas.microsoft.com/office/powerpoint/2010/main" val="2330127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6C7A-9016-492D-9401-E15F86C6D0A8}"/>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EB281537-F43C-47C4-A765-2D6F3FC8B8FD}"/>
              </a:ext>
            </a:extLst>
          </p:cNvPr>
          <p:cNvSpPr>
            <a:spLocks noGrp="1"/>
          </p:cNvSpPr>
          <p:nvPr>
            <p:ph idx="1"/>
          </p:nvPr>
        </p:nvSpPr>
        <p:spPr/>
        <p:txBody>
          <a:bodyPr vert="horz" lIns="91440" tIns="45720" rIns="91440" bIns="45720" rtlCol="0" anchor="t">
            <a:normAutofit/>
          </a:bodyPr>
          <a:lstStyle/>
          <a:p>
            <a:r>
              <a:rPr lang="en-US" dirty="0"/>
              <a:t>Q: Is it possible to batch upload/import videos? We have departments at U of T with dozens of videos already hosted on YouTube, it would be great if they didn’t have to reupload one by one to Stream.</a:t>
            </a:r>
          </a:p>
          <a:p>
            <a:endParaRPr lang="en-US" dirty="0">
              <a:solidFill>
                <a:schemeClr val="tx1"/>
              </a:solidFill>
            </a:endParaRPr>
          </a:p>
          <a:p>
            <a:r>
              <a:rPr lang="en-US" dirty="0">
                <a:solidFill>
                  <a:schemeClr val="tx1"/>
                </a:solidFill>
              </a:rPr>
              <a:t>A: No</a:t>
            </a:r>
          </a:p>
        </p:txBody>
      </p:sp>
    </p:spTree>
    <p:extLst>
      <p:ext uri="{BB962C8B-B14F-4D97-AF65-F5344CB8AC3E}">
        <p14:creationId xmlns:p14="http://schemas.microsoft.com/office/powerpoint/2010/main" val="2576733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1A28-E554-4C75-AF02-7446060847FC}"/>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DAECB41-F00D-44F1-BE44-A269E309E541}"/>
              </a:ext>
            </a:extLst>
          </p:cNvPr>
          <p:cNvSpPr>
            <a:spLocks noGrp="1"/>
          </p:cNvSpPr>
          <p:nvPr>
            <p:ph idx="1"/>
          </p:nvPr>
        </p:nvSpPr>
        <p:spPr>
          <a:xfrm>
            <a:off x="2231136" y="2638044"/>
            <a:ext cx="7729728" cy="3477763"/>
          </a:xfrm>
        </p:spPr>
        <p:txBody>
          <a:bodyPr vert="horz" lIns="91440" tIns="45720" rIns="91440" bIns="45720" rtlCol="0" anchor="t">
            <a:normAutofit/>
          </a:bodyPr>
          <a:lstStyle/>
          <a:p>
            <a:r>
              <a:rPr lang="en-US" dirty="0"/>
              <a:t>Q: Where are the Stream videos hosted? We are aware that the university’s O365 tenant is hosted on Canadian servers, but our </a:t>
            </a:r>
            <a:r>
              <a:rPr lang="en-US" dirty="0" err="1"/>
              <a:t>Sharepoint</a:t>
            </a:r>
            <a:r>
              <a:rPr lang="en-US" dirty="0"/>
              <a:t> admin pointed out that</a:t>
            </a:r>
            <a:r>
              <a:rPr lang="en-US" dirty="0">
                <a:solidFill>
                  <a:srgbClr val="262626"/>
                </a:solidFill>
              </a:rPr>
              <a:t> </a:t>
            </a:r>
            <a:r>
              <a:rPr lang="en-US" dirty="0"/>
              <a:t>Stream is not hosted in that tenant. There were many concerns chiefly from our faculty members about intellectual property being hosted outside of the country.</a:t>
            </a:r>
          </a:p>
        </p:txBody>
      </p:sp>
    </p:spTree>
    <p:extLst>
      <p:ext uri="{BB962C8B-B14F-4D97-AF65-F5344CB8AC3E}">
        <p14:creationId xmlns:p14="http://schemas.microsoft.com/office/powerpoint/2010/main" val="142259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1A28-E554-4C75-AF02-7446060847FC}"/>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DAECB41-F00D-44F1-BE44-A269E309E541}"/>
              </a:ext>
            </a:extLst>
          </p:cNvPr>
          <p:cNvSpPr>
            <a:spLocks noGrp="1"/>
          </p:cNvSpPr>
          <p:nvPr>
            <p:ph idx="1"/>
          </p:nvPr>
        </p:nvSpPr>
        <p:spPr>
          <a:xfrm>
            <a:off x="2231136" y="2638044"/>
            <a:ext cx="7729728" cy="3477763"/>
          </a:xfrm>
        </p:spPr>
        <p:txBody>
          <a:bodyPr vert="horz" lIns="91440" tIns="45720" rIns="91440" bIns="45720" rtlCol="0" anchor="t">
            <a:normAutofit/>
          </a:bodyPr>
          <a:lstStyle/>
          <a:p>
            <a:r>
              <a:rPr lang="en-US" dirty="0"/>
              <a:t>Q: Where are the Stream videos hosted? We are aware that the university’s O365 tenant is hosted on Canadian servers, but our </a:t>
            </a:r>
            <a:r>
              <a:rPr lang="en-US" dirty="0" err="1"/>
              <a:t>Sharepoint</a:t>
            </a:r>
            <a:r>
              <a:rPr lang="en-US" dirty="0"/>
              <a:t> admin pointed out that</a:t>
            </a:r>
            <a:r>
              <a:rPr lang="en-US" dirty="0">
                <a:solidFill>
                  <a:srgbClr val="262626"/>
                </a:solidFill>
              </a:rPr>
              <a:t> </a:t>
            </a:r>
            <a:r>
              <a:rPr lang="en-US" dirty="0"/>
              <a:t>Stream is not hosted in that tenant. There were many concerns chiefly from our faculty members about intellectual property being hosted outside of the country.</a:t>
            </a:r>
          </a:p>
          <a:p>
            <a:endParaRPr lang="en-US" dirty="0"/>
          </a:p>
          <a:p>
            <a:r>
              <a:rPr lang="en-US" dirty="0"/>
              <a:t>A:  Azure Cloud Storage</a:t>
            </a:r>
          </a:p>
        </p:txBody>
      </p:sp>
    </p:spTree>
    <p:extLst>
      <p:ext uri="{BB962C8B-B14F-4D97-AF65-F5344CB8AC3E}">
        <p14:creationId xmlns:p14="http://schemas.microsoft.com/office/powerpoint/2010/main" val="2196092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248F-D69A-4981-A0F1-BD07278562F4}"/>
              </a:ext>
            </a:extLst>
          </p:cNvPr>
          <p:cNvSpPr>
            <a:spLocks noGrp="1"/>
          </p:cNvSpPr>
          <p:nvPr>
            <p:ph type="title"/>
          </p:nvPr>
        </p:nvSpPr>
        <p:spPr/>
        <p:txBody>
          <a:bodyPr/>
          <a:lstStyle/>
          <a:p>
            <a:r>
              <a:rPr lang="en-US" err="1"/>
              <a:t>FAq</a:t>
            </a:r>
          </a:p>
        </p:txBody>
      </p:sp>
      <p:sp>
        <p:nvSpPr>
          <p:cNvPr id="3" name="Content Placeholder 2">
            <a:extLst>
              <a:ext uri="{FF2B5EF4-FFF2-40B4-BE49-F238E27FC236}">
                <a16:creationId xmlns:a16="http://schemas.microsoft.com/office/drawing/2014/main" id="{ABAE5471-163F-4169-8A7D-C54F78B81A50}"/>
              </a:ext>
            </a:extLst>
          </p:cNvPr>
          <p:cNvSpPr>
            <a:spLocks noGrp="1"/>
          </p:cNvSpPr>
          <p:nvPr>
            <p:ph idx="1"/>
          </p:nvPr>
        </p:nvSpPr>
        <p:spPr/>
        <p:txBody>
          <a:bodyPr vert="horz" lIns="91440" tIns="45720" rIns="91440" bIns="45720" rtlCol="0" anchor="t">
            <a:normAutofit/>
          </a:bodyPr>
          <a:lstStyle/>
          <a:p>
            <a:r>
              <a:rPr lang="en-US" dirty="0"/>
              <a:t>Q: Is it possible to share a video with a non- U of T person? If they have a Microsoft account? What about if they don’t?</a:t>
            </a:r>
          </a:p>
        </p:txBody>
      </p:sp>
    </p:spTree>
    <p:extLst>
      <p:ext uri="{BB962C8B-B14F-4D97-AF65-F5344CB8AC3E}">
        <p14:creationId xmlns:p14="http://schemas.microsoft.com/office/powerpoint/2010/main" val="764388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248F-D69A-4981-A0F1-BD07278562F4}"/>
              </a:ext>
            </a:extLst>
          </p:cNvPr>
          <p:cNvSpPr>
            <a:spLocks noGrp="1"/>
          </p:cNvSpPr>
          <p:nvPr>
            <p:ph type="title"/>
          </p:nvPr>
        </p:nvSpPr>
        <p:spPr/>
        <p:txBody>
          <a:bodyPr/>
          <a:lstStyle/>
          <a:p>
            <a:r>
              <a:rPr lang="en-US" err="1"/>
              <a:t>FAq</a:t>
            </a:r>
          </a:p>
        </p:txBody>
      </p:sp>
      <p:sp>
        <p:nvSpPr>
          <p:cNvPr id="3" name="Content Placeholder 2">
            <a:extLst>
              <a:ext uri="{FF2B5EF4-FFF2-40B4-BE49-F238E27FC236}">
                <a16:creationId xmlns:a16="http://schemas.microsoft.com/office/drawing/2014/main" id="{ABAE5471-163F-4169-8A7D-C54F78B81A50}"/>
              </a:ext>
            </a:extLst>
          </p:cNvPr>
          <p:cNvSpPr>
            <a:spLocks noGrp="1"/>
          </p:cNvSpPr>
          <p:nvPr>
            <p:ph idx="1"/>
          </p:nvPr>
        </p:nvSpPr>
        <p:spPr/>
        <p:txBody>
          <a:bodyPr vert="horz" lIns="91440" tIns="45720" rIns="91440" bIns="45720" rtlCol="0" anchor="t">
            <a:normAutofit/>
          </a:bodyPr>
          <a:lstStyle/>
          <a:p>
            <a:r>
              <a:rPr lang="en-US" dirty="0"/>
              <a:t>Q: Is it possible to share a video with a non- U of T person? If they have a Microsoft account? What about if they don’t?</a:t>
            </a:r>
          </a:p>
          <a:p>
            <a:endParaRPr lang="en-US" dirty="0"/>
          </a:p>
          <a:p>
            <a:r>
              <a:rPr lang="en-US" dirty="0"/>
              <a:t>A:  No</a:t>
            </a:r>
          </a:p>
        </p:txBody>
      </p:sp>
    </p:spTree>
    <p:extLst>
      <p:ext uri="{BB962C8B-B14F-4D97-AF65-F5344CB8AC3E}">
        <p14:creationId xmlns:p14="http://schemas.microsoft.com/office/powerpoint/2010/main" val="477706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97BB-3414-4047-9BA3-111BF0111BCE}"/>
              </a:ext>
            </a:extLst>
          </p:cNvPr>
          <p:cNvSpPr>
            <a:spLocks noGrp="1"/>
          </p:cNvSpPr>
          <p:nvPr>
            <p:ph type="title"/>
          </p:nvPr>
        </p:nvSpPr>
        <p:spPr/>
        <p:txBody>
          <a:bodyPr/>
          <a:lstStyle/>
          <a:p>
            <a:r>
              <a:rPr lang="en-US" err="1"/>
              <a:t>FAq</a:t>
            </a:r>
          </a:p>
        </p:txBody>
      </p:sp>
      <p:sp>
        <p:nvSpPr>
          <p:cNvPr id="3" name="Content Placeholder 2">
            <a:extLst>
              <a:ext uri="{FF2B5EF4-FFF2-40B4-BE49-F238E27FC236}">
                <a16:creationId xmlns:a16="http://schemas.microsoft.com/office/drawing/2014/main" id="{68D30C65-B11D-4253-B1BF-EC442136F249}"/>
              </a:ext>
            </a:extLst>
          </p:cNvPr>
          <p:cNvSpPr>
            <a:spLocks noGrp="1"/>
          </p:cNvSpPr>
          <p:nvPr>
            <p:ph idx="1"/>
          </p:nvPr>
        </p:nvSpPr>
        <p:spPr/>
        <p:txBody>
          <a:bodyPr vert="horz" lIns="91440" tIns="45720" rIns="91440" bIns="45720" rtlCol="0" anchor="t">
            <a:normAutofit/>
          </a:bodyPr>
          <a:lstStyle/>
          <a:p>
            <a:r>
              <a:rPr lang="en-US" dirty="0"/>
              <a:t>Q: Is there a timeline for live video streaming functionality in Stream?</a:t>
            </a:r>
          </a:p>
          <a:p>
            <a:endParaRPr lang="en-US" dirty="0"/>
          </a:p>
        </p:txBody>
      </p:sp>
    </p:spTree>
    <p:extLst>
      <p:ext uri="{BB962C8B-B14F-4D97-AF65-F5344CB8AC3E}">
        <p14:creationId xmlns:p14="http://schemas.microsoft.com/office/powerpoint/2010/main" val="80091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24-2B4E-4B6D-B311-360F9963B069}"/>
              </a:ext>
            </a:extLst>
          </p:cNvPr>
          <p:cNvSpPr>
            <a:spLocks noGrp="1"/>
          </p:cNvSpPr>
          <p:nvPr>
            <p:ph type="title"/>
          </p:nvPr>
        </p:nvSpPr>
        <p:spPr/>
        <p:txBody>
          <a:bodyPr/>
          <a:lstStyle/>
          <a:p>
            <a:r>
              <a:rPr lang="en-US" dirty="0" err="1"/>
              <a:t>OVerview</a:t>
            </a:r>
            <a:endParaRPr lang="en-US" dirty="0"/>
          </a:p>
        </p:txBody>
      </p:sp>
      <p:sp>
        <p:nvSpPr>
          <p:cNvPr id="3" name="Content Placeholder 2">
            <a:extLst>
              <a:ext uri="{FF2B5EF4-FFF2-40B4-BE49-F238E27FC236}">
                <a16:creationId xmlns:a16="http://schemas.microsoft.com/office/drawing/2014/main" id="{D1266AE5-3BC3-4DD1-86E6-1C12A8421ABB}"/>
              </a:ext>
            </a:extLst>
          </p:cNvPr>
          <p:cNvSpPr>
            <a:spLocks noGrp="1"/>
          </p:cNvSpPr>
          <p:nvPr>
            <p:ph idx="1"/>
          </p:nvPr>
        </p:nvSpPr>
        <p:spPr>
          <a:xfrm>
            <a:off x="2231136" y="2638044"/>
            <a:ext cx="7729728" cy="3540961"/>
          </a:xfrm>
        </p:spPr>
        <p:txBody>
          <a:bodyPr vert="horz" lIns="91440" tIns="45720" rIns="91440" bIns="45720" rtlCol="0" anchor="t">
            <a:normAutofit/>
          </a:bodyPr>
          <a:lstStyle/>
          <a:p>
            <a:endParaRPr lang="en-US" dirty="0">
              <a:solidFill>
                <a:srgbClr val="262626"/>
              </a:solidFill>
            </a:endParaRPr>
          </a:p>
          <a:p>
            <a:pPr>
              <a:lnSpc>
                <a:spcPct val="150000"/>
              </a:lnSpc>
            </a:pPr>
            <a:r>
              <a:rPr lang="en-US" dirty="0"/>
              <a:t>Enterprise Video service </a:t>
            </a:r>
          </a:p>
          <a:p>
            <a:pPr>
              <a:lnSpc>
                <a:spcPct val="150000"/>
              </a:lnSpc>
            </a:pPr>
            <a:r>
              <a:rPr lang="en-US" dirty="0"/>
              <a:t>People in your organization can upload, view, and share videos securely.</a:t>
            </a:r>
          </a:p>
          <a:p>
            <a:pPr>
              <a:lnSpc>
                <a:spcPct val="150000"/>
              </a:lnSpc>
            </a:pPr>
            <a:r>
              <a:rPr lang="en-US" dirty="0"/>
              <a:t>Recordings of classes, meetings, presentations, training sessions, or other videos that aid your team's collaboration. </a:t>
            </a:r>
          </a:p>
          <a:p>
            <a:pPr>
              <a:lnSpc>
                <a:spcPct val="150000"/>
              </a:lnSpc>
            </a:pPr>
            <a:r>
              <a:rPr lang="en-US" dirty="0"/>
              <a:t>Easy to share comments on a video, tag timecodes in comments and descriptions to refer to specific points in a video</a:t>
            </a:r>
          </a:p>
        </p:txBody>
      </p:sp>
    </p:spTree>
    <p:extLst>
      <p:ext uri="{BB962C8B-B14F-4D97-AF65-F5344CB8AC3E}">
        <p14:creationId xmlns:p14="http://schemas.microsoft.com/office/powerpoint/2010/main" val="844039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97BB-3414-4047-9BA3-111BF0111BCE}"/>
              </a:ext>
            </a:extLst>
          </p:cNvPr>
          <p:cNvSpPr>
            <a:spLocks noGrp="1"/>
          </p:cNvSpPr>
          <p:nvPr>
            <p:ph type="title"/>
          </p:nvPr>
        </p:nvSpPr>
        <p:spPr/>
        <p:txBody>
          <a:bodyPr/>
          <a:lstStyle/>
          <a:p>
            <a:r>
              <a:rPr lang="en-US" err="1"/>
              <a:t>FAq</a:t>
            </a:r>
          </a:p>
        </p:txBody>
      </p:sp>
      <p:sp>
        <p:nvSpPr>
          <p:cNvPr id="3" name="Content Placeholder 2">
            <a:extLst>
              <a:ext uri="{FF2B5EF4-FFF2-40B4-BE49-F238E27FC236}">
                <a16:creationId xmlns:a16="http://schemas.microsoft.com/office/drawing/2014/main" id="{68D30C65-B11D-4253-B1BF-EC442136F249}"/>
              </a:ext>
            </a:extLst>
          </p:cNvPr>
          <p:cNvSpPr>
            <a:spLocks noGrp="1"/>
          </p:cNvSpPr>
          <p:nvPr>
            <p:ph idx="1"/>
          </p:nvPr>
        </p:nvSpPr>
        <p:spPr/>
        <p:txBody>
          <a:bodyPr vert="horz" lIns="91440" tIns="45720" rIns="91440" bIns="45720" rtlCol="0" anchor="t">
            <a:normAutofit/>
          </a:bodyPr>
          <a:lstStyle/>
          <a:p>
            <a:r>
              <a:rPr lang="en-US" dirty="0"/>
              <a:t>Q: Is there a timeline for live video streaming functionality in Stream?</a:t>
            </a:r>
          </a:p>
          <a:p>
            <a:endParaRPr lang="en-US" dirty="0"/>
          </a:p>
          <a:p>
            <a:r>
              <a:rPr lang="en-US" dirty="0"/>
              <a:t>A:  No</a:t>
            </a:r>
          </a:p>
        </p:txBody>
      </p:sp>
    </p:spTree>
    <p:extLst>
      <p:ext uri="{BB962C8B-B14F-4D97-AF65-F5344CB8AC3E}">
        <p14:creationId xmlns:p14="http://schemas.microsoft.com/office/powerpoint/2010/main" val="1178452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06C7-A145-40FC-B567-F27121D9C859}"/>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43D87A2-BA6F-4FFA-9181-C3C924CEC1B6}"/>
              </a:ext>
            </a:extLst>
          </p:cNvPr>
          <p:cNvSpPr>
            <a:spLocks noGrp="1"/>
          </p:cNvSpPr>
          <p:nvPr>
            <p:ph idx="1"/>
          </p:nvPr>
        </p:nvSpPr>
        <p:spPr/>
        <p:txBody>
          <a:bodyPr vert="horz" lIns="91440" tIns="45720" rIns="91440" bIns="45720" rtlCol="0" anchor="t">
            <a:normAutofit/>
          </a:bodyPr>
          <a:lstStyle/>
          <a:p>
            <a:r>
              <a:rPr lang="en-US" dirty="0"/>
              <a:t>Q: Is there a timeline for storage monitoring on the admin side? I.e. a way of seeing how much storage you are using, what's consuming it, etc.</a:t>
            </a:r>
            <a:endParaRPr lang="en-US" dirty="0">
              <a:solidFill>
                <a:schemeClr val="tx1"/>
              </a:solidFill>
            </a:endParaRPr>
          </a:p>
        </p:txBody>
      </p:sp>
    </p:spTree>
    <p:extLst>
      <p:ext uri="{BB962C8B-B14F-4D97-AF65-F5344CB8AC3E}">
        <p14:creationId xmlns:p14="http://schemas.microsoft.com/office/powerpoint/2010/main" val="751198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06C7-A145-40FC-B567-F27121D9C859}"/>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43D87A2-BA6F-4FFA-9181-C3C924CEC1B6}"/>
              </a:ext>
            </a:extLst>
          </p:cNvPr>
          <p:cNvSpPr>
            <a:spLocks noGrp="1"/>
          </p:cNvSpPr>
          <p:nvPr>
            <p:ph idx="1"/>
          </p:nvPr>
        </p:nvSpPr>
        <p:spPr/>
        <p:txBody>
          <a:bodyPr vert="horz" lIns="91440" tIns="45720" rIns="91440" bIns="45720" rtlCol="0" anchor="t">
            <a:normAutofit/>
          </a:bodyPr>
          <a:lstStyle/>
          <a:p>
            <a:r>
              <a:rPr lang="en-US" dirty="0"/>
              <a:t>Q: Is there a timeline for storage monitoring on the admin side? I.e. a way of seeing how much storage you are using, what's consuming it, etc.</a:t>
            </a:r>
          </a:p>
          <a:p>
            <a:endParaRPr lang="en-US" dirty="0">
              <a:solidFill>
                <a:schemeClr val="tx1"/>
              </a:solidFill>
            </a:endParaRPr>
          </a:p>
          <a:p>
            <a:r>
              <a:rPr lang="en-US" dirty="0">
                <a:solidFill>
                  <a:schemeClr val="tx1"/>
                </a:solidFill>
              </a:rPr>
              <a:t>A:  No</a:t>
            </a:r>
          </a:p>
        </p:txBody>
      </p:sp>
    </p:spTree>
    <p:extLst>
      <p:ext uri="{BB962C8B-B14F-4D97-AF65-F5344CB8AC3E}">
        <p14:creationId xmlns:p14="http://schemas.microsoft.com/office/powerpoint/2010/main" val="1031056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06C7-A145-40FC-B567-F27121D9C859}"/>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43D87A2-BA6F-4FFA-9181-C3C924CEC1B6}"/>
              </a:ext>
            </a:extLst>
          </p:cNvPr>
          <p:cNvSpPr>
            <a:spLocks noGrp="1"/>
          </p:cNvSpPr>
          <p:nvPr>
            <p:ph idx="1"/>
          </p:nvPr>
        </p:nvSpPr>
        <p:spPr/>
        <p:txBody>
          <a:bodyPr vert="horz" lIns="91440" tIns="45720" rIns="91440" bIns="45720" rtlCol="0" anchor="t">
            <a:normAutofit/>
          </a:bodyPr>
          <a:lstStyle/>
          <a:p>
            <a:r>
              <a:rPr lang="en-US" dirty="0"/>
              <a:t>Q: Is there a timeline for storage monitoring on the admin side? I.e. a way of seeing how much storage you are using, what's consuming it, etc.</a:t>
            </a:r>
            <a:endParaRPr lang="en-US" dirty="0">
              <a:solidFill>
                <a:schemeClr val="tx1"/>
              </a:solidFill>
            </a:endParaRPr>
          </a:p>
        </p:txBody>
      </p:sp>
      <p:pic>
        <p:nvPicPr>
          <p:cNvPr id="5" name="Picture 4">
            <a:extLst>
              <a:ext uri="{FF2B5EF4-FFF2-40B4-BE49-F238E27FC236}">
                <a16:creationId xmlns:a16="http://schemas.microsoft.com/office/drawing/2014/main" id="{9A07A196-FA18-4033-BA53-C47DBAC4A8A6}"/>
              </a:ext>
            </a:extLst>
          </p:cNvPr>
          <p:cNvPicPr>
            <a:picLocks noChangeAspect="1"/>
          </p:cNvPicPr>
          <p:nvPr/>
        </p:nvPicPr>
        <p:blipFill>
          <a:blip r:embed="rId3"/>
          <a:stretch>
            <a:fillRect/>
          </a:stretch>
        </p:blipFill>
        <p:spPr>
          <a:xfrm>
            <a:off x="3080855" y="3361540"/>
            <a:ext cx="5960507" cy="3082786"/>
          </a:xfrm>
          <a:prstGeom prst="rect">
            <a:avLst/>
          </a:prstGeom>
        </p:spPr>
      </p:pic>
    </p:spTree>
    <p:extLst>
      <p:ext uri="{BB962C8B-B14F-4D97-AF65-F5344CB8AC3E}">
        <p14:creationId xmlns:p14="http://schemas.microsoft.com/office/powerpoint/2010/main" val="240799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FEDA-F795-48B3-B800-57880A889732}"/>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EA2D7EDA-24DF-41D4-976A-FCD552150D4B}"/>
              </a:ext>
            </a:extLst>
          </p:cNvPr>
          <p:cNvSpPr>
            <a:spLocks noGrp="1"/>
          </p:cNvSpPr>
          <p:nvPr>
            <p:ph idx="1"/>
          </p:nvPr>
        </p:nvSpPr>
        <p:spPr/>
        <p:txBody>
          <a:bodyPr vert="horz" lIns="91440" tIns="45720" rIns="91440" bIns="45720" rtlCol="0" anchor="t">
            <a:normAutofit/>
          </a:bodyPr>
          <a:lstStyle/>
          <a:p>
            <a:r>
              <a:rPr lang="en-US" dirty="0"/>
              <a:t>Q: Will Stream continue to be offered as a free preview, or will it be added to the services included in our A</a:t>
            </a:r>
            <a:r>
              <a:rPr lang="en-US" dirty="0">
                <a:latin typeface="Arial"/>
                <a:cs typeface="Arial"/>
              </a:rPr>
              <a:t>1</a:t>
            </a:r>
            <a:r>
              <a:rPr lang="en-US" dirty="0">
                <a:latin typeface="Gill Sans MT"/>
                <a:cs typeface="Arial"/>
              </a:rPr>
              <a:t>plus</a:t>
            </a:r>
            <a:r>
              <a:rPr lang="en-US" dirty="0"/>
              <a:t> license?</a:t>
            </a:r>
            <a:endParaRPr lang="en-US" dirty="0">
              <a:solidFill>
                <a:schemeClr val="tx1"/>
              </a:solidFill>
            </a:endParaRPr>
          </a:p>
        </p:txBody>
      </p:sp>
    </p:spTree>
    <p:extLst>
      <p:ext uri="{BB962C8B-B14F-4D97-AF65-F5344CB8AC3E}">
        <p14:creationId xmlns:p14="http://schemas.microsoft.com/office/powerpoint/2010/main" val="3179196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FEDA-F795-48B3-B800-57880A889732}"/>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EA2D7EDA-24DF-41D4-976A-FCD552150D4B}"/>
              </a:ext>
            </a:extLst>
          </p:cNvPr>
          <p:cNvSpPr>
            <a:spLocks noGrp="1"/>
          </p:cNvSpPr>
          <p:nvPr>
            <p:ph idx="1"/>
          </p:nvPr>
        </p:nvSpPr>
        <p:spPr/>
        <p:txBody>
          <a:bodyPr vert="horz" lIns="91440" tIns="45720" rIns="91440" bIns="45720" rtlCol="0" anchor="t">
            <a:normAutofit/>
          </a:bodyPr>
          <a:lstStyle/>
          <a:p>
            <a:r>
              <a:rPr lang="en-US" dirty="0"/>
              <a:t>Q: Will Stream continue to be offered as a free preview, or will it be added to the services included in our A</a:t>
            </a:r>
            <a:r>
              <a:rPr lang="en-US" dirty="0">
                <a:latin typeface="Arial"/>
                <a:cs typeface="Arial"/>
              </a:rPr>
              <a:t>1</a:t>
            </a:r>
            <a:r>
              <a:rPr lang="en-US" dirty="0">
                <a:latin typeface="Gill Sans MT"/>
                <a:cs typeface="Arial"/>
              </a:rPr>
              <a:t>plus</a:t>
            </a:r>
            <a:r>
              <a:rPr lang="en-US" dirty="0"/>
              <a:t> license?</a:t>
            </a:r>
          </a:p>
          <a:p>
            <a:endParaRPr lang="en-US" dirty="0">
              <a:solidFill>
                <a:schemeClr val="tx1"/>
              </a:solidFill>
            </a:endParaRPr>
          </a:p>
          <a:p>
            <a:r>
              <a:rPr lang="en-US" dirty="0">
                <a:solidFill>
                  <a:schemeClr val="tx1"/>
                </a:solidFill>
              </a:rPr>
              <a:t>A:  Yes</a:t>
            </a:r>
          </a:p>
        </p:txBody>
      </p:sp>
    </p:spTree>
    <p:extLst>
      <p:ext uri="{BB962C8B-B14F-4D97-AF65-F5344CB8AC3E}">
        <p14:creationId xmlns:p14="http://schemas.microsoft.com/office/powerpoint/2010/main" val="3331085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740C-5968-4575-A9A7-14A2D8E80FAD}"/>
              </a:ext>
            </a:extLst>
          </p:cNvPr>
          <p:cNvSpPr>
            <a:spLocks noGrp="1"/>
          </p:cNvSpPr>
          <p:nvPr>
            <p:ph type="title"/>
          </p:nvPr>
        </p:nvSpPr>
        <p:spPr/>
        <p:txBody>
          <a:bodyPr/>
          <a:lstStyle/>
          <a:p>
            <a:r>
              <a:rPr lang="en-US"/>
              <a:t>FAQ</a:t>
            </a:r>
          </a:p>
        </p:txBody>
      </p:sp>
      <p:sp>
        <p:nvSpPr>
          <p:cNvPr id="3" name="Content Placeholder 2">
            <a:extLst>
              <a:ext uri="{FF2B5EF4-FFF2-40B4-BE49-F238E27FC236}">
                <a16:creationId xmlns:a16="http://schemas.microsoft.com/office/drawing/2014/main" id="{1A4CA130-3734-47D6-9F1A-F7E050C452ED}"/>
              </a:ext>
            </a:extLst>
          </p:cNvPr>
          <p:cNvSpPr>
            <a:spLocks noGrp="1"/>
          </p:cNvSpPr>
          <p:nvPr>
            <p:ph idx="1"/>
          </p:nvPr>
        </p:nvSpPr>
        <p:spPr>
          <a:xfrm>
            <a:off x="2231136" y="2395997"/>
            <a:ext cx="7729728" cy="3344030"/>
          </a:xfrm>
        </p:spPr>
        <p:txBody>
          <a:bodyPr vert="horz" lIns="91440" tIns="45720" rIns="91440" bIns="45720" rtlCol="0" anchor="t">
            <a:normAutofit/>
          </a:bodyPr>
          <a:lstStyle/>
          <a:p>
            <a:r>
              <a:rPr lang="en-US"/>
              <a:t>Stream Plan 2 (which includes Transcripts and “People”) would be available at extra cost:</a:t>
            </a:r>
          </a:p>
          <a:p>
            <a:endParaRPr lang="en-US">
              <a:solidFill>
                <a:srgbClr val="262626"/>
              </a:solidFill>
            </a:endParaRPr>
          </a:p>
          <a:p>
            <a:endParaRPr lang="en-US">
              <a:solidFill>
                <a:srgbClr val="262626"/>
              </a:solidFill>
            </a:endParaRPr>
          </a:p>
          <a:p>
            <a:endParaRPr lang="en-US">
              <a:solidFill>
                <a:srgbClr val="000000"/>
              </a:solidFill>
            </a:endParaRPr>
          </a:p>
          <a:p>
            <a:pPr marL="0" indent="0">
              <a:buNone/>
            </a:pPr>
            <a:endParaRPr lang="en-US">
              <a:solidFill>
                <a:srgbClr val="000000"/>
              </a:solidFill>
            </a:endParaRPr>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93BD651-534E-4755-A199-D1F7BDC184B5}"/>
              </a:ext>
            </a:extLst>
          </p:cNvPr>
          <p:cNvPicPr>
            <a:picLocks noChangeAspect="1"/>
          </p:cNvPicPr>
          <p:nvPr/>
        </p:nvPicPr>
        <p:blipFill rotWithShape="1">
          <a:blip r:embed="rId2"/>
          <a:srcRect t="7977"/>
          <a:stretch/>
        </p:blipFill>
        <p:spPr>
          <a:xfrm>
            <a:off x="2512942" y="3230941"/>
            <a:ext cx="6822141" cy="2893373"/>
          </a:xfrm>
          <a:prstGeom prst="rect">
            <a:avLst/>
          </a:prstGeom>
        </p:spPr>
      </p:pic>
    </p:spTree>
    <p:extLst>
      <p:ext uri="{BB962C8B-B14F-4D97-AF65-F5344CB8AC3E}">
        <p14:creationId xmlns:p14="http://schemas.microsoft.com/office/powerpoint/2010/main" val="2034076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590E-8897-435E-A9F8-75392FB03F26}"/>
              </a:ext>
            </a:extLst>
          </p:cNvPr>
          <p:cNvSpPr>
            <a:spLocks noGrp="1"/>
          </p:cNvSpPr>
          <p:nvPr>
            <p:ph type="title"/>
          </p:nvPr>
        </p:nvSpPr>
        <p:spPr>
          <a:xfrm>
            <a:off x="2231136" y="964692"/>
            <a:ext cx="7729728" cy="3732018"/>
          </a:xfrm>
        </p:spPr>
        <p:txBody>
          <a:bodyPr/>
          <a:lstStyle/>
          <a:p>
            <a:r>
              <a:rPr lang="en-US"/>
              <a:t>Janet </a:t>
            </a:r>
            <a:r>
              <a:rPr lang="en-US" err="1"/>
              <a:t>Koecher</a:t>
            </a:r>
            <a:r>
              <a:rPr lang="en-US">
                <a:ea typeface="+mj-lt"/>
                <a:cs typeface="+mj-lt"/>
              </a:rPr>
              <a:t/>
            </a:r>
            <a:br>
              <a:rPr lang="en-US">
                <a:ea typeface="+mj-lt"/>
                <a:cs typeface="+mj-lt"/>
              </a:rPr>
            </a:br>
            <a:r>
              <a:rPr lang="en-US">
                <a:latin typeface="Gill Sans MT"/>
                <a:ea typeface="Tahoma"/>
                <a:cs typeface="Tahoma"/>
              </a:rPr>
              <a:t/>
            </a:r>
            <a:br>
              <a:rPr lang="en-US">
                <a:latin typeface="Gill Sans MT"/>
                <a:ea typeface="Tahoma"/>
                <a:cs typeface="Tahoma"/>
              </a:rPr>
            </a:br>
            <a:r>
              <a:rPr lang="en-US" sz="2000">
                <a:solidFill>
                  <a:srgbClr val="7F7F7F"/>
                </a:solidFill>
                <a:latin typeface="Tahoma"/>
                <a:ea typeface="Tahoma"/>
                <a:cs typeface="Tahoma"/>
              </a:rPr>
              <a:t>Audio Visual Team Lead</a:t>
            </a:r>
          </a:p>
          <a:p>
            <a:r>
              <a:rPr lang="en-US" sz="2000">
                <a:solidFill>
                  <a:srgbClr val="7F7F7F"/>
                </a:solidFill>
                <a:latin typeface="Tahoma"/>
                <a:ea typeface="Tahoma"/>
                <a:cs typeface="Tahoma"/>
              </a:rPr>
              <a:t>Discovery Commons</a:t>
            </a:r>
            <a:endParaRPr lang="en-US">
              <a:solidFill>
                <a:srgbClr val="7F7F7F"/>
              </a:solidFill>
            </a:endParaRPr>
          </a:p>
          <a:p>
            <a:r>
              <a:rPr lang="en-US" sz="2000">
                <a:solidFill>
                  <a:srgbClr val="7F7F7F"/>
                </a:solidFill>
                <a:latin typeface="Tahoma"/>
                <a:ea typeface="Tahoma"/>
                <a:cs typeface="Tahoma"/>
              </a:rPr>
              <a:t>Faculty of Medicine</a:t>
            </a:r>
            <a:endParaRPr lang="en-US">
              <a:solidFill>
                <a:srgbClr val="7F7F7F"/>
              </a:solidFill>
            </a:endParaRPr>
          </a:p>
          <a:p>
            <a:endParaRPr lang="en-US" sz="2000">
              <a:solidFill>
                <a:schemeClr val="tx1"/>
              </a:solidFill>
              <a:latin typeface="Tahoma"/>
              <a:ea typeface="Tahoma"/>
              <a:cs typeface="Tahoma"/>
            </a:endParaRPr>
          </a:p>
        </p:txBody>
      </p:sp>
    </p:spTree>
    <p:extLst>
      <p:ext uri="{BB962C8B-B14F-4D97-AF65-F5344CB8AC3E}">
        <p14:creationId xmlns:p14="http://schemas.microsoft.com/office/powerpoint/2010/main" val="1587677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02F3-922D-4844-A325-26620C60B495}"/>
              </a:ext>
            </a:extLst>
          </p:cNvPr>
          <p:cNvSpPr>
            <a:spLocks noGrp="1"/>
          </p:cNvSpPr>
          <p:nvPr>
            <p:ph type="title"/>
          </p:nvPr>
        </p:nvSpPr>
        <p:spPr/>
        <p:txBody>
          <a:bodyPr>
            <a:normAutofit fontScale="90000"/>
          </a:bodyPr>
          <a:lstStyle/>
          <a:p>
            <a:r>
              <a:rPr lang="en-US"/>
              <a:t>The Use case at</a:t>
            </a:r>
            <a:br>
              <a:rPr lang="en-US"/>
            </a:br>
            <a:r>
              <a:rPr lang="en-US"/>
              <a:t>discovery commons</a:t>
            </a:r>
            <a:br>
              <a:rPr lang="en-US"/>
            </a:br>
            <a:r>
              <a:rPr lang="en-US"/>
              <a:t>(Faculty of Medicine)</a:t>
            </a:r>
          </a:p>
        </p:txBody>
      </p:sp>
      <p:sp>
        <p:nvSpPr>
          <p:cNvPr id="3" name="Content Placeholder 2">
            <a:extLst>
              <a:ext uri="{FF2B5EF4-FFF2-40B4-BE49-F238E27FC236}">
                <a16:creationId xmlns:a16="http://schemas.microsoft.com/office/drawing/2014/main" id="{319AA261-869E-F249-A5D1-82BC64B39C8F}"/>
              </a:ext>
            </a:extLst>
          </p:cNvPr>
          <p:cNvSpPr>
            <a:spLocks noGrp="1"/>
          </p:cNvSpPr>
          <p:nvPr>
            <p:ph idx="1"/>
          </p:nvPr>
        </p:nvSpPr>
        <p:spPr/>
        <p:txBody>
          <a:bodyPr>
            <a:normAutofit fontScale="92500" lnSpcReduction="20000"/>
          </a:bodyPr>
          <a:lstStyle/>
          <a:p>
            <a:r>
              <a:rPr lang="en-US" sz="2400"/>
              <a:t>We record about 10 – 20 lectures per week</a:t>
            </a:r>
          </a:p>
          <a:p>
            <a:r>
              <a:rPr lang="en-US" sz="2400"/>
              <a:t>1</a:t>
            </a:r>
            <a:r>
              <a:rPr lang="en-US" sz="2400" baseline="30000"/>
              <a:t>st</a:t>
            </a:r>
            <a:r>
              <a:rPr lang="en-US" sz="2400"/>
              <a:t> and 2</a:t>
            </a:r>
            <a:r>
              <a:rPr lang="en-US" sz="2400" baseline="30000"/>
              <a:t>nd</a:t>
            </a:r>
            <a:r>
              <a:rPr lang="en-US" sz="2400"/>
              <a:t> year lectures in the MD Program</a:t>
            </a:r>
          </a:p>
          <a:p>
            <a:r>
              <a:rPr lang="en-US" sz="2400"/>
              <a:t>Lectures are videoconferenced between St George and Mississauga</a:t>
            </a:r>
          </a:p>
          <a:p>
            <a:r>
              <a:rPr lang="en-US" sz="2400"/>
              <a:t>We use a Tandberg Content Server for recording</a:t>
            </a:r>
          </a:p>
          <a:p>
            <a:r>
              <a:rPr lang="en-US" sz="2400"/>
              <a:t>Recordings are posted same day</a:t>
            </a:r>
          </a:p>
          <a:p>
            <a:r>
              <a:rPr lang="en-US" sz="2400"/>
              <a:t>We currently use Kaltura for content delivery </a:t>
            </a:r>
            <a:r>
              <a:rPr lang="en-US" sz="2400">
                <a:hlinkClick r:id="rId3"/>
              </a:rPr>
              <a:t>https://kmc.kaltura.com/index.php/kmc/kmc4#content|manage</a:t>
            </a:r>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310207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747A-46EB-D447-A83E-24DFDE1F3F89}"/>
              </a:ext>
            </a:extLst>
          </p:cNvPr>
          <p:cNvSpPr>
            <a:spLocks noGrp="1"/>
          </p:cNvSpPr>
          <p:nvPr>
            <p:ph type="title"/>
          </p:nvPr>
        </p:nvSpPr>
        <p:spPr/>
        <p:txBody>
          <a:bodyPr/>
          <a:lstStyle/>
          <a:p>
            <a:r>
              <a:rPr lang="en-US"/>
              <a:t>Why move from </a:t>
            </a:r>
            <a:r>
              <a:rPr lang="en-US" err="1"/>
              <a:t>kaltura</a:t>
            </a:r>
            <a:r>
              <a:rPr lang="en-US"/>
              <a:t>?</a:t>
            </a:r>
          </a:p>
        </p:txBody>
      </p:sp>
      <p:sp>
        <p:nvSpPr>
          <p:cNvPr id="3" name="Content Placeholder 2">
            <a:extLst>
              <a:ext uri="{FF2B5EF4-FFF2-40B4-BE49-F238E27FC236}">
                <a16:creationId xmlns:a16="http://schemas.microsoft.com/office/drawing/2014/main" id="{E4938C08-BD79-264F-AFD3-72F83F03FE6B}"/>
              </a:ext>
            </a:extLst>
          </p:cNvPr>
          <p:cNvSpPr>
            <a:spLocks noGrp="1"/>
          </p:cNvSpPr>
          <p:nvPr>
            <p:ph idx="1"/>
          </p:nvPr>
        </p:nvSpPr>
        <p:spPr/>
        <p:txBody>
          <a:bodyPr vert="horz" lIns="91440" tIns="45720" rIns="91440" bIns="45720" rtlCol="0" anchor="t">
            <a:normAutofit/>
          </a:bodyPr>
          <a:lstStyle/>
          <a:p>
            <a:r>
              <a:rPr lang="en-US"/>
              <a:t>High annual fees</a:t>
            </a:r>
          </a:p>
          <a:p>
            <a:r>
              <a:rPr lang="en-US"/>
              <a:t>84Tb combined storage and bandwidth</a:t>
            </a:r>
          </a:p>
          <a:p>
            <a:pPr lvl="1"/>
            <a:r>
              <a:rPr lang="en-US">
                <a:solidFill>
                  <a:srgbClr val="262626"/>
                </a:solidFill>
              </a:rPr>
              <a:t>Less than 5% is storage</a:t>
            </a:r>
          </a:p>
        </p:txBody>
      </p:sp>
    </p:spTree>
    <p:extLst>
      <p:ext uri="{BB962C8B-B14F-4D97-AF65-F5344CB8AC3E}">
        <p14:creationId xmlns:p14="http://schemas.microsoft.com/office/powerpoint/2010/main" val="159006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24-2B4E-4B6D-B311-360F9963B069}"/>
              </a:ext>
            </a:extLst>
          </p:cNvPr>
          <p:cNvSpPr>
            <a:spLocks noGrp="1"/>
          </p:cNvSpPr>
          <p:nvPr>
            <p:ph type="title"/>
          </p:nvPr>
        </p:nvSpPr>
        <p:spPr/>
        <p:txBody>
          <a:bodyPr/>
          <a:lstStyle/>
          <a:p>
            <a:r>
              <a:rPr lang="en-US" dirty="0" err="1"/>
              <a:t>OVerview</a:t>
            </a:r>
            <a:endParaRPr lang="en-US" dirty="0"/>
          </a:p>
        </p:txBody>
      </p:sp>
      <p:sp>
        <p:nvSpPr>
          <p:cNvPr id="3" name="Content Placeholder 2">
            <a:extLst>
              <a:ext uri="{FF2B5EF4-FFF2-40B4-BE49-F238E27FC236}">
                <a16:creationId xmlns:a16="http://schemas.microsoft.com/office/drawing/2014/main" id="{D1266AE5-3BC3-4DD1-86E6-1C12A8421ABB}"/>
              </a:ext>
            </a:extLst>
          </p:cNvPr>
          <p:cNvSpPr>
            <a:spLocks noGrp="1"/>
          </p:cNvSpPr>
          <p:nvPr>
            <p:ph idx="1"/>
          </p:nvPr>
        </p:nvSpPr>
        <p:spPr>
          <a:xfrm>
            <a:off x="2231136" y="2638044"/>
            <a:ext cx="7729728" cy="3540961"/>
          </a:xfrm>
        </p:spPr>
        <p:txBody>
          <a:bodyPr vert="horz" lIns="91440" tIns="45720" rIns="91440" bIns="45720" rtlCol="0" anchor="t">
            <a:normAutofit/>
          </a:bodyPr>
          <a:lstStyle/>
          <a:p>
            <a:pPr>
              <a:lnSpc>
                <a:spcPct val="150000"/>
              </a:lnSpc>
            </a:pPr>
            <a:r>
              <a:rPr lang="en-US" dirty="0"/>
              <a:t>Microsoft Stream is a secure video service so you can manage who views your video content and determine how widely to share within your organization. Secure application access is enabled by Azure Active Directory, a recognized leader in identity management systems, to protect sensitive corporate content.</a:t>
            </a:r>
          </a:p>
          <a:p>
            <a:pPr marL="0" indent="0">
              <a:buNone/>
            </a:pPr>
            <a:endParaRPr lang="en-US" dirty="0">
              <a:solidFill>
                <a:srgbClr val="262626"/>
              </a:solidFill>
            </a:endParaRPr>
          </a:p>
          <a:p>
            <a:endParaRPr lang="en-US" dirty="0">
              <a:solidFill>
                <a:srgbClr val="262626"/>
              </a:solidFill>
            </a:endParaRPr>
          </a:p>
          <a:p>
            <a:endParaRPr lang="en-US" dirty="0"/>
          </a:p>
        </p:txBody>
      </p:sp>
    </p:spTree>
    <p:extLst>
      <p:ext uri="{BB962C8B-B14F-4D97-AF65-F5344CB8AC3E}">
        <p14:creationId xmlns:p14="http://schemas.microsoft.com/office/powerpoint/2010/main" val="3326517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98535E-CA1E-2746-A6D0-D03D06D996DE}"/>
              </a:ext>
            </a:extLst>
          </p:cNvPr>
          <p:cNvPicPr>
            <a:picLocks noGrp="1" noChangeAspect="1"/>
          </p:cNvPicPr>
          <p:nvPr>
            <p:ph idx="1"/>
          </p:nvPr>
        </p:nvPicPr>
        <p:blipFill>
          <a:blip r:embed="rId4"/>
          <a:stretch>
            <a:fillRect/>
          </a:stretch>
        </p:blipFill>
        <p:spPr>
          <a:xfrm>
            <a:off x="177115" y="99627"/>
            <a:ext cx="11837770" cy="6658746"/>
          </a:xfrm>
        </p:spPr>
      </p:pic>
      <p:sp>
        <p:nvSpPr>
          <p:cNvPr id="6" name="Rectangle 5">
            <a:extLst>
              <a:ext uri="{FF2B5EF4-FFF2-40B4-BE49-F238E27FC236}">
                <a16:creationId xmlns:a16="http://schemas.microsoft.com/office/drawing/2014/main" id="{94BE500F-A685-764B-A36B-BCEBBE773DA3}"/>
              </a:ext>
            </a:extLst>
          </p:cNvPr>
          <p:cNvSpPr/>
          <p:nvPr/>
        </p:nvSpPr>
        <p:spPr>
          <a:xfrm>
            <a:off x="2680962" y="1566952"/>
            <a:ext cx="6830075" cy="1862048"/>
          </a:xfrm>
          <a:prstGeom prst="rect">
            <a:avLst/>
          </a:prstGeom>
          <a:noFill/>
        </p:spPr>
        <p:txBody>
          <a:bodyPr wrap="square" lIns="91440" tIns="45720" rIns="91440" bIns="45720">
            <a:spAutoFit/>
          </a:bodyPr>
          <a:lstStyle/>
          <a:p>
            <a:pPr algn="ctr"/>
            <a:r>
              <a:rPr lang="en-US" sz="115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STREAM</a:t>
            </a:r>
            <a:endParaRPr lang="en-US" sz="115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Epiphany.m4a">
            <a:hlinkClick r:id="" action="ppaction://media"/>
            <a:extLst>
              <a:ext uri="{FF2B5EF4-FFF2-40B4-BE49-F238E27FC236}">
                <a16:creationId xmlns:a16="http://schemas.microsoft.com/office/drawing/2014/main" id="{A0120E00-ED33-FD4F-ACED-F89CFF49ACB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78704" y="7039015"/>
            <a:ext cx="812800" cy="812800"/>
          </a:xfrm>
          <a:prstGeom prst="rect">
            <a:avLst/>
          </a:prstGeom>
        </p:spPr>
      </p:pic>
    </p:spTree>
    <p:extLst>
      <p:ext uri="{BB962C8B-B14F-4D97-AF65-F5344CB8AC3E}">
        <p14:creationId xmlns:p14="http://schemas.microsoft.com/office/powerpoint/2010/main" val="328648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p:tgtEl>
                                          <p:spTgt spid="6"/>
                                        </p:tgtEl>
                                        <p:attrNameLst>
                                          <p:attrName>ppt_y</p:attrName>
                                        </p:attrNameLst>
                                      </p:cBhvr>
                                      <p:tavLst>
                                        <p:tav tm="0">
                                          <p:val>
                                            <p:strVal val="#ppt_y+#ppt_h*1.125000"/>
                                          </p:val>
                                        </p:tav>
                                        <p:tav tm="100000">
                                          <p:val>
                                            <p:strVal val="#ppt_y"/>
                                          </p:val>
                                        </p:tav>
                                      </p:tavLst>
                                    </p:anim>
                                    <p:animEffect transition="in" filter="wipe(up)">
                                      <p:cBhvr>
                                        <p:cTn id="8" dur="3000"/>
                                        <p:tgtEl>
                                          <p:spTgt spid="6"/>
                                        </p:tgtEl>
                                      </p:cBhvr>
                                    </p:animEffect>
                                  </p:childTnLst>
                                </p:cTn>
                              </p:par>
                              <p:par>
                                <p:cTn id="9" presetID="1" presetClass="mediacall" presetSubtype="0" fill="hold" nodeType="withEffect">
                                  <p:stCondLst>
                                    <p:cond delay="0"/>
                                  </p:stCondLst>
                                  <p:childTnLst>
                                    <p:cmd type="call" cmd="playFrom(0.0)">
                                      <p:cBhvr>
                                        <p:cTn id="10" dur="4945"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5B6A28-47E6-264F-9DBD-2A00D34EEC12}"/>
              </a:ext>
            </a:extLst>
          </p:cNvPr>
          <p:cNvSpPr/>
          <p:nvPr/>
        </p:nvSpPr>
        <p:spPr>
          <a:xfrm>
            <a:off x="5103613" y="5283349"/>
            <a:ext cx="1440630" cy="7173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Video</a:t>
            </a:r>
            <a:endParaRPr lang="en-US" dirty="0"/>
          </a:p>
        </p:txBody>
      </p:sp>
      <p:pic>
        <p:nvPicPr>
          <p:cNvPr id="6" name="Picture 8" descr="A drawing of a person&#10;&#10;Description generated with high confidence">
            <a:extLst>
              <a:ext uri="{FF2B5EF4-FFF2-40B4-BE49-F238E27FC236}">
                <a16:creationId xmlns:a16="http://schemas.microsoft.com/office/drawing/2014/main" id="{6C89B7BE-7FDF-B44D-9FB4-080349C54A81}"/>
              </a:ext>
            </a:extLst>
          </p:cNvPr>
          <p:cNvPicPr>
            <a:picLocks noGrp="1" noChangeAspect="1"/>
          </p:cNvPicPr>
          <p:nvPr>
            <p:ph idx="1"/>
          </p:nvPr>
        </p:nvPicPr>
        <p:blipFill>
          <a:blip r:embed="rId3"/>
          <a:stretch>
            <a:fillRect/>
          </a:stretch>
        </p:blipFill>
        <p:spPr>
          <a:xfrm>
            <a:off x="4868332" y="2232602"/>
            <a:ext cx="1911192" cy="938831"/>
          </a:xfrm>
          <a:prstGeom prst="rect">
            <a:avLst/>
          </a:prstGeom>
        </p:spPr>
      </p:pic>
      <p:sp>
        <p:nvSpPr>
          <p:cNvPr id="10" name="Arrow: Up 9">
            <a:extLst>
              <a:ext uri="{FF2B5EF4-FFF2-40B4-BE49-F238E27FC236}">
                <a16:creationId xmlns:a16="http://schemas.microsoft.com/office/drawing/2014/main" id="{EC9D1E4E-F848-B94C-9466-0B0F0B486B6E}"/>
              </a:ext>
            </a:extLst>
          </p:cNvPr>
          <p:cNvSpPr/>
          <p:nvPr/>
        </p:nvSpPr>
        <p:spPr>
          <a:xfrm>
            <a:off x="5707210" y="3551596"/>
            <a:ext cx="388790" cy="1345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14366647-8474-B047-8535-B2774F9F9622}"/>
              </a:ext>
            </a:extLst>
          </p:cNvPr>
          <p:cNvSpPr/>
          <p:nvPr/>
        </p:nvSpPr>
        <p:spPr>
          <a:xfrm rot="5400000">
            <a:off x="7835341" y="1495932"/>
            <a:ext cx="369333" cy="21294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E5FE5F-C02E-5441-A591-88F26459A25B}"/>
              </a:ext>
            </a:extLst>
          </p:cNvPr>
          <p:cNvSpPr txBox="1"/>
          <p:nvPr/>
        </p:nvSpPr>
        <p:spPr>
          <a:xfrm>
            <a:off x="7104370" y="2104059"/>
            <a:ext cx="1440630" cy="369332"/>
          </a:xfrm>
          <a:prstGeom prst="rect">
            <a:avLst/>
          </a:prstGeom>
          <a:noFill/>
        </p:spPr>
        <p:txBody>
          <a:bodyPr wrap="square" rtlCol="0">
            <a:spAutoFit/>
          </a:bodyPr>
          <a:lstStyle/>
          <a:p>
            <a:pPr algn="l"/>
            <a:r>
              <a:rPr lang="en-CA" dirty="0"/>
              <a:t>Embed code</a:t>
            </a:r>
            <a:endParaRPr lang="en-US" dirty="0"/>
          </a:p>
        </p:txBody>
      </p:sp>
      <p:pic>
        <p:nvPicPr>
          <p:cNvPr id="14" name="Picture 14">
            <a:extLst>
              <a:ext uri="{FF2B5EF4-FFF2-40B4-BE49-F238E27FC236}">
                <a16:creationId xmlns:a16="http://schemas.microsoft.com/office/drawing/2014/main" id="{38D7B2A3-9DA4-D147-AF1B-7D3E172F5669}"/>
              </a:ext>
            </a:extLst>
          </p:cNvPr>
          <p:cNvPicPr>
            <a:picLocks noChangeAspect="1"/>
          </p:cNvPicPr>
          <p:nvPr/>
        </p:nvPicPr>
        <p:blipFill>
          <a:blip r:embed="rId4"/>
          <a:stretch>
            <a:fillRect/>
          </a:stretch>
        </p:blipFill>
        <p:spPr>
          <a:xfrm>
            <a:off x="9265870" y="1792407"/>
            <a:ext cx="2185297" cy="435942"/>
          </a:xfrm>
          <a:prstGeom prst="rect">
            <a:avLst/>
          </a:prstGeom>
        </p:spPr>
      </p:pic>
      <p:pic>
        <p:nvPicPr>
          <p:cNvPr id="16" name="Picture 16">
            <a:extLst>
              <a:ext uri="{FF2B5EF4-FFF2-40B4-BE49-F238E27FC236}">
                <a16:creationId xmlns:a16="http://schemas.microsoft.com/office/drawing/2014/main" id="{EE5F2CC7-47F7-A246-87C0-05D77F1B03E5}"/>
              </a:ext>
            </a:extLst>
          </p:cNvPr>
          <p:cNvPicPr>
            <a:picLocks noChangeAspect="1"/>
          </p:cNvPicPr>
          <p:nvPr/>
        </p:nvPicPr>
        <p:blipFill>
          <a:blip r:embed="rId5"/>
          <a:stretch>
            <a:fillRect/>
          </a:stretch>
        </p:blipFill>
        <p:spPr>
          <a:xfrm>
            <a:off x="9319683" y="2841544"/>
            <a:ext cx="2023914" cy="553913"/>
          </a:xfrm>
          <a:prstGeom prst="rect">
            <a:avLst/>
          </a:prstGeom>
        </p:spPr>
      </p:pic>
      <p:sp>
        <p:nvSpPr>
          <p:cNvPr id="18" name="TextBox 17">
            <a:extLst>
              <a:ext uri="{FF2B5EF4-FFF2-40B4-BE49-F238E27FC236}">
                <a16:creationId xmlns:a16="http://schemas.microsoft.com/office/drawing/2014/main" id="{1638966D-59BC-1E49-89BA-1C6970028A3E}"/>
              </a:ext>
            </a:extLst>
          </p:cNvPr>
          <p:cNvSpPr txBox="1"/>
          <p:nvPr/>
        </p:nvSpPr>
        <p:spPr>
          <a:xfrm>
            <a:off x="10119787" y="2288725"/>
            <a:ext cx="1440630" cy="492443"/>
          </a:xfrm>
          <a:prstGeom prst="rect">
            <a:avLst/>
          </a:prstGeom>
          <a:noFill/>
        </p:spPr>
        <p:txBody>
          <a:bodyPr wrap="square" rtlCol="0">
            <a:spAutoFit/>
          </a:bodyPr>
          <a:lstStyle/>
          <a:p>
            <a:pPr algn="l"/>
            <a:r>
              <a:rPr lang="en-CA" sz="2600" b="1" dirty="0"/>
              <a:t>&amp;</a:t>
            </a:r>
            <a:endParaRPr lang="en-US" sz="2600" b="1" dirty="0"/>
          </a:p>
        </p:txBody>
      </p:sp>
      <p:pic>
        <p:nvPicPr>
          <p:cNvPr id="19" name="Picture 19">
            <a:extLst>
              <a:ext uri="{FF2B5EF4-FFF2-40B4-BE49-F238E27FC236}">
                <a16:creationId xmlns:a16="http://schemas.microsoft.com/office/drawing/2014/main" id="{5C943DEA-3912-6146-8D80-98FF9930032E}"/>
              </a:ext>
            </a:extLst>
          </p:cNvPr>
          <p:cNvPicPr>
            <a:picLocks noChangeAspect="1"/>
          </p:cNvPicPr>
          <p:nvPr/>
        </p:nvPicPr>
        <p:blipFill>
          <a:blip r:embed="rId6"/>
          <a:stretch>
            <a:fillRect/>
          </a:stretch>
        </p:blipFill>
        <p:spPr>
          <a:xfrm>
            <a:off x="3351679" y="3823024"/>
            <a:ext cx="1716084" cy="808733"/>
          </a:xfrm>
          <a:prstGeom prst="rect">
            <a:avLst/>
          </a:prstGeom>
        </p:spPr>
      </p:pic>
      <p:sp>
        <p:nvSpPr>
          <p:cNvPr id="21" name="Arrow: Bent-Up 20">
            <a:extLst>
              <a:ext uri="{FF2B5EF4-FFF2-40B4-BE49-F238E27FC236}">
                <a16:creationId xmlns:a16="http://schemas.microsoft.com/office/drawing/2014/main" id="{DB36724C-E9A4-0649-872D-9A58F8DF957F}"/>
              </a:ext>
            </a:extLst>
          </p:cNvPr>
          <p:cNvSpPr/>
          <p:nvPr/>
        </p:nvSpPr>
        <p:spPr>
          <a:xfrm flipH="1">
            <a:off x="4034634" y="4897527"/>
            <a:ext cx="833698" cy="910988"/>
          </a:xfrm>
          <a:prstGeom prst="bentUpArrow">
            <a:avLst>
              <a:gd name="adj1" fmla="val 25000"/>
              <a:gd name="adj2" fmla="val 239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Bent-Up 1">
            <a:extLst>
              <a:ext uri="{FF2B5EF4-FFF2-40B4-BE49-F238E27FC236}">
                <a16:creationId xmlns:a16="http://schemas.microsoft.com/office/drawing/2014/main" id="{4CF4947B-11F0-F44B-9805-F299B594978F}"/>
              </a:ext>
            </a:extLst>
          </p:cNvPr>
          <p:cNvSpPr/>
          <p:nvPr/>
        </p:nvSpPr>
        <p:spPr>
          <a:xfrm flipH="1">
            <a:off x="1975117" y="4897527"/>
            <a:ext cx="833698" cy="910988"/>
          </a:xfrm>
          <a:prstGeom prst="bentUpArrow">
            <a:avLst>
              <a:gd name="adj1" fmla="val 25000"/>
              <a:gd name="adj2" fmla="val 239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6BE98-1469-B346-B543-E653DFC74605}"/>
              </a:ext>
            </a:extLst>
          </p:cNvPr>
          <p:cNvSpPr txBox="1"/>
          <p:nvPr/>
        </p:nvSpPr>
        <p:spPr>
          <a:xfrm>
            <a:off x="3489406" y="3453692"/>
            <a:ext cx="1440630" cy="369332"/>
          </a:xfrm>
          <a:prstGeom prst="rect">
            <a:avLst/>
          </a:prstGeom>
          <a:noFill/>
        </p:spPr>
        <p:txBody>
          <a:bodyPr wrap="square" rtlCol="0">
            <a:spAutoFit/>
          </a:bodyPr>
          <a:lstStyle/>
          <a:p>
            <a:pPr algn="l"/>
            <a:r>
              <a:rPr lang="en-CA" dirty="0"/>
              <a:t>For back up</a:t>
            </a:r>
            <a:endParaRPr lang="en-US" dirty="0"/>
          </a:p>
        </p:txBody>
      </p:sp>
      <p:pic>
        <p:nvPicPr>
          <p:cNvPr id="5" name="Picture 6">
            <a:extLst>
              <a:ext uri="{FF2B5EF4-FFF2-40B4-BE49-F238E27FC236}">
                <a16:creationId xmlns:a16="http://schemas.microsoft.com/office/drawing/2014/main" id="{ABDE34A5-9A18-E64F-80EA-B0D57E507592}"/>
              </a:ext>
            </a:extLst>
          </p:cNvPr>
          <p:cNvPicPr>
            <a:picLocks noChangeAspect="1"/>
          </p:cNvPicPr>
          <p:nvPr/>
        </p:nvPicPr>
        <p:blipFill>
          <a:blip r:embed="rId7"/>
          <a:stretch>
            <a:fillRect/>
          </a:stretch>
        </p:blipFill>
        <p:spPr>
          <a:xfrm>
            <a:off x="223943" y="3982786"/>
            <a:ext cx="2887557" cy="483550"/>
          </a:xfrm>
          <a:prstGeom prst="rect">
            <a:avLst/>
          </a:prstGeom>
        </p:spPr>
      </p:pic>
      <p:sp>
        <p:nvSpPr>
          <p:cNvPr id="8" name="TextBox 7">
            <a:extLst>
              <a:ext uri="{FF2B5EF4-FFF2-40B4-BE49-F238E27FC236}">
                <a16:creationId xmlns:a16="http://schemas.microsoft.com/office/drawing/2014/main" id="{B562BBB1-F161-EE4A-B41A-CD4F2255259F}"/>
              </a:ext>
            </a:extLst>
          </p:cNvPr>
          <p:cNvSpPr txBox="1"/>
          <p:nvPr/>
        </p:nvSpPr>
        <p:spPr>
          <a:xfrm>
            <a:off x="771295" y="3429000"/>
            <a:ext cx="1779288" cy="369332"/>
          </a:xfrm>
          <a:prstGeom prst="rect">
            <a:avLst/>
          </a:prstGeom>
          <a:noFill/>
        </p:spPr>
        <p:txBody>
          <a:bodyPr wrap="square" rtlCol="0">
            <a:spAutoFit/>
          </a:bodyPr>
          <a:lstStyle/>
          <a:p>
            <a:pPr algn="l"/>
            <a:r>
              <a:rPr lang="en-CA" dirty="0"/>
              <a:t>For download</a:t>
            </a:r>
            <a:endParaRPr lang="en-US" dirty="0"/>
          </a:p>
        </p:txBody>
      </p:sp>
      <p:sp>
        <p:nvSpPr>
          <p:cNvPr id="9" name="TextBox 8">
            <a:extLst>
              <a:ext uri="{FF2B5EF4-FFF2-40B4-BE49-F238E27FC236}">
                <a16:creationId xmlns:a16="http://schemas.microsoft.com/office/drawing/2014/main" id="{625BB9A0-C093-2A43-B8DD-0FECEF7243EF}"/>
              </a:ext>
            </a:extLst>
          </p:cNvPr>
          <p:cNvSpPr txBox="1"/>
          <p:nvPr/>
        </p:nvSpPr>
        <p:spPr>
          <a:xfrm>
            <a:off x="5067763" y="1782166"/>
            <a:ext cx="1440630" cy="369332"/>
          </a:xfrm>
          <a:prstGeom prst="rect">
            <a:avLst/>
          </a:prstGeom>
          <a:noFill/>
        </p:spPr>
        <p:txBody>
          <a:bodyPr wrap="square" rtlCol="0">
            <a:spAutoFit/>
          </a:bodyPr>
          <a:lstStyle/>
          <a:p>
            <a:pPr algn="l"/>
            <a:r>
              <a:rPr lang="en-CA" dirty="0"/>
              <a:t>For playback</a:t>
            </a:r>
            <a:endParaRPr lang="en-US" dirty="0"/>
          </a:p>
        </p:txBody>
      </p:sp>
      <p:sp>
        <p:nvSpPr>
          <p:cNvPr id="25" name="Title 1">
            <a:extLst>
              <a:ext uri="{FF2B5EF4-FFF2-40B4-BE49-F238E27FC236}">
                <a16:creationId xmlns:a16="http://schemas.microsoft.com/office/drawing/2014/main" id="{D9F32C75-BCC1-6E4A-BB5C-B39131D18FF1}"/>
              </a:ext>
            </a:extLst>
          </p:cNvPr>
          <p:cNvSpPr>
            <a:spLocks noGrp="1"/>
          </p:cNvSpPr>
          <p:nvPr>
            <p:ph type="title"/>
          </p:nvPr>
        </p:nvSpPr>
        <p:spPr>
          <a:xfrm>
            <a:off x="2231136" y="88828"/>
            <a:ext cx="7729728" cy="1188720"/>
          </a:xfrm>
        </p:spPr>
        <p:txBody>
          <a:bodyPr/>
          <a:lstStyle/>
          <a:p>
            <a:r>
              <a:rPr lang="en-US"/>
              <a:t>THE PILOT</a:t>
            </a:r>
          </a:p>
        </p:txBody>
      </p:sp>
    </p:spTree>
    <p:extLst>
      <p:ext uri="{BB962C8B-B14F-4D97-AF65-F5344CB8AC3E}">
        <p14:creationId xmlns:p14="http://schemas.microsoft.com/office/powerpoint/2010/main" val="3054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18" grpId="0"/>
      <p:bldP spid="21" grpId="0" animBg="1"/>
      <p:bldP spid="2" grpId="0" animBg="1"/>
      <p:bldP spid="3"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FFDEBBC-9F7D-F64A-9D81-AADF8D243A4E}"/>
              </a:ext>
            </a:extLst>
          </p:cNvPr>
          <p:cNvGraphicFramePr>
            <a:graphicFrameLocks noGrp="1"/>
          </p:cNvGraphicFramePr>
          <p:nvPr>
            <p:ph idx="1"/>
            <p:extLst>
              <p:ext uri="{D42A27DB-BD31-4B8C-83A1-F6EECF244321}">
                <p14:modId xmlns:p14="http://schemas.microsoft.com/office/powerpoint/2010/main" val="4208573935"/>
              </p:ext>
            </p:extLst>
          </p:nvPr>
        </p:nvGraphicFramePr>
        <p:xfrm>
          <a:off x="1067540" y="1324496"/>
          <a:ext cx="10428790" cy="4209007"/>
        </p:xfrm>
        <a:graphic>
          <a:graphicData uri="http://schemas.openxmlformats.org/drawingml/2006/table">
            <a:tbl>
              <a:tblPr>
                <a:tableStyleId>{5C22544A-7EE6-4342-B048-85BDC9FD1C3A}</a:tableStyleId>
              </a:tblPr>
              <a:tblGrid>
                <a:gridCol w="10428790">
                  <a:extLst>
                    <a:ext uri="{9D8B030D-6E8A-4147-A177-3AD203B41FA5}">
                      <a16:colId xmlns:a16="http://schemas.microsoft.com/office/drawing/2014/main" val="1802377090"/>
                    </a:ext>
                  </a:extLst>
                </a:gridCol>
              </a:tblGrid>
              <a:tr h="520860">
                <a:tc>
                  <a:txBody>
                    <a:bodyPr/>
                    <a:lstStyle/>
                    <a:p>
                      <a:r>
                        <a:rPr lang="en-US">
                          <a:solidFill>
                            <a:schemeClr val="bg1">
                              <a:lumMod val="50000"/>
                            </a:schemeClr>
                          </a:solidFill>
                        </a:rPr>
                        <a:t>200</a:t>
                      </a:r>
                    </a:p>
                  </a:txBody>
                  <a:tcPr/>
                </a:tc>
                <a:extLst>
                  <a:ext uri="{0D108BD9-81ED-4DB2-BD59-A6C34878D82A}">
                    <a16:rowId xmlns:a16="http://schemas.microsoft.com/office/drawing/2014/main" val="899261923"/>
                  </a:ext>
                </a:extLst>
              </a:tr>
              <a:tr h="486137">
                <a:tc>
                  <a:txBody>
                    <a:bodyPr/>
                    <a:lstStyle/>
                    <a:p>
                      <a:r>
                        <a:rPr lang="en-US">
                          <a:solidFill>
                            <a:schemeClr val="bg1">
                              <a:lumMod val="50000"/>
                            </a:schemeClr>
                          </a:solidFill>
                        </a:rPr>
                        <a:t>175</a:t>
                      </a:r>
                    </a:p>
                  </a:txBody>
                  <a:tcPr/>
                </a:tc>
                <a:extLst>
                  <a:ext uri="{0D108BD9-81ED-4DB2-BD59-A6C34878D82A}">
                    <a16:rowId xmlns:a16="http://schemas.microsoft.com/office/drawing/2014/main" val="2167211981"/>
                  </a:ext>
                </a:extLst>
              </a:tr>
              <a:tr h="457430">
                <a:tc>
                  <a:txBody>
                    <a:bodyPr/>
                    <a:lstStyle/>
                    <a:p>
                      <a:r>
                        <a:rPr lang="en-US">
                          <a:solidFill>
                            <a:schemeClr val="bg1">
                              <a:lumMod val="50000"/>
                            </a:schemeClr>
                          </a:solidFill>
                        </a:rPr>
                        <a:t>150</a:t>
                      </a:r>
                    </a:p>
                  </a:txBody>
                  <a:tcPr/>
                </a:tc>
                <a:extLst>
                  <a:ext uri="{0D108BD9-81ED-4DB2-BD59-A6C34878D82A}">
                    <a16:rowId xmlns:a16="http://schemas.microsoft.com/office/drawing/2014/main" val="97325558"/>
                  </a:ext>
                </a:extLst>
              </a:tr>
              <a:tr h="457430">
                <a:tc>
                  <a:txBody>
                    <a:bodyPr/>
                    <a:lstStyle/>
                    <a:p>
                      <a:r>
                        <a:rPr lang="en-US">
                          <a:solidFill>
                            <a:schemeClr val="bg1">
                              <a:lumMod val="50000"/>
                            </a:schemeClr>
                          </a:solidFill>
                        </a:rPr>
                        <a:t>125</a:t>
                      </a:r>
                    </a:p>
                  </a:txBody>
                  <a:tcPr/>
                </a:tc>
                <a:extLst>
                  <a:ext uri="{0D108BD9-81ED-4DB2-BD59-A6C34878D82A}">
                    <a16:rowId xmlns:a16="http://schemas.microsoft.com/office/drawing/2014/main" val="2440386844"/>
                  </a:ext>
                </a:extLst>
              </a:tr>
              <a:tr h="457430">
                <a:tc>
                  <a:txBody>
                    <a:bodyPr/>
                    <a:lstStyle/>
                    <a:p>
                      <a:r>
                        <a:rPr lang="en-US">
                          <a:solidFill>
                            <a:schemeClr val="bg1">
                              <a:lumMod val="50000"/>
                            </a:schemeClr>
                          </a:solidFill>
                        </a:rPr>
                        <a:t>100</a:t>
                      </a:r>
                    </a:p>
                  </a:txBody>
                  <a:tcPr/>
                </a:tc>
                <a:extLst>
                  <a:ext uri="{0D108BD9-81ED-4DB2-BD59-A6C34878D82A}">
                    <a16:rowId xmlns:a16="http://schemas.microsoft.com/office/drawing/2014/main" val="3625689789"/>
                  </a:ext>
                </a:extLst>
              </a:tr>
              <a:tr h="457430">
                <a:tc>
                  <a:txBody>
                    <a:bodyPr/>
                    <a:lstStyle/>
                    <a:p>
                      <a:r>
                        <a:rPr lang="en-US">
                          <a:solidFill>
                            <a:schemeClr val="bg1">
                              <a:lumMod val="50000"/>
                            </a:schemeClr>
                          </a:solidFill>
                        </a:rPr>
                        <a:t>75</a:t>
                      </a:r>
                    </a:p>
                  </a:txBody>
                  <a:tcPr/>
                </a:tc>
                <a:extLst>
                  <a:ext uri="{0D108BD9-81ED-4DB2-BD59-A6C34878D82A}">
                    <a16:rowId xmlns:a16="http://schemas.microsoft.com/office/drawing/2014/main" val="3584273412"/>
                  </a:ext>
                </a:extLst>
              </a:tr>
              <a:tr h="457430">
                <a:tc>
                  <a:txBody>
                    <a:bodyPr/>
                    <a:lstStyle/>
                    <a:p>
                      <a:r>
                        <a:rPr lang="en-US">
                          <a:solidFill>
                            <a:schemeClr val="bg1">
                              <a:lumMod val="50000"/>
                            </a:schemeClr>
                          </a:solidFill>
                        </a:rPr>
                        <a:t>50</a:t>
                      </a:r>
                    </a:p>
                  </a:txBody>
                  <a:tcPr/>
                </a:tc>
                <a:extLst>
                  <a:ext uri="{0D108BD9-81ED-4DB2-BD59-A6C34878D82A}">
                    <a16:rowId xmlns:a16="http://schemas.microsoft.com/office/drawing/2014/main" val="2053145086"/>
                  </a:ext>
                </a:extLst>
              </a:tr>
              <a:tr h="457430">
                <a:tc>
                  <a:txBody>
                    <a:bodyPr/>
                    <a:lstStyle/>
                    <a:p>
                      <a:r>
                        <a:rPr lang="en-US">
                          <a:solidFill>
                            <a:schemeClr val="bg1">
                              <a:lumMod val="50000"/>
                            </a:schemeClr>
                          </a:solidFill>
                        </a:rPr>
                        <a:t>25</a:t>
                      </a:r>
                    </a:p>
                  </a:txBody>
                  <a:tcPr/>
                </a:tc>
                <a:extLst>
                  <a:ext uri="{0D108BD9-81ED-4DB2-BD59-A6C34878D82A}">
                    <a16:rowId xmlns:a16="http://schemas.microsoft.com/office/drawing/2014/main" val="2727426902"/>
                  </a:ext>
                </a:extLst>
              </a:tr>
              <a:tr h="457430">
                <a:tc>
                  <a:txBody>
                    <a:bodyPr/>
                    <a:lstStyle/>
                    <a:p>
                      <a:r>
                        <a:rPr lang="en-US">
                          <a:solidFill>
                            <a:schemeClr val="bg1">
                              <a:lumMod val="50000"/>
                            </a:schemeClr>
                          </a:solidFill>
                        </a:rPr>
                        <a:t>0</a:t>
                      </a:r>
                    </a:p>
                  </a:txBody>
                  <a:tcPr/>
                </a:tc>
                <a:extLst>
                  <a:ext uri="{0D108BD9-81ED-4DB2-BD59-A6C34878D82A}">
                    <a16:rowId xmlns:a16="http://schemas.microsoft.com/office/drawing/2014/main" val="3077655702"/>
                  </a:ext>
                </a:extLst>
              </a:tr>
            </a:tbl>
          </a:graphicData>
        </a:graphic>
      </p:graphicFrame>
      <p:sp>
        <p:nvSpPr>
          <p:cNvPr id="7" name="TextBox 6">
            <a:extLst>
              <a:ext uri="{FF2B5EF4-FFF2-40B4-BE49-F238E27FC236}">
                <a16:creationId xmlns:a16="http://schemas.microsoft.com/office/drawing/2014/main" id="{71AFA74A-42D4-BA40-8782-C1BB000D30DE}"/>
              </a:ext>
            </a:extLst>
          </p:cNvPr>
          <p:cNvSpPr txBox="1"/>
          <p:nvPr/>
        </p:nvSpPr>
        <p:spPr>
          <a:xfrm>
            <a:off x="92593" y="2531711"/>
            <a:ext cx="974947" cy="923330"/>
          </a:xfrm>
          <a:prstGeom prst="rect">
            <a:avLst/>
          </a:prstGeom>
          <a:noFill/>
        </p:spPr>
        <p:txBody>
          <a:bodyPr wrap="none" rtlCol="0">
            <a:spAutoFit/>
          </a:bodyPr>
          <a:lstStyle/>
          <a:p>
            <a:pPr algn="ctr"/>
            <a:r>
              <a:rPr lang="en-US"/>
              <a:t>Number</a:t>
            </a:r>
          </a:p>
          <a:p>
            <a:pPr algn="ctr"/>
            <a:r>
              <a:rPr lang="en-US"/>
              <a:t>of</a:t>
            </a:r>
          </a:p>
          <a:p>
            <a:pPr algn="ctr"/>
            <a:r>
              <a:rPr lang="en-US"/>
              <a:t>views</a:t>
            </a:r>
          </a:p>
        </p:txBody>
      </p:sp>
      <p:sp>
        <p:nvSpPr>
          <p:cNvPr id="10" name="TextBox 9">
            <a:extLst>
              <a:ext uri="{FF2B5EF4-FFF2-40B4-BE49-F238E27FC236}">
                <a16:creationId xmlns:a16="http://schemas.microsoft.com/office/drawing/2014/main" id="{B1216A2E-BD1C-3545-8B5A-FACD79B8E8FC}"/>
              </a:ext>
            </a:extLst>
          </p:cNvPr>
          <p:cNvSpPr txBox="1"/>
          <p:nvPr/>
        </p:nvSpPr>
        <p:spPr>
          <a:xfrm>
            <a:off x="2025570" y="5532693"/>
            <a:ext cx="9036833" cy="369332"/>
          </a:xfrm>
          <a:prstGeom prst="rect">
            <a:avLst/>
          </a:prstGeom>
          <a:noFill/>
        </p:spPr>
        <p:txBody>
          <a:bodyPr wrap="none" rtlCol="0">
            <a:spAutoFit/>
          </a:bodyPr>
          <a:lstStyle/>
          <a:p>
            <a:r>
              <a:rPr lang="en-US"/>
              <a:t>Day 1			  Day 2				Day 3			  Day 4				Day 5</a:t>
            </a:r>
          </a:p>
        </p:txBody>
      </p:sp>
      <p:sp>
        <p:nvSpPr>
          <p:cNvPr id="11" name="Rectangle 10">
            <a:extLst>
              <a:ext uri="{FF2B5EF4-FFF2-40B4-BE49-F238E27FC236}">
                <a16:creationId xmlns:a16="http://schemas.microsoft.com/office/drawing/2014/main" id="{526709AD-740E-FB4D-9327-C2B101BCA5FC}"/>
              </a:ext>
            </a:extLst>
          </p:cNvPr>
          <p:cNvSpPr/>
          <p:nvPr/>
        </p:nvSpPr>
        <p:spPr>
          <a:xfrm>
            <a:off x="1695694" y="2071868"/>
            <a:ext cx="1504709" cy="3461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969D9F-C9E2-E44D-AEBF-69FEF9909CAA}"/>
              </a:ext>
            </a:extLst>
          </p:cNvPr>
          <p:cNvSpPr/>
          <p:nvPr/>
        </p:nvSpPr>
        <p:spPr>
          <a:xfrm>
            <a:off x="3753091" y="2338086"/>
            <a:ext cx="1504709" cy="316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C5525A-F1B8-8F46-9B2B-26D5698E7D32}"/>
              </a:ext>
            </a:extLst>
          </p:cNvPr>
          <p:cNvSpPr/>
          <p:nvPr/>
        </p:nvSpPr>
        <p:spPr>
          <a:xfrm>
            <a:off x="5810488" y="1970593"/>
            <a:ext cx="1504709" cy="3583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FE72D5-023E-CC42-BA7D-6187AD438039}"/>
              </a:ext>
            </a:extLst>
          </p:cNvPr>
          <p:cNvSpPr/>
          <p:nvPr/>
        </p:nvSpPr>
        <p:spPr>
          <a:xfrm>
            <a:off x="7867885" y="2387281"/>
            <a:ext cx="1504709" cy="316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4B4346-E77E-FD49-AAED-F0064740F94E}"/>
              </a:ext>
            </a:extLst>
          </p:cNvPr>
          <p:cNvSpPr/>
          <p:nvPr/>
        </p:nvSpPr>
        <p:spPr>
          <a:xfrm>
            <a:off x="3715989" y="6317915"/>
            <a:ext cx="4760021" cy="369332"/>
          </a:xfrm>
          <a:prstGeom prst="rect">
            <a:avLst/>
          </a:prstGeom>
        </p:spPr>
        <p:txBody>
          <a:bodyPr wrap="none">
            <a:spAutoFit/>
          </a:bodyPr>
          <a:lstStyle/>
          <a:p>
            <a:r>
              <a:rPr lang="en-US">
                <a:hlinkClick r:id="rId2"/>
              </a:rPr>
              <a:t>https://</a:t>
            </a:r>
            <a:r>
              <a:rPr lang="en-US" err="1">
                <a:hlinkClick r:id="rId2"/>
              </a:rPr>
              <a:t>web.microsoftstream.com</a:t>
            </a:r>
            <a:r>
              <a:rPr lang="en-US">
                <a:hlinkClick r:id="rId2"/>
              </a:rPr>
              <a:t>/studio/channels</a:t>
            </a:r>
            <a:endParaRPr lang="en-US"/>
          </a:p>
        </p:txBody>
      </p:sp>
      <p:sp>
        <p:nvSpPr>
          <p:cNvPr id="18" name="Rectangle 17">
            <a:extLst>
              <a:ext uri="{FF2B5EF4-FFF2-40B4-BE49-F238E27FC236}">
                <a16:creationId xmlns:a16="http://schemas.microsoft.com/office/drawing/2014/main" id="{08F000C2-5D50-D342-8C50-E1D6E80E4D9B}"/>
              </a:ext>
            </a:extLst>
          </p:cNvPr>
          <p:cNvSpPr/>
          <p:nvPr/>
        </p:nvSpPr>
        <p:spPr>
          <a:xfrm>
            <a:off x="5339425" y="447450"/>
            <a:ext cx="1493359" cy="646331"/>
          </a:xfrm>
          <a:prstGeom prst="rect">
            <a:avLst/>
          </a:prstGeom>
        </p:spPr>
        <p:txBody>
          <a:bodyPr wrap="none">
            <a:spAutoFit/>
          </a:bodyPr>
          <a:lstStyle/>
          <a:p>
            <a:pPr algn="ctr"/>
            <a:r>
              <a:rPr lang="en-US"/>
              <a:t>Week 1</a:t>
            </a:r>
          </a:p>
          <a:p>
            <a:pPr algn="ctr"/>
            <a:r>
              <a:rPr lang="en-US"/>
              <a:t>March 19 - 23</a:t>
            </a:r>
          </a:p>
        </p:txBody>
      </p:sp>
    </p:spTree>
    <p:extLst>
      <p:ext uri="{BB962C8B-B14F-4D97-AF65-F5344CB8AC3E}">
        <p14:creationId xmlns:p14="http://schemas.microsoft.com/office/powerpoint/2010/main" val="182033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3000"/>
                                        <p:tgtEl>
                                          <p:spTgt spid="11"/>
                                        </p:tgtEl>
                                        <p:attrNameLst>
                                          <p:attrName>ppt_y</p:attrName>
                                        </p:attrNameLst>
                                      </p:cBhvr>
                                      <p:tavLst>
                                        <p:tav tm="0">
                                          <p:val>
                                            <p:strVal val="#ppt_y+#ppt_h*1.125000"/>
                                          </p:val>
                                        </p:tav>
                                        <p:tav tm="100000">
                                          <p:val>
                                            <p:strVal val="#ppt_y"/>
                                          </p:val>
                                        </p:tav>
                                      </p:tavLst>
                                    </p:anim>
                                    <p:animEffect transition="in" filter="wipe(up)">
                                      <p:cBhvr>
                                        <p:cTn id="8" dur="3000"/>
                                        <p:tgtEl>
                                          <p:spTgt spid="11"/>
                                        </p:tgtEl>
                                      </p:cBhvr>
                                    </p:animEffect>
                                  </p:childTnLst>
                                </p:cTn>
                              </p:par>
                            </p:childTnLst>
                          </p:cTn>
                        </p:par>
                        <p:par>
                          <p:cTn id="9" fill="hold">
                            <p:stCondLst>
                              <p:cond delay="3000"/>
                            </p:stCondLst>
                            <p:childTnLst>
                              <p:par>
                                <p:cTn id="10" presetID="1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3000"/>
                                        <p:tgtEl>
                                          <p:spTgt spid="12"/>
                                        </p:tgtEl>
                                        <p:attrNameLst>
                                          <p:attrName>ppt_y</p:attrName>
                                        </p:attrNameLst>
                                      </p:cBhvr>
                                      <p:tavLst>
                                        <p:tav tm="0">
                                          <p:val>
                                            <p:strVal val="#ppt_y+#ppt_h*1.125000"/>
                                          </p:val>
                                        </p:tav>
                                        <p:tav tm="100000">
                                          <p:val>
                                            <p:strVal val="#ppt_y"/>
                                          </p:val>
                                        </p:tav>
                                      </p:tavLst>
                                    </p:anim>
                                    <p:animEffect transition="in" filter="wipe(up)">
                                      <p:cBhvr>
                                        <p:cTn id="13" dur="3000"/>
                                        <p:tgtEl>
                                          <p:spTgt spid="12"/>
                                        </p:tgtEl>
                                      </p:cBhvr>
                                    </p:animEffect>
                                  </p:childTnLst>
                                </p:cTn>
                              </p:par>
                            </p:childTnLst>
                          </p:cTn>
                        </p:par>
                        <p:par>
                          <p:cTn id="14" fill="hold">
                            <p:stCondLst>
                              <p:cond delay="6000"/>
                            </p:stCondLst>
                            <p:childTnLst>
                              <p:par>
                                <p:cTn id="15" presetID="1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3000"/>
                                        <p:tgtEl>
                                          <p:spTgt spid="13"/>
                                        </p:tgtEl>
                                        <p:attrNameLst>
                                          <p:attrName>ppt_y</p:attrName>
                                        </p:attrNameLst>
                                      </p:cBhvr>
                                      <p:tavLst>
                                        <p:tav tm="0">
                                          <p:val>
                                            <p:strVal val="#ppt_y+#ppt_h*1.125000"/>
                                          </p:val>
                                        </p:tav>
                                        <p:tav tm="100000">
                                          <p:val>
                                            <p:strVal val="#ppt_y"/>
                                          </p:val>
                                        </p:tav>
                                      </p:tavLst>
                                    </p:anim>
                                    <p:animEffect transition="in" filter="wipe(up)">
                                      <p:cBhvr>
                                        <p:cTn id="18" dur="3000"/>
                                        <p:tgtEl>
                                          <p:spTgt spid="13"/>
                                        </p:tgtEl>
                                      </p:cBhvr>
                                    </p:animEffect>
                                  </p:childTnLst>
                                </p:cTn>
                              </p:par>
                            </p:childTnLst>
                          </p:cTn>
                        </p:par>
                        <p:par>
                          <p:cTn id="19" fill="hold">
                            <p:stCondLst>
                              <p:cond delay="9000"/>
                            </p:stCondLst>
                            <p:childTnLst>
                              <p:par>
                                <p:cTn id="20" presetID="1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3000"/>
                                        <p:tgtEl>
                                          <p:spTgt spid="14"/>
                                        </p:tgtEl>
                                        <p:attrNameLst>
                                          <p:attrName>ppt_y</p:attrName>
                                        </p:attrNameLst>
                                      </p:cBhvr>
                                      <p:tavLst>
                                        <p:tav tm="0">
                                          <p:val>
                                            <p:strVal val="#ppt_y+#ppt_h*1.125000"/>
                                          </p:val>
                                        </p:tav>
                                        <p:tav tm="100000">
                                          <p:val>
                                            <p:strVal val="#ppt_y"/>
                                          </p:val>
                                        </p:tav>
                                      </p:tavLst>
                                    </p:anim>
                                    <p:animEffect transition="in" filter="wipe(up)">
                                      <p:cBhvr>
                                        <p:cTn id="23"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FFDEBBC-9F7D-F64A-9D81-AADF8D243A4E}"/>
              </a:ext>
            </a:extLst>
          </p:cNvPr>
          <p:cNvGraphicFramePr>
            <a:graphicFrameLocks noGrp="1"/>
          </p:cNvGraphicFramePr>
          <p:nvPr>
            <p:ph idx="1"/>
          </p:nvPr>
        </p:nvGraphicFramePr>
        <p:xfrm>
          <a:off x="1067540" y="1324496"/>
          <a:ext cx="10428790" cy="4209007"/>
        </p:xfrm>
        <a:graphic>
          <a:graphicData uri="http://schemas.openxmlformats.org/drawingml/2006/table">
            <a:tbl>
              <a:tblPr>
                <a:tableStyleId>{5C22544A-7EE6-4342-B048-85BDC9FD1C3A}</a:tableStyleId>
              </a:tblPr>
              <a:tblGrid>
                <a:gridCol w="10428790">
                  <a:extLst>
                    <a:ext uri="{9D8B030D-6E8A-4147-A177-3AD203B41FA5}">
                      <a16:colId xmlns:a16="http://schemas.microsoft.com/office/drawing/2014/main" val="1802377090"/>
                    </a:ext>
                  </a:extLst>
                </a:gridCol>
              </a:tblGrid>
              <a:tr h="520860">
                <a:tc>
                  <a:txBody>
                    <a:bodyPr/>
                    <a:lstStyle/>
                    <a:p>
                      <a:r>
                        <a:rPr lang="en-US">
                          <a:solidFill>
                            <a:schemeClr val="bg1">
                              <a:lumMod val="50000"/>
                            </a:schemeClr>
                          </a:solidFill>
                        </a:rPr>
                        <a:t>200</a:t>
                      </a:r>
                    </a:p>
                  </a:txBody>
                  <a:tcPr/>
                </a:tc>
                <a:extLst>
                  <a:ext uri="{0D108BD9-81ED-4DB2-BD59-A6C34878D82A}">
                    <a16:rowId xmlns:a16="http://schemas.microsoft.com/office/drawing/2014/main" val="899261923"/>
                  </a:ext>
                </a:extLst>
              </a:tr>
              <a:tr h="486137">
                <a:tc>
                  <a:txBody>
                    <a:bodyPr/>
                    <a:lstStyle/>
                    <a:p>
                      <a:r>
                        <a:rPr lang="en-US">
                          <a:solidFill>
                            <a:schemeClr val="bg1">
                              <a:lumMod val="50000"/>
                            </a:schemeClr>
                          </a:solidFill>
                        </a:rPr>
                        <a:t>175</a:t>
                      </a:r>
                    </a:p>
                  </a:txBody>
                  <a:tcPr/>
                </a:tc>
                <a:extLst>
                  <a:ext uri="{0D108BD9-81ED-4DB2-BD59-A6C34878D82A}">
                    <a16:rowId xmlns:a16="http://schemas.microsoft.com/office/drawing/2014/main" val="2167211981"/>
                  </a:ext>
                </a:extLst>
              </a:tr>
              <a:tr h="457430">
                <a:tc>
                  <a:txBody>
                    <a:bodyPr/>
                    <a:lstStyle/>
                    <a:p>
                      <a:r>
                        <a:rPr lang="en-US">
                          <a:solidFill>
                            <a:schemeClr val="bg1">
                              <a:lumMod val="50000"/>
                            </a:schemeClr>
                          </a:solidFill>
                        </a:rPr>
                        <a:t>150</a:t>
                      </a:r>
                    </a:p>
                  </a:txBody>
                  <a:tcPr/>
                </a:tc>
                <a:extLst>
                  <a:ext uri="{0D108BD9-81ED-4DB2-BD59-A6C34878D82A}">
                    <a16:rowId xmlns:a16="http://schemas.microsoft.com/office/drawing/2014/main" val="97325558"/>
                  </a:ext>
                </a:extLst>
              </a:tr>
              <a:tr h="457430">
                <a:tc>
                  <a:txBody>
                    <a:bodyPr/>
                    <a:lstStyle/>
                    <a:p>
                      <a:r>
                        <a:rPr lang="en-US">
                          <a:solidFill>
                            <a:schemeClr val="bg1">
                              <a:lumMod val="50000"/>
                            </a:schemeClr>
                          </a:solidFill>
                        </a:rPr>
                        <a:t>125</a:t>
                      </a:r>
                    </a:p>
                  </a:txBody>
                  <a:tcPr/>
                </a:tc>
                <a:extLst>
                  <a:ext uri="{0D108BD9-81ED-4DB2-BD59-A6C34878D82A}">
                    <a16:rowId xmlns:a16="http://schemas.microsoft.com/office/drawing/2014/main" val="2440386844"/>
                  </a:ext>
                </a:extLst>
              </a:tr>
              <a:tr h="457430">
                <a:tc>
                  <a:txBody>
                    <a:bodyPr/>
                    <a:lstStyle/>
                    <a:p>
                      <a:r>
                        <a:rPr lang="en-US">
                          <a:solidFill>
                            <a:schemeClr val="bg1">
                              <a:lumMod val="50000"/>
                            </a:schemeClr>
                          </a:solidFill>
                        </a:rPr>
                        <a:t>100</a:t>
                      </a:r>
                    </a:p>
                  </a:txBody>
                  <a:tcPr/>
                </a:tc>
                <a:extLst>
                  <a:ext uri="{0D108BD9-81ED-4DB2-BD59-A6C34878D82A}">
                    <a16:rowId xmlns:a16="http://schemas.microsoft.com/office/drawing/2014/main" val="3625689789"/>
                  </a:ext>
                </a:extLst>
              </a:tr>
              <a:tr h="457430">
                <a:tc>
                  <a:txBody>
                    <a:bodyPr/>
                    <a:lstStyle/>
                    <a:p>
                      <a:r>
                        <a:rPr lang="en-US">
                          <a:solidFill>
                            <a:schemeClr val="bg1">
                              <a:lumMod val="50000"/>
                            </a:schemeClr>
                          </a:solidFill>
                        </a:rPr>
                        <a:t>75</a:t>
                      </a:r>
                    </a:p>
                  </a:txBody>
                  <a:tcPr/>
                </a:tc>
                <a:extLst>
                  <a:ext uri="{0D108BD9-81ED-4DB2-BD59-A6C34878D82A}">
                    <a16:rowId xmlns:a16="http://schemas.microsoft.com/office/drawing/2014/main" val="3584273412"/>
                  </a:ext>
                </a:extLst>
              </a:tr>
              <a:tr h="457430">
                <a:tc>
                  <a:txBody>
                    <a:bodyPr/>
                    <a:lstStyle/>
                    <a:p>
                      <a:r>
                        <a:rPr lang="en-US">
                          <a:solidFill>
                            <a:schemeClr val="bg1">
                              <a:lumMod val="50000"/>
                            </a:schemeClr>
                          </a:solidFill>
                        </a:rPr>
                        <a:t>50</a:t>
                      </a:r>
                    </a:p>
                  </a:txBody>
                  <a:tcPr/>
                </a:tc>
                <a:extLst>
                  <a:ext uri="{0D108BD9-81ED-4DB2-BD59-A6C34878D82A}">
                    <a16:rowId xmlns:a16="http://schemas.microsoft.com/office/drawing/2014/main" val="2053145086"/>
                  </a:ext>
                </a:extLst>
              </a:tr>
              <a:tr h="457430">
                <a:tc>
                  <a:txBody>
                    <a:bodyPr/>
                    <a:lstStyle/>
                    <a:p>
                      <a:r>
                        <a:rPr lang="en-US">
                          <a:solidFill>
                            <a:schemeClr val="bg1">
                              <a:lumMod val="50000"/>
                            </a:schemeClr>
                          </a:solidFill>
                        </a:rPr>
                        <a:t>25</a:t>
                      </a:r>
                    </a:p>
                  </a:txBody>
                  <a:tcPr/>
                </a:tc>
                <a:extLst>
                  <a:ext uri="{0D108BD9-81ED-4DB2-BD59-A6C34878D82A}">
                    <a16:rowId xmlns:a16="http://schemas.microsoft.com/office/drawing/2014/main" val="2727426902"/>
                  </a:ext>
                </a:extLst>
              </a:tr>
              <a:tr h="457430">
                <a:tc>
                  <a:txBody>
                    <a:bodyPr/>
                    <a:lstStyle/>
                    <a:p>
                      <a:r>
                        <a:rPr lang="en-US">
                          <a:solidFill>
                            <a:schemeClr val="bg1">
                              <a:lumMod val="50000"/>
                            </a:schemeClr>
                          </a:solidFill>
                        </a:rPr>
                        <a:t>0</a:t>
                      </a:r>
                    </a:p>
                  </a:txBody>
                  <a:tcPr/>
                </a:tc>
                <a:extLst>
                  <a:ext uri="{0D108BD9-81ED-4DB2-BD59-A6C34878D82A}">
                    <a16:rowId xmlns:a16="http://schemas.microsoft.com/office/drawing/2014/main" val="3077655702"/>
                  </a:ext>
                </a:extLst>
              </a:tr>
            </a:tbl>
          </a:graphicData>
        </a:graphic>
      </p:graphicFrame>
      <p:sp>
        <p:nvSpPr>
          <p:cNvPr id="7" name="TextBox 6">
            <a:extLst>
              <a:ext uri="{FF2B5EF4-FFF2-40B4-BE49-F238E27FC236}">
                <a16:creationId xmlns:a16="http://schemas.microsoft.com/office/drawing/2014/main" id="{71AFA74A-42D4-BA40-8782-C1BB000D30DE}"/>
              </a:ext>
            </a:extLst>
          </p:cNvPr>
          <p:cNvSpPr txBox="1"/>
          <p:nvPr/>
        </p:nvSpPr>
        <p:spPr>
          <a:xfrm>
            <a:off x="92593" y="2531711"/>
            <a:ext cx="974947" cy="923330"/>
          </a:xfrm>
          <a:prstGeom prst="rect">
            <a:avLst/>
          </a:prstGeom>
          <a:noFill/>
        </p:spPr>
        <p:txBody>
          <a:bodyPr wrap="none" rtlCol="0">
            <a:spAutoFit/>
          </a:bodyPr>
          <a:lstStyle/>
          <a:p>
            <a:pPr algn="ctr"/>
            <a:r>
              <a:rPr lang="en-US"/>
              <a:t>Number</a:t>
            </a:r>
          </a:p>
          <a:p>
            <a:pPr algn="ctr"/>
            <a:r>
              <a:rPr lang="en-US"/>
              <a:t>of</a:t>
            </a:r>
          </a:p>
          <a:p>
            <a:pPr algn="ctr"/>
            <a:r>
              <a:rPr lang="en-US"/>
              <a:t>views</a:t>
            </a:r>
          </a:p>
        </p:txBody>
      </p:sp>
      <p:sp>
        <p:nvSpPr>
          <p:cNvPr id="11" name="Rectangle 10">
            <a:extLst>
              <a:ext uri="{FF2B5EF4-FFF2-40B4-BE49-F238E27FC236}">
                <a16:creationId xmlns:a16="http://schemas.microsoft.com/office/drawing/2014/main" id="{526709AD-740E-FB4D-9327-C2B101BCA5FC}"/>
              </a:ext>
            </a:extLst>
          </p:cNvPr>
          <p:cNvSpPr/>
          <p:nvPr/>
        </p:nvSpPr>
        <p:spPr>
          <a:xfrm>
            <a:off x="1695694" y="2071868"/>
            <a:ext cx="1504709" cy="3461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969D9F-C9E2-E44D-AEBF-69FEF9909CAA}"/>
              </a:ext>
            </a:extLst>
          </p:cNvPr>
          <p:cNvSpPr/>
          <p:nvPr/>
        </p:nvSpPr>
        <p:spPr>
          <a:xfrm>
            <a:off x="3753091" y="2338086"/>
            <a:ext cx="1504709" cy="3166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C5525A-F1B8-8F46-9B2B-26D5698E7D32}"/>
              </a:ext>
            </a:extLst>
          </p:cNvPr>
          <p:cNvSpPr/>
          <p:nvPr/>
        </p:nvSpPr>
        <p:spPr>
          <a:xfrm>
            <a:off x="5810488" y="1970593"/>
            <a:ext cx="1504709" cy="3583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FE72D5-023E-CC42-BA7D-6187AD438039}"/>
              </a:ext>
            </a:extLst>
          </p:cNvPr>
          <p:cNvSpPr/>
          <p:nvPr/>
        </p:nvSpPr>
        <p:spPr>
          <a:xfrm>
            <a:off x="7867885" y="2387281"/>
            <a:ext cx="1504709" cy="316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F3636A-68B9-4742-B122-4FC7702BB2D7}"/>
              </a:ext>
            </a:extLst>
          </p:cNvPr>
          <p:cNvSpPr/>
          <p:nvPr/>
        </p:nvSpPr>
        <p:spPr>
          <a:xfrm>
            <a:off x="9925281" y="2245488"/>
            <a:ext cx="1504709" cy="13658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Number</a:t>
            </a:r>
          </a:p>
          <a:p>
            <a:pPr algn="ctr"/>
            <a:r>
              <a:rPr lang="en-US"/>
              <a:t>of</a:t>
            </a:r>
          </a:p>
          <a:p>
            <a:pPr algn="ctr"/>
            <a:r>
              <a:rPr lang="en-US"/>
              <a:t>emails</a:t>
            </a:r>
          </a:p>
        </p:txBody>
      </p:sp>
      <p:sp>
        <p:nvSpPr>
          <p:cNvPr id="17" name="Rectangle 16">
            <a:extLst>
              <a:ext uri="{FF2B5EF4-FFF2-40B4-BE49-F238E27FC236}">
                <a16:creationId xmlns:a16="http://schemas.microsoft.com/office/drawing/2014/main" id="{2AE12BDD-2FF7-3C43-93F7-00465CD82BA6}"/>
              </a:ext>
            </a:extLst>
          </p:cNvPr>
          <p:cNvSpPr/>
          <p:nvPr/>
        </p:nvSpPr>
        <p:spPr>
          <a:xfrm>
            <a:off x="9925281" y="3611301"/>
            <a:ext cx="1504709" cy="1942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4F1EC5B-9121-BD4B-9C8F-7EA50FBE4CC0}"/>
              </a:ext>
            </a:extLst>
          </p:cNvPr>
          <p:cNvSpPr txBox="1"/>
          <p:nvPr/>
        </p:nvSpPr>
        <p:spPr>
          <a:xfrm>
            <a:off x="2025570" y="5532693"/>
            <a:ext cx="9036833" cy="369332"/>
          </a:xfrm>
          <a:prstGeom prst="rect">
            <a:avLst/>
          </a:prstGeom>
          <a:noFill/>
        </p:spPr>
        <p:txBody>
          <a:bodyPr wrap="none" rtlCol="0">
            <a:spAutoFit/>
          </a:bodyPr>
          <a:lstStyle/>
          <a:p>
            <a:r>
              <a:rPr lang="en-US"/>
              <a:t>Day 1			  Day 2				Day 3			  Day 4				Day 5</a:t>
            </a:r>
          </a:p>
        </p:txBody>
      </p:sp>
      <p:sp>
        <p:nvSpPr>
          <p:cNvPr id="19" name="Rectangle 18">
            <a:extLst>
              <a:ext uri="{FF2B5EF4-FFF2-40B4-BE49-F238E27FC236}">
                <a16:creationId xmlns:a16="http://schemas.microsoft.com/office/drawing/2014/main" id="{C8BB91A6-0B60-2C45-86AC-97C8C1B59377}"/>
              </a:ext>
            </a:extLst>
          </p:cNvPr>
          <p:cNvSpPr/>
          <p:nvPr/>
        </p:nvSpPr>
        <p:spPr>
          <a:xfrm>
            <a:off x="5339425" y="447450"/>
            <a:ext cx="1493359" cy="646331"/>
          </a:xfrm>
          <a:prstGeom prst="rect">
            <a:avLst/>
          </a:prstGeom>
        </p:spPr>
        <p:txBody>
          <a:bodyPr wrap="none">
            <a:spAutoFit/>
          </a:bodyPr>
          <a:lstStyle/>
          <a:p>
            <a:pPr algn="ctr"/>
            <a:r>
              <a:rPr lang="en-US"/>
              <a:t>Week 1</a:t>
            </a:r>
          </a:p>
          <a:p>
            <a:pPr algn="ctr"/>
            <a:r>
              <a:rPr lang="en-US"/>
              <a:t>March 19 - 23</a:t>
            </a:r>
          </a:p>
        </p:txBody>
      </p:sp>
    </p:spTree>
    <p:extLst>
      <p:ext uri="{BB962C8B-B14F-4D97-AF65-F5344CB8AC3E}">
        <p14:creationId xmlns:p14="http://schemas.microsoft.com/office/powerpoint/2010/main" val="21198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3000"/>
                                        <p:tgtEl>
                                          <p:spTgt spid="17"/>
                                        </p:tgtEl>
                                        <p:attrNameLst>
                                          <p:attrName>ppt_y</p:attrName>
                                        </p:attrNameLst>
                                      </p:cBhvr>
                                      <p:tavLst>
                                        <p:tav tm="0">
                                          <p:val>
                                            <p:strVal val="#ppt_y+#ppt_h*1.125000"/>
                                          </p:val>
                                        </p:tav>
                                        <p:tav tm="100000">
                                          <p:val>
                                            <p:strVal val="#ppt_y"/>
                                          </p:val>
                                        </p:tav>
                                      </p:tavLst>
                                    </p:anim>
                                    <p:animEffect transition="in" filter="wipe(up)">
                                      <p:cBhvr>
                                        <p:cTn id="8" dur="3000"/>
                                        <p:tgtEl>
                                          <p:spTgt spid="17"/>
                                        </p:tgtEl>
                                      </p:cBhvr>
                                    </p:animEffect>
                                  </p:childTnLst>
                                </p:cTn>
                              </p:par>
                            </p:childTnLst>
                          </p:cTn>
                        </p:par>
                        <p:par>
                          <p:cTn id="9" fill="hold">
                            <p:stCondLst>
                              <p:cond delay="3000"/>
                            </p:stCondLst>
                            <p:childTnLst>
                              <p:par>
                                <p:cTn id="10" presetID="1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3000"/>
                                        <p:tgtEl>
                                          <p:spTgt spid="15"/>
                                        </p:tgtEl>
                                        <p:attrNameLst>
                                          <p:attrName>ppt_y</p:attrName>
                                        </p:attrNameLst>
                                      </p:cBhvr>
                                      <p:tavLst>
                                        <p:tav tm="0">
                                          <p:val>
                                            <p:strVal val="#ppt_y+#ppt_h*1.125000"/>
                                          </p:val>
                                        </p:tav>
                                        <p:tav tm="100000">
                                          <p:val>
                                            <p:strVal val="#ppt_y"/>
                                          </p:val>
                                        </p:tav>
                                      </p:tavLst>
                                    </p:anim>
                                    <p:animEffect transition="in" filter="wipe(up)">
                                      <p:cBhvr>
                                        <p:cTn id="13"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822232-CFA6-CB40-9830-9DB922D4CB98}"/>
              </a:ext>
            </a:extLst>
          </p:cNvPr>
          <p:cNvPicPr>
            <a:picLocks noGrp="1" noChangeAspect="1"/>
          </p:cNvPicPr>
          <p:nvPr>
            <p:ph idx="1"/>
          </p:nvPr>
        </p:nvPicPr>
        <p:blipFill>
          <a:blip r:embed="rId2"/>
          <a:stretch>
            <a:fillRect/>
          </a:stretch>
        </p:blipFill>
        <p:spPr>
          <a:xfrm>
            <a:off x="1027885" y="917169"/>
            <a:ext cx="10136230" cy="4661187"/>
          </a:xfrm>
        </p:spPr>
      </p:pic>
    </p:spTree>
    <p:extLst>
      <p:ext uri="{BB962C8B-B14F-4D97-AF65-F5344CB8AC3E}">
        <p14:creationId xmlns:p14="http://schemas.microsoft.com/office/powerpoint/2010/main" val="2820917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750F9B-E82D-4149-8401-C7E240263367}"/>
              </a:ext>
            </a:extLst>
          </p:cNvPr>
          <p:cNvSpPr>
            <a:spLocks noGrp="1"/>
          </p:cNvSpPr>
          <p:nvPr>
            <p:ph type="title"/>
          </p:nvPr>
        </p:nvSpPr>
        <p:spPr>
          <a:xfrm>
            <a:off x="2231136" y="964692"/>
            <a:ext cx="7729728" cy="1188720"/>
          </a:xfrm>
        </p:spPr>
        <p:txBody>
          <a:bodyPr/>
          <a:lstStyle/>
          <a:p>
            <a:r>
              <a:rPr lang="en-US"/>
              <a:t>Pulling the Plug on THE PILOT</a:t>
            </a:r>
          </a:p>
        </p:txBody>
      </p:sp>
      <p:sp>
        <p:nvSpPr>
          <p:cNvPr id="5" name="Content Placeholder 2">
            <a:extLst>
              <a:ext uri="{FF2B5EF4-FFF2-40B4-BE49-F238E27FC236}">
                <a16:creationId xmlns:a16="http://schemas.microsoft.com/office/drawing/2014/main" id="{F7D1F401-BF4A-D547-BCA5-AF95061C2F95}"/>
              </a:ext>
            </a:extLst>
          </p:cNvPr>
          <p:cNvSpPr>
            <a:spLocks noGrp="1"/>
          </p:cNvSpPr>
          <p:nvPr>
            <p:ph idx="1"/>
          </p:nvPr>
        </p:nvSpPr>
        <p:spPr>
          <a:xfrm>
            <a:off x="2231136" y="2638044"/>
            <a:ext cx="7729728" cy="3101983"/>
          </a:xfrm>
        </p:spPr>
        <p:txBody>
          <a:bodyPr vert="horz" lIns="91440" tIns="45720" rIns="91440" bIns="45720" rtlCol="0" anchor="t">
            <a:normAutofit/>
          </a:bodyPr>
          <a:lstStyle/>
          <a:p>
            <a:r>
              <a:rPr lang="en-US" dirty="0"/>
              <a:t>On Friday, ITS was alerted that there was an issue</a:t>
            </a:r>
          </a:p>
          <a:p>
            <a:r>
              <a:rPr lang="en-US" dirty="0"/>
              <a:t>I told students to download the lectures from MyMedia over the weekend and into Monday morning</a:t>
            </a:r>
          </a:p>
          <a:p>
            <a:r>
              <a:rPr lang="en-US" dirty="0"/>
              <a:t>A support ticket was submitted to Microsoft on Monday morning</a:t>
            </a:r>
          </a:p>
          <a:p>
            <a:r>
              <a:rPr lang="en-US" dirty="0"/>
              <a:t>By mid-day Monday, it was clear that no students were able to view the videos</a:t>
            </a:r>
          </a:p>
          <a:p>
            <a:r>
              <a:rPr lang="en-US" dirty="0"/>
              <a:t>On Monday afternoon, I removed all of the Stream links in Blackboard and MedSIS and replaced them with the </a:t>
            </a:r>
            <a:r>
              <a:rPr lang="en-US" dirty="0" err="1"/>
              <a:t>Kaltura</a:t>
            </a:r>
            <a:r>
              <a:rPr lang="en-US" dirty="0"/>
              <a:t> links</a:t>
            </a:r>
          </a:p>
        </p:txBody>
      </p:sp>
    </p:spTree>
    <p:extLst>
      <p:ext uri="{BB962C8B-B14F-4D97-AF65-F5344CB8AC3E}">
        <p14:creationId xmlns:p14="http://schemas.microsoft.com/office/powerpoint/2010/main" val="352341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750F9B-E82D-4149-8401-C7E240263367}"/>
              </a:ext>
            </a:extLst>
          </p:cNvPr>
          <p:cNvSpPr>
            <a:spLocks noGrp="1"/>
          </p:cNvSpPr>
          <p:nvPr>
            <p:ph type="title"/>
          </p:nvPr>
        </p:nvSpPr>
        <p:spPr>
          <a:xfrm>
            <a:off x="2231136" y="964692"/>
            <a:ext cx="7729728" cy="1188720"/>
          </a:xfrm>
        </p:spPr>
        <p:txBody>
          <a:bodyPr/>
          <a:lstStyle/>
          <a:p>
            <a:r>
              <a:rPr lang="en-US"/>
              <a:t>Postscript</a:t>
            </a:r>
          </a:p>
        </p:txBody>
      </p:sp>
      <p:sp>
        <p:nvSpPr>
          <p:cNvPr id="5" name="Content Placeholder 2">
            <a:extLst>
              <a:ext uri="{FF2B5EF4-FFF2-40B4-BE49-F238E27FC236}">
                <a16:creationId xmlns:a16="http://schemas.microsoft.com/office/drawing/2014/main" id="{F7D1F401-BF4A-D547-BCA5-AF95061C2F95}"/>
              </a:ext>
            </a:extLst>
          </p:cNvPr>
          <p:cNvSpPr>
            <a:spLocks noGrp="1"/>
          </p:cNvSpPr>
          <p:nvPr>
            <p:ph idx="1"/>
          </p:nvPr>
        </p:nvSpPr>
        <p:spPr>
          <a:xfrm>
            <a:off x="2231136" y="2638044"/>
            <a:ext cx="7729728" cy="3101983"/>
          </a:xfrm>
        </p:spPr>
        <p:txBody>
          <a:bodyPr vert="horz" lIns="91440" tIns="45720" rIns="91440" bIns="45720" rtlCol="0" anchor="t">
            <a:normAutofit/>
          </a:bodyPr>
          <a:lstStyle/>
          <a:p>
            <a:r>
              <a:rPr lang="en-US" dirty="0"/>
              <a:t>On Monday,  April 2</a:t>
            </a:r>
            <a:r>
              <a:rPr lang="en-US" baseline="30000" dirty="0"/>
              <a:t>nd</a:t>
            </a:r>
            <a:r>
              <a:rPr lang="en-US" dirty="0"/>
              <a:t>, a full week after the issue was escalated to Microsoft, the issue was resolved</a:t>
            </a:r>
          </a:p>
          <a:p>
            <a:r>
              <a:rPr lang="en-US" dirty="0"/>
              <a:t>We'll stay with </a:t>
            </a:r>
            <a:r>
              <a:rPr lang="en-US" dirty="0" err="1"/>
              <a:t>Kaltura</a:t>
            </a:r>
            <a:r>
              <a:rPr lang="en-US" dirty="0"/>
              <a:t> for the next academic year and watch how it develops with a plan to do another trial in the spring of 2019</a:t>
            </a:r>
          </a:p>
          <a:p>
            <a:r>
              <a:rPr lang="en-US" dirty="0"/>
              <a:t>To use this as a CDN for lecture recordings, departments would need:</a:t>
            </a:r>
          </a:p>
          <a:p>
            <a:pPr lvl="1"/>
            <a:r>
              <a:rPr lang="en-US" dirty="0"/>
              <a:t>a storage model that isn't currently available</a:t>
            </a:r>
          </a:p>
          <a:p>
            <a:pPr lvl="1"/>
            <a:r>
              <a:rPr lang="en-US" dirty="0">
                <a:solidFill>
                  <a:srgbClr val="262626"/>
                </a:solidFill>
              </a:rPr>
              <a:t>a service </a:t>
            </a:r>
            <a:r>
              <a:rPr lang="en-CA" dirty="0">
                <a:solidFill>
                  <a:srgbClr val="262626"/>
                </a:solidFill>
              </a:rPr>
              <a:t>level</a:t>
            </a:r>
            <a:r>
              <a:rPr lang="en-US" dirty="0">
                <a:solidFill>
                  <a:srgbClr val="262626"/>
                </a:solidFill>
              </a:rPr>
              <a:t> agreement with Microsoft that sets out expectations when there are issues</a:t>
            </a:r>
          </a:p>
          <a:p>
            <a:endParaRPr lang="en-US" dirty="0">
              <a:solidFill>
                <a:srgbClr val="262626"/>
              </a:solidFill>
            </a:endParaRPr>
          </a:p>
        </p:txBody>
      </p:sp>
    </p:spTree>
    <p:extLst>
      <p:ext uri="{BB962C8B-B14F-4D97-AF65-F5344CB8AC3E}">
        <p14:creationId xmlns:p14="http://schemas.microsoft.com/office/powerpoint/2010/main" val="344908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up)">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2C43-5806-3F42-AC11-DE97DF6D93E9}"/>
              </a:ext>
            </a:extLst>
          </p:cNvPr>
          <p:cNvSpPr>
            <a:spLocks noGrp="1"/>
          </p:cNvSpPr>
          <p:nvPr>
            <p:ph type="title"/>
          </p:nvPr>
        </p:nvSpPr>
        <p:spPr/>
        <p:txBody>
          <a:bodyPr/>
          <a:lstStyle/>
          <a:p>
            <a:r>
              <a:rPr lang="en-CA" dirty="0"/>
              <a:t>Questions</a:t>
            </a:r>
            <a:endParaRPr lang="en-US" dirty="0"/>
          </a:p>
        </p:txBody>
      </p:sp>
      <p:pic>
        <p:nvPicPr>
          <p:cNvPr id="4" name="Picture 4">
            <a:extLst>
              <a:ext uri="{FF2B5EF4-FFF2-40B4-BE49-F238E27FC236}">
                <a16:creationId xmlns:a16="http://schemas.microsoft.com/office/drawing/2014/main" id="{3C89BAD6-9886-7041-A73D-14321EA5DA78}"/>
              </a:ext>
            </a:extLst>
          </p:cNvPr>
          <p:cNvPicPr>
            <a:picLocks noGrp="1" noChangeAspect="1"/>
          </p:cNvPicPr>
          <p:nvPr>
            <p:ph idx="1"/>
          </p:nvPr>
        </p:nvPicPr>
        <p:blipFill>
          <a:blip r:embed="rId3"/>
          <a:stretch>
            <a:fillRect/>
          </a:stretch>
        </p:blipFill>
        <p:spPr>
          <a:xfrm>
            <a:off x="4037604" y="2638425"/>
            <a:ext cx="4116793" cy="3101975"/>
          </a:xfrm>
          <a:prstGeom prst="rect">
            <a:avLst/>
          </a:prstGeom>
        </p:spPr>
      </p:pic>
    </p:spTree>
    <p:extLst>
      <p:ext uri="{BB962C8B-B14F-4D97-AF65-F5344CB8AC3E}">
        <p14:creationId xmlns:p14="http://schemas.microsoft.com/office/powerpoint/2010/main" val="217335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424-2B4E-4B6D-B311-360F9963B069}"/>
              </a:ext>
            </a:extLst>
          </p:cNvPr>
          <p:cNvSpPr>
            <a:spLocks noGrp="1"/>
          </p:cNvSpPr>
          <p:nvPr>
            <p:ph type="title"/>
          </p:nvPr>
        </p:nvSpPr>
        <p:spPr/>
        <p:txBody>
          <a:bodyPr/>
          <a:lstStyle/>
          <a:p>
            <a:r>
              <a:rPr lang="en-US" err="1"/>
              <a:t>OVerview</a:t>
            </a:r>
          </a:p>
        </p:txBody>
      </p:sp>
      <p:sp>
        <p:nvSpPr>
          <p:cNvPr id="3" name="Content Placeholder 2">
            <a:extLst>
              <a:ext uri="{FF2B5EF4-FFF2-40B4-BE49-F238E27FC236}">
                <a16:creationId xmlns:a16="http://schemas.microsoft.com/office/drawing/2014/main" id="{D1266AE5-3BC3-4DD1-86E6-1C12A8421ABB}"/>
              </a:ext>
            </a:extLst>
          </p:cNvPr>
          <p:cNvSpPr>
            <a:spLocks noGrp="1"/>
          </p:cNvSpPr>
          <p:nvPr>
            <p:ph idx="1"/>
          </p:nvPr>
        </p:nvSpPr>
        <p:spPr>
          <a:xfrm>
            <a:off x="2231136" y="2638044"/>
            <a:ext cx="7729728" cy="3540961"/>
          </a:xfrm>
        </p:spPr>
        <p:txBody>
          <a:bodyPr vert="horz" lIns="91440" tIns="45720" rIns="91440" bIns="45720" rtlCol="0" anchor="t">
            <a:normAutofit/>
          </a:bodyPr>
          <a:lstStyle/>
          <a:p>
            <a:pPr>
              <a:lnSpc>
                <a:spcPct val="150000"/>
              </a:lnSpc>
            </a:pPr>
            <a:r>
              <a:rPr lang="en-US" dirty="0"/>
              <a:t>Microsoft Stream also helps you organize content into Channels and Groups so it's easier to find. Microsoft Stream works well with other Office 365 apps like Teams, SharePoint, OneNote, and Yammer, giving even more ways to discover more relevant content.</a:t>
            </a:r>
            <a:endParaRPr lang="en-US" dirty="0">
              <a:solidFill>
                <a:schemeClr val="tx1"/>
              </a:solidFill>
            </a:endParaRPr>
          </a:p>
          <a:p>
            <a:endParaRPr lang="en-US" dirty="0">
              <a:solidFill>
                <a:srgbClr val="262626"/>
              </a:solidFill>
            </a:endParaRPr>
          </a:p>
          <a:p>
            <a:endParaRPr lang="en-US" dirty="0"/>
          </a:p>
        </p:txBody>
      </p:sp>
    </p:spTree>
    <p:extLst>
      <p:ext uri="{BB962C8B-B14F-4D97-AF65-F5344CB8AC3E}">
        <p14:creationId xmlns:p14="http://schemas.microsoft.com/office/powerpoint/2010/main" val="97701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BA68-A8AC-42D8-88FB-8A80E765E0EB}"/>
              </a:ext>
            </a:extLst>
          </p:cNvPr>
          <p:cNvSpPr>
            <a:spLocks noGrp="1"/>
          </p:cNvSpPr>
          <p:nvPr>
            <p:ph type="title"/>
          </p:nvPr>
        </p:nvSpPr>
        <p:spPr/>
        <p:txBody>
          <a:bodyPr/>
          <a:lstStyle/>
          <a:p>
            <a:r>
              <a:rPr lang="en-US"/>
              <a:t>What else does it do?</a:t>
            </a:r>
          </a:p>
        </p:txBody>
      </p:sp>
      <p:sp>
        <p:nvSpPr>
          <p:cNvPr id="3" name="Content Placeholder 2">
            <a:extLst>
              <a:ext uri="{FF2B5EF4-FFF2-40B4-BE49-F238E27FC236}">
                <a16:creationId xmlns:a16="http://schemas.microsoft.com/office/drawing/2014/main" id="{D0AA7808-0FA5-4DFE-95EF-2E65B2527A22}"/>
              </a:ext>
            </a:extLst>
          </p:cNvPr>
          <p:cNvSpPr>
            <a:spLocks noGrp="1"/>
          </p:cNvSpPr>
          <p:nvPr>
            <p:ph idx="1"/>
          </p:nvPr>
        </p:nvSpPr>
        <p:spPr/>
        <p:txBody>
          <a:bodyPr vert="horz" lIns="91440" tIns="45720" rIns="91440" bIns="45720" rtlCol="0" anchor="t">
            <a:normAutofit/>
          </a:bodyPr>
          <a:lstStyle/>
          <a:p>
            <a:r>
              <a:rPr lang="en-US" dirty="0"/>
              <a:t>Stream allows the uploader to share with specific individuals or groups within the organization.</a:t>
            </a:r>
          </a:p>
          <a:p>
            <a:pPr marL="0" indent="0">
              <a:buNone/>
            </a:pPr>
            <a:endParaRPr lang="en-US" dirty="0"/>
          </a:p>
          <a:p>
            <a:r>
              <a:rPr lang="en-US" dirty="0"/>
              <a:t>Stream has integrated social functionality allowing users to </a:t>
            </a:r>
            <a:r>
              <a:rPr lang="en-US" i="1" dirty="0"/>
              <a:t>like</a:t>
            </a:r>
            <a:r>
              <a:rPr lang="en-US" dirty="0"/>
              <a:t>, follow, and share content posted by others</a:t>
            </a:r>
            <a:r>
              <a:rPr lang="en-US" dirty="0">
                <a:solidFill>
                  <a:srgbClr val="262626"/>
                </a:solidFill>
              </a:rPr>
              <a:t>.</a:t>
            </a:r>
          </a:p>
          <a:p>
            <a:pPr marL="0" indent="0">
              <a:buNone/>
            </a:pPr>
            <a:endParaRPr lang="en-US" dirty="0">
              <a:solidFill>
                <a:schemeClr val="tx1"/>
              </a:solidFill>
            </a:endParaRPr>
          </a:p>
          <a:p>
            <a:r>
              <a:rPr lang="en-US" dirty="0"/>
              <a:t>Exciting new machine-learning features such as automatic transcription and facial recognition.</a:t>
            </a:r>
            <a:endParaRPr lang="en-US" dirty="0">
              <a:solidFill>
                <a:schemeClr val="tx1"/>
              </a:solidFill>
            </a:endParaRPr>
          </a:p>
          <a:p>
            <a:endParaRPr lang="en-US" dirty="0"/>
          </a:p>
        </p:txBody>
      </p:sp>
    </p:spTree>
    <p:extLst>
      <p:ext uri="{BB962C8B-B14F-4D97-AF65-F5344CB8AC3E}">
        <p14:creationId xmlns:p14="http://schemas.microsoft.com/office/powerpoint/2010/main" val="384371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BA68-A8AC-42D8-88FB-8A80E765E0EB}"/>
              </a:ext>
            </a:extLst>
          </p:cNvPr>
          <p:cNvSpPr>
            <a:spLocks noGrp="1"/>
          </p:cNvSpPr>
          <p:nvPr>
            <p:ph type="title"/>
          </p:nvPr>
        </p:nvSpPr>
        <p:spPr/>
        <p:txBody>
          <a:bodyPr/>
          <a:lstStyle/>
          <a:p>
            <a:r>
              <a:rPr lang="en-US" dirty="0"/>
              <a:t>What </a:t>
            </a:r>
            <a:r>
              <a:rPr lang="en-US" dirty="0" err="1"/>
              <a:t>doesN’T</a:t>
            </a:r>
            <a:r>
              <a:rPr lang="en-US" dirty="0"/>
              <a:t> it do?</a:t>
            </a:r>
          </a:p>
        </p:txBody>
      </p:sp>
      <p:sp>
        <p:nvSpPr>
          <p:cNvPr id="3" name="Content Placeholder 2">
            <a:extLst>
              <a:ext uri="{FF2B5EF4-FFF2-40B4-BE49-F238E27FC236}">
                <a16:creationId xmlns:a16="http://schemas.microsoft.com/office/drawing/2014/main" id="{D0AA7808-0FA5-4DFE-95EF-2E65B2527A22}"/>
              </a:ext>
            </a:extLst>
          </p:cNvPr>
          <p:cNvSpPr>
            <a:spLocks noGrp="1"/>
          </p:cNvSpPr>
          <p:nvPr>
            <p:ph idx="1"/>
          </p:nvPr>
        </p:nvSpPr>
        <p:spPr/>
        <p:txBody>
          <a:bodyPr vert="horz" lIns="91440" tIns="45720" rIns="91440" bIns="45720" rtlCol="0" anchor="t">
            <a:normAutofit/>
          </a:bodyPr>
          <a:lstStyle/>
          <a:p>
            <a:r>
              <a:rPr lang="en-US" dirty="0"/>
              <a:t>Live Streaming</a:t>
            </a:r>
          </a:p>
          <a:p>
            <a:pPr marL="0" indent="0">
              <a:buNone/>
            </a:pPr>
            <a:endParaRPr lang="en-US" dirty="0"/>
          </a:p>
          <a:p>
            <a:r>
              <a:rPr lang="en-US" dirty="0">
                <a:solidFill>
                  <a:srgbClr val="262626"/>
                </a:solidFill>
              </a:rPr>
              <a:t>Recording</a:t>
            </a:r>
          </a:p>
          <a:p>
            <a:pPr marL="0" indent="0">
              <a:buNone/>
            </a:pPr>
            <a:endParaRPr lang="en-US" dirty="0">
              <a:solidFill>
                <a:schemeClr val="tx1"/>
              </a:solidFill>
            </a:endParaRPr>
          </a:p>
          <a:p>
            <a:r>
              <a:rPr lang="en-US" dirty="0" err="1"/>
              <a:t>Youtube</a:t>
            </a:r>
            <a:r>
              <a:rPr lang="en-US" dirty="0"/>
              <a:t> Experience</a:t>
            </a:r>
            <a:endParaRPr lang="en-US" dirty="0">
              <a:solidFill>
                <a:schemeClr val="tx1"/>
              </a:solidFill>
            </a:endParaRPr>
          </a:p>
          <a:p>
            <a:endParaRPr lang="en-US" dirty="0"/>
          </a:p>
        </p:txBody>
      </p:sp>
    </p:spTree>
    <p:extLst>
      <p:ext uri="{BB962C8B-B14F-4D97-AF65-F5344CB8AC3E}">
        <p14:creationId xmlns:p14="http://schemas.microsoft.com/office/powerpoint/2010/main" val="78644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08C5-BAB3-4637-A75A-7740D666FA0C}"/>
              </a:ext>
            </a:extLst>
          </p:cNvPr>
          <p:cNvSpPr>
            <a:spLocks noGrp="1"/>
          </p:cNvSpPr>
          <p:nvPr>
            <p:ph type="title"/>
          </p:nvPr>
        </p:nvSpPr>
        <p:spPr/>
        <p:txBody>
          <a:bodyPr/>
          <a:lstStyle/>
          <a:p>
            <a:r>
              <a:rPr lang="en-US"/>
              <a:t>WHAT DOES IT LOOK LIKE? </a:t>
            </a:r>
          </a:p>
        </p:txBody>
      </p:sp>
      <p:pic>
        <p:nvPicPr>
          <p:cNvPr id="4" name="Picture 4" descr="A screenshot of a cell phone&#10;&#10;Description generated with very high confidence">
            <a:extLst>
              <a:ext uri="{FF2B5EF4-FFF2-40B4-BE49-F238E27FC236}">
                <a16:creationId xmlns:a16="http://schemas.microsoft.com/office/drawing/2014/main" id="{71CB31C0-A3FE-4DF8-B7C4-45B7E434664C}"/>
              </a:ext>
            </a:extLst>
          </p:cNvPr>
          <p:cNvPicPr>
            <a:picLocks noGrp="1" noChangeAspect="1"/>
          </p:cNvPicPr>
          <p:nvPr>
            <p:ph idx="1"/>
          </p:nvPr>
        </p:nvPicPr>
        <p:blipFill>
          <a:blip r:embed="rId2"/>
          <a:stretch>
            <a:fillRect/>
          </a:stretch>
        </p:blipFill>
        <p:spPr>
          <a:xfrm>
            <a:off x="2521485" y="2288421"/>
            <a:ext cx="7059384" cy="4088100"/>
          </a:xfrm>
          <a:prstGeom prst="rect">
            <a:avLst/>
          </a:prstGeom>
        </p:spPr>
      </p:pic>
    </p:spTree>
    <p:extLst>
      <p:ext uri="{BB962C8B-B14F-4D97-AF65-F5344CB8AC3E}">
        <p14:creationId xmlns:p14="http://schemas.microsoft.com/office/powerpoint/2010/main" val="10505796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1901</Words>
  <Application>Microsoft Office PowerPoint</Application>
  <PresentationFormat>Widescreen</PresentationFormat>
  <Paragraphs>319</Paragraphs>
  <Slides>57</Slides>
  <Notes>28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36</vt:lpstr>
      <vt:lpstr>Arial</vt:lpstr>
      <vt:lpstr>Calibri</vt:lpstr>
      <vt:lpstr>Gill Sans MT</vt:lpstr>
      <vt:lpstr>Tahoma</vt:lpstr>
      <vt:lpstr>Parcel</vt:lpstr>
      <vt:lpstr>Using Microsoft Stream for video sharing and lecture delivery at U of T </vt:lpstr>
      <vt:lpstr>Blake Markle  Classroom technology coordinator IITS - UTSC </vt:lpstr>
      <vt:lpstr>What is sTREAM?</vt:lpstr>
      <vt:lpstr>OVerview</vt:lpstr>
      <vt:lpstr>OVerview</vt:lpstr>
      <vt:lpstr>OVerview</vt:lpstr>
      <vt:lpstr>What else does it do?</vt:lpstr>
      <vt:lpstr>What doesN’T it do?</vt:lpstr>
      <vt:lpstr>WHAT DOES IT LOOK LIKE? </vt:lpstr>
      <vt:lpstr>PowerPoint Presentation</vt:lpstr>
      <vt:lpstr>What does it look like? Part II</vt:lpstr>
      <vt:lpstr>PowerPoint Presentation</vt:lpstr>
      <vt:lpstr>File Types</vt:lpstr>
      <vt:lpstr>USE CASES</vt:lpstr>
      <vt:lpstr>USE CASES</vt:lpstr>
      <vt:lpstr>USE CASES</vt:lpstr>
      <vt:lpstr>USE CASES</vt:lpstr>
      <vt:lpstr>USE CASES</vt:lpstr>
      <vt:lpstr>USE CASES</vt:lpstr>
      <vt:lpstr>USE CASES</vt:lpstr>
      <vt:lpstr>Capacity </vt:lpstr>
      <vt:lpstr>PowerPoint Presentation</vt:lpstr>
      <vt:lpstr>PowerPoint Presentation</vt:lpstr>
      <vt:lpstr>Capacity </vt:lpstr>
      <vt:lpstr>Capacity </vt:lpstr>
      <vt:lpstr>Security</vt:lpstr>
      <vt:lpstr>Channels and Groups</vt:lpstr>
      <vt:lpstr>Analytics</vt:lpstr>
      <vt:lpstr>Demonstration</vt:lpstr>
      <vt:lpstr>Demonstration</vt:lpstr>
      <vt:lpstr>FAQ</vt:lpstr>
      <vt:lpstr>FAQ</vt:lpstr>
      <vt:lpstr>FAQ</vt:lpstr>
      <vt:lpstr>FAQ</vt:lpstr>
      <vt:lpstr>FAQ</vt:lpstr>
      <vt:lpstr>FAQ</vt:lpstr>
      <vt:lpstr>FAq</vt:lpstr>
      <vt:lpstr>FAq</vt:lpstr>
      <vt:lpstr>FAq</vt:lpstr>
      <vt:lpstr>FAq</vt:lpstr>
      <vt:lpstr>FAQ</vt:lpstr>
      <vt:lpstr>FAQ</vt:lpstr>
      <vt:lpstr>FAQ</vt:lpstr>
      <vt:lpstr>FAQ</vt:lpstr>
      <vt:lpstr>FAQ</vt:lpstr>
      <vt:lpstr>FAQ</vt:lpstr>
      <vt:lpstr>Janet Koecher  Audio Visual Team Lead Discovery Commons Faculty of Medicine </vt:lpstr>
      <vt:lpstr>The Use case at discovery commons (Faculty of Medicine)</vt:lpstr>
      <vt:lpstr>Why move from kaltura?</vt:lpstr>
      <vt:lpstr>PowerPoint Presentation</vt:lpstr>
      <vt:lpstr>THE PILOT</vt:lpstr>
      <vt:lpstr>PowerPoint Presentation</vt:lpstr>
      <vt:lpstr>PowerPoint Presentation</vt:lpstr>
      <vt:lpstr>PowerPoint Presentation</vt:lpstr>
      <vt:lpstr>Pulling the Plug on THE PILOT</vt:lpstr>
      <vt:lpstr>Postscript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Stream for video sharing and lecture delivery at U of T</dc:title>
  <dc:creator>Blake Markle</dc:creator>
  <cp:lastModifiedBy>Blake Markle</cp:lastModifiedBy>
  <cp:revision>3</cp:revision>
  <dcterms:modified xsi:type="dcterms:W3CDTF">2018-05-14T13:55:05Z</dcterms:modified>
</cp:coreProperties>
</file>