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9" r:id="rId3"/>
    <p:sldId id="380" r:id="rId4"/>
    <p:sldId id="378" r:id="rId5"/>
    <p:sldId id="259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FF"/>
    <a:srgbClr val="CCDDF0"/>
    <a:srgbClr val="4D4D4D"/>
    <a:srgbClr val="5F5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E67DB-D70A-F84B-A1D8-C20F48516243}" v="25" dt="2018-05-04T13:50:2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94407" autoAdjust="0"/>
  </p:normalViewPr>
  <p:slideViewPr>
    <p:cSldViewPr showGuides="1">
      <p:cViewPr varScale="1">
        <p:scale>
          <a:sx n="123" d="100"/>
          <a:sy n="123" d="100"/>
        </p:scale>
        <p:origin x="2104" y="192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oshoff" userId="1b62efa1-dcdf-4249-9391-9c14af04df79" providerId="ADAL" clId="{CFCE67DB-D70A-F84B-A1D8-C20F48516243}"/>
    <pc:docChg chg="custSel modSld">
      <pc:chgData name="Frank Boshoff" userId="1b62efa1-dcdf-4249-9391-9c14af04df79" providerId="ADAL" clId="{CFCE67DB-D70A-F84B-A1D8-C20F48516243}" dt="2018-05-04T13:50:23.808" v="24" actId="14100"/>
      <pc:docMkLst>
        <pc:docMk/>
      </pc:docMkLst>
      <pc:sldChg chg="modSp">
        <pc:chgData name="Frank Boshoff" userId="1b62efa1-dcdf-4249-9391-9c14af04df79" providerId="ADAL" clId="{CFCE67DB-D70A-F84B-A1D8-C20F48516243}" dt="2018-05-04T13:45:33.434" v="1" actId="2711"/>
        <pc:sldMkLst>
          <pc:docMk/>
          <pc:sldMk cId="3233889930" sldId="256"/>
        </pc:sldMkLst>
        <pc:spChg chg="mod">
          <ac:chgData name="Frank Boshoff" userId="1b62efa1-dcdf-4249-9391-9c14af04df79" providerId="ADAL" clId="{CFCE67DB-D70A-F84B-A1D8-C20F48516243}" dt="2018-05-04T13:45:24.012" v="0" actId="2711"/>
          <ac:spMkLst>
            <pc:docMk/>
            <pc:sldMk cId="3233889930" sldId="256"/>
            <ac:spMk id="2" creationId="{47E83632-4953-7842-8FDC-326CBD735DD5}"/>
          </ac:spMkLst>
        </pc:spChg>
        <pc:spChg chg="mod">
          <ac:chgData name="Frank Boshoff" userId="1b62efa1-dcdf-4249-9391-9c14af04df79" providerId="ADAL" clId="{CFCE67DB-D70A-F84B-A1D8-C20F48516243}" dt="2018-05-04T13:45:33.434" v="1" actId="2711"/>
          <ac:spMkLst>
            <pc:docMk/>
            <pc:sldMk cId="3233889930" sldId="256"/>
            <ac:spMk id="3" creationId="{75C5F866-FF7F-084A-B771-7F99D5A0282D}"/>
          </ac:spMkLst>
        </pc:spChg>
      </pc:sldChg>
      <pc:sldChg chg="modSp">
        <pc:chgData name="Frank Boshoff" userId="1b62efa1-dcdf-4249-9391-9c14af04df79" providerId="ADAL" clId="{CFCE67DB-D70A-F84B-A1D8-C20F48516243}" dt="2018-05-04T13:47:08.106" v="6" actId="2711"/>
        <pc:sldMkLst>
          <pc:docMk/>
          <pc:sldMk cId="3585158574" sldId="259"/>
        </pc:sldMkLst>
        <pc:spChg chg="mod">
          <ac:chgData name="Frank Boshoff" userId="1b62efa1-dcdf-4249-9391-9c14af04df79" providerId="ADAL" clId="{CFCE67DB-D70A-F84B-A1D8-C20F48516243}" dt="2018-05-04T13:47:08.106" v="6" actId="2711"/>
          <ac:spMkLst>
            <pc:docMk/>
            <pc:sldMk cId="3585158574" sldId="259"/>
            <ac:spMk id="2" creationId="{8DF0E4B4-EE9F-8A4C-8731-B466FFFADBF3}"/>
          </ac:spMkLst>
        </pc:spChg>
      </pc:sldChg>
      <pc:sldChg chg="modSp">
        <pc:chgData name="Frank Boshoff" userId="1b62efa1-dcdf-4249-9391-9c14af04df79" providerId="ADAL" clId="{CFCE67DB-D70A-F84B-A1D8-C20F48516243}" dt="2018-05-04T13:47:23.874" v="7" actId="2711"/>
        <pc:sldMkLst>
          <pc:docMk/>
          <pc:sldMk cId="599669441" sldId="260"/>
        </pc:sldMkLst>
        <pc:spChg chg="mod">
          <ac:chgData name="Frank Boshoff" userId="1b62efa1-dcdf-4249-9391-9c14af04df79" providerId="ADAL" clId="{CFCE67DB-D70A-F84B-A1D8-C20F48516243}" dt="2018-05-04T13:47:23.874" v="7" actId="2711"/>
          <ac:spMkLst>
            <pc:docMk/>
            <pc:sldMk cId="599669441" sldId="260"/>
            <ac:spMk id="2" creationId="{34884EFB-CCCB-DB4C-901E-8AC79E54F5CA}"/>
          </ac:spMkLst>
        </pc:spChg>
      </pc:sldChg>
      <pc:sldChg chg="modSp">
        <pc:chgData name="Frank Boshoff" userId="1b62efa1-dcdf-4249-9391-9c14af04df79" providerId="ADAL" clId="{CFCE67DB-D70A-F84B-A1D8-C20F48516243}" dt="2018-05-04T13:47:33.113" v="8" actId="2711"/>
        <pc:sldMkLst>
          <pc:docMk/>
          <pc:sldMk cId="2462926138" sldId="275"/>
        </pc:sldMkLst>
        <pc:spChg chg="mod">
          <ac:chgData name="Frank Boshoff" userId="1b62efa1-dcdf-4249-9391-9c14af04df79" providerId="ADAL" clId="{CFCE67DB-D70A-F84B-A1D8-C20F48516243}" dt="2018-05-04T13:47:33.113" v="8" actId="2711"/>
          <ac:spMkLst>
            <pc:docMk/>
            <pc:sldMk cId="2462926138" sldId="275"/>
            <ac:spMk id="2" creationId="{00000000-0000-0000-0000-000000000000}"/>
          </ac:spMkLst>
        </pc:spChg>
        <pc:spChg chg="mod">
          <ac:chgData name="Frank Boshoff" userId="1b62efa1-dcdf-4249-9391-9c14af04df79" providerId="ADAL" clId="{CFCE67DB-D70A-F84B-A1D8-C20F48516243}" dt="2018-05-04T13:47:33.113" v="8" actId="2711"/>
          <ac:spMkLst>
            <pc:docMk/>
            <pc:sldMk cId="2462926138" sldId="275"/>
            <ac:spMk id="3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7:50.126" v="9" actId="2711"/>
        <pc:sldMkLst>
          <pc:docMk/>
          <pc:sldMk cId="3859431038" sldId="276"/>
        </pc:sldMkLst>
        <pc:spChg chg="mod">
          <ac:chgData name="Frank Boshoff" userId="1b62efa1-dcdf-4249-9391-9c14af04df79" providerId="ADAL" clId="{CFCE67DB-D70A-F84B-A1D8-C20F48516243}" dt="2018-05-04T13:47:50.126" v="9" actId="2711"/>
          <ac:spMkLst>
            <pc:docMk/>
            <pc:sldMk cId="3859431038" sldId="276"/>
            <ac:spMk id="2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8:04.769" v="13" actId="1035"/>
        <pc:sldMkLst>
          <pc:docMk/>
          <pc:sldMk cId="799617924" sldId="277"/>
        </pc:sldMkLst>
        <pc:spChg chg="mod">
          <ac:chgData name="Frank Boshoff" userId="1b62efa1-dcdf-4249-9391-9c14af04df79" providerId="ADAL" clId="{CFCE67DB-D70A-F84B-A1D8-C20F48516243}" dt="2018-05-04T13:48:04.769" v="13" actId="1035"/>
          <ac:spMkLst>
            <pc:docMk/>
            <pc:sldMk cId="799617924" sldId="277"/>
            <ac:spMk id="2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8:15.384" v="14" actId="2711"/>
        <pc:sldMkLst>
          <pc:docMk/>
          <pc:sldMk cId="2498242302" sldId="278"/>
        </pc:sldMkLst>
        <pc:spChg chg="mod">
          <ac:chgData name="Frank Boshoff" userId="1b62efa1-dcdf-4249-9391-9c14af04df79" providerId="ADAL" clId="{CFCE67DB-D70A-F84B-A1D8-C20F48516243}" dt="2018-05-04T13:48:15.384" v="14" actId="2711"/>
          <ac:spMkLst>
            <pc:docMk/>
            <pc:sldMk cId="2498242302" sldId="278"/>
            <ac:spMk id="2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8:45.221" v="15" actId="2711"/>
        <pc:sldMkLst>
          <pc:docMk/>
          <pc:sldMk cId="3603654571" sldId="279"/>
        </pc:sldMkLst>
        <pc:spChg chg="mod">
          <ac:chgData name="Frank Boshoff" userId="1b62efa1-dcdf-4249-9391-9c14af04df79" providerId="ADAL" clId="{CFCE67DB-D70A-F84B-A1D8-C20F48516243}" dt="2018-05-04T13:48:45.221" v="15" actId="2711"/>
          <ac:spMkLst>
            <pc:docMk/>
            <pc:sldMk cId="3603654571" sldId="279"/>
            <ac:spMk id="2" creationId="{00000000-0000-0000-0000-000000000000}"/>
          </ac:spMkLst>
        </pc:spChg>
        <pc:spChg chg="mod">
          <ac:chgData name="Frank Boshoff" userId="1b62efa1-dcdf-4249-9391-9c14af04df79" providerId="ADAL" clId="{CFCE67DB-D70A-F84B-A1D8-C20F48516243}" dt="2018-05-04T13:48:45.221" v="15" actId="2711"/>
          <ac:spMkLst>
            <pc:docMk/>
            <pc:sldMk cId="3603654571" sldId="279"/>
            <ac:spMk id="7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8:56.130" v="16" actId="2711"/>
        <pc:sldMkLst>
          <pc:docMk/>
          <pc:sldMk cId="2298346785" sldId="280"/>
        </pc:sldMkLst>
        <pc:spChg chg="mod">
          <ac:chgData name="Frank Boshoff" userId="1b62efa1-dcdf-4249-9391-9c14af04df79" providerId="ADAL" clId="{CFCE67DB-D70A-F84B-A1D8-C20F48516243}" dt="2018-05-04T13:48:56.130" v="16" actId="2711"/>
          <ac:spMkLst>
            <pc:docMk/>
            <pc:sldMk cId="2298346785" sldId="280"/>
            <ac:spMk id="7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9:21.322" v="19" actId="14100"/>
        <pc:sldMkLst>
          <pc:docMk/>
          <pc:sldMk cId="2933631292" sldId="281"/>
        </pc:sldMkLst>
        <pc:spChg chg="mod">
          <ac:chgData name="Frank Boshoff" userId="1b62efa1-dcdf-4249-9391-9c14af04df79" providerId="ADAL" clId="{CFCE67DB-D70A-F84B-A1D8-C20F48516243}" dt="2018-05-04T13:49:13.045" v="18" actId="404"/>
          <ac:spMkLst>
            <pc:docMk/>
            <pc:sldMk cId="2933631292" sldId="281"/>
            <ac:spMk id="3" creationId="{329D9F9E-3137-4BFC-B85C-B04328BCFB1B}"/>
          </ac:spMkLst>
        </pc:spChg>
        <pc:spChg chg="mod">
          <ac:chgData name="Frank Boshoff" userId="1b62efa1-dcdf-4249-9391-9c14af04df79" providerId="ADAL" clId="{CFCE67DB-D70A-F84B-A1D8-C20F48516243}" dt="2018-05-04T13:49:04.159" v="17" actId="2711"/>
          <ac:spMkLst>
            <pc:docMk/>
            <pc:sldMk cId="2933631292" sldId="281"/>
            <ac:spMk id="7" creationId="{F114EC40-BCD7-4C13-8A52-4154A2BD503B}"/>
          </ac:spMkLst>
        </pc:spChg>
        <pc:spChg chg="mod">
          <ac:chgData name="Frank Boshoff" userId="1b62efa1-dcdf-4249-9391-9c14af04df79" providerId="ADAL" clId="{CFCE67DB-D70A-F84B-A1D8-C20F48516243}" dt="2018-05-04T13:49:21.322" v="19" actId="14100"/>
          <ac:spMkLst>
            <pc:docMk/>
            <pc:sldMk cId="2933631292" sldId="281"/>
            <ac:spMk id="10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9:32.887" v="20" actId="2711"/>
        <pc:sldMkLst>
          <pc:docMk/>
          <pc:sldMk cId="2920542727" sldId="282"/>
        </pc:sldMkLst>
        <pc:spChg chg="mod">
          <ac:chgData name="Frank Boshoff" userId="1b62efa1-dcdf-4249-9391-9c14af04df79" providerId="ADAL" clId="{CFCE67DB-D70A-F84B-A1D8-C20F48516243}" dt="2018-05-04T13:49:32.887" v="20" actId="2711"/>
          <ac:spMkLst>
            <pc:docMk/>
            <pc:sldMk cId="2920542727" sldId="282"/>
            <ac:spMk id="3" creationId="{2C95BBBA-EE0E-4C1A-B1FD-9096B9F9E80E}"/>
          </ac:spMkLst>
        </pc:spChg>
      </pc:sldChg>
      <pc:sldChg chg="modSp">
        <pc:chgData name="Frank Boshoff" userId="1b62efa1-dcdf-4249-9391-9c14af04df79" providerId="ADAL" clId="{CFCE67DB-D70A-F84B-A1D8-C20F48516243}" dt="2018-05-04T13:49:47.353" v="21" actId="2711"/>
        <pc:sldMkLst>
          <pc:docMk/>
          <pc:sldMk cId="2479171621" sldId="283"/>
        </pc:sldMkLst>
        <pc:spChg chg="mod">
          <ac:chgData name="Frank Boshoff" userId="1b62efa1-dcdf-4249-9391-9c14af04df79" providerId="ADAL" clId="{CFCE67DB-D70A-F84B-A1D8-C20F48516243}" dt="2018-05-04T13:49:47.353" v="21" actId="2711"/>
          <ac:spMkLst>
            <pc:docMk/>
            <pc:sldMk cId="2479171621" sldId="283"/>
            <ac:spMk id="3" creationId="{00000000-0000-0000-0000-000000000000}"/>
          </ac:spMkLst>
        </pc:spChg>
        <pc:spChg chg="mod">
          <ac:chgData name="Frank Boshoff" userId="1b62efa1-dcdf-4249-9391-9c14af04df79" providerId="ADAL" clId="{CFCE67DB-D70A-F84B-A1D8-C20F48516243}" dt="2018-05-04T13:49:47.353" v="21" actId="2711"/>
          <ac:spMkLst>
            <pc:docMk/>
            <pc:sldMk cId="2479171621" sldId="283"/>
            <ac:spMk id="4" creationId="{00000000-0000-0000-0000-000000000000}"/>
          </ac:spMkLst>
        </pc:spChg>
        <pc:spChg chg="mod">
          <ac:chgData name="Frank Boshoff" userId="1b62efa1-dcdf-4249-9391-9c14af04df79" providerId="ADAL" clId="{CFCE67DB-D70A-F84B-A1D8-C20F48516243}" dt="2018-05-04T13:49:47.353" v="21" actId="2711"/>
          <ac:spMkLst>
            <pc:docMk/>
            <pc:sldMk cId="2479171621" sldId="283"/>
            <ac:spMk id="6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50:03.067" v="22" actId="2711"/>
        <pc:sldMkLst>
          <pc:docMk/>
          <pc:sldMk cId="2483014154" sldId="284"/>
        </pc:sldMkLst>
        <pc:spChg chg="mod">
          <ac:chgData name="Frank Boshoff" userId="1b62efa1-dcdf-4249-9391-9c14af04df79" providerId="ADAL" clId="{CFCE67DB-D70A-F84B-A1D8-C20F48516243}" dt="2018-05-04T13:50:03.067" v="22" actId="2711"/>
          <ac:spMkLst>
            <pc:docMk/>
            <pc:sldMk cId="2483014154" sldId="284"/>
            <ac:spMk id="3" creationId="{00000000-0000-0000-0000-000000000000}"/>
          </ac:spMkLst>
        </pc:spChg>
        <pc:spChg chg="mod">
          <ac:chgData name="Frank Boshoff" userId="1b62efa1-dcdf-4249-9391-9c14af04df79" providerId="ADAL" clId="{CFCE67DB-D70A-F84B-A1D8-C20F48516243}" dt="2018-05-04T13:50:03.067" v="22" actId="2711"/>
          <ac:spMkLst>
            <pc:docMk/>
            <pc:sldMk cId="2483014154" sldId="284"/>
            <ac:spMk id="5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50:23.808" v="24" actId="14100"/>
        <pc:sldMkLst>
          <pc:docMk/>
          <pc:sldMk cId="174102962" sldId="286"/>
        </pc:sldMkLst>
        <pc:spChg chg="mod">
          <ac:chgData name="Frank Boshoff" userId="1b62efa1-dcdf-4249-9391-9c14af04df79" providerId="ADAL" clId="{CFCE67DB-D70A-F84B-A1D8-C20F48516243}" dt="2018-05-04T13:50:17.385" v="23" actId="2711"/>
          <ac:spMkLst>
            <pc:docMk/>
            <pc:sldMk cId="174102962" sldId="286"/>
            <ac:spMk id="4" creationId="{00000000-0000-0000-0000-000000000000}"/>
          </ac:spMkLst>
        </pc:spChg>
        <pc:spChg chg="mod">
          <ac:chgData name="Frank Boshoff" userId="1b62efa1-dcdf-4249-9391-9c14af04df79" providerId="ADAL" clId="{CFCE67DB-D70A-F84B-A1D8-C20F48516243}" dt="2018-05-04T13:50:23.808" v="24" actId="14100"/>
          <ac:spMkLst>
            <pc:docMk/>
            <pc:sldMk cId="174102962" sldId="286"/>
            <ac:spMk id="5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6:57.915" v="5" actId="2711"/>
        <pc:sldMkLst>
          <pc:docMk/>
          <pc:sldMk cId="221066718" sldId="378"/>
        </pc:sldMkLst>
        <pc:spChg chg="mod">
          <ac:chgData name="Frank Boshoff" userId="1b62efa1-dcdf-4249-9391-9c14af04df79" providerId="ADAL" clId="{CFCE67DB-D70A-F84B-A1D8-C20F48516243}" dt="2018-05-04T13:46:57.915" v="5" actId="2711"/>
          <ac:spMkLst>
            <pc:docMk/>
            <pc:sldMk cId="221066718" sldId="378"/>
            <ac:spMk id="2" creationId="{00000000-0000-0000-0000-000000000000}"/>
          </ac:spMkLst>
        </pc:spChg>
      </pc:sldChg>
      <pc:sldChg chg="modSp">
        <pc:chgData name="Frank Boshoff" userId="1b62efa1-dcdf-4249-9391-9c14af04df79" providerId="ADAL" clId="{CFCE67DB-D70A-F84B-A1D8-C20F48516243}" dt="2018-05-04T13:46:22.976" v="2" actId="2711"/>
        <pc:sldMkLst>
          <pc:docMk/>
          <pc:sldMk cId="3523904015" sldId="379"/>
        </pc:sldMkLst>
        <pc:spChg chg="mod">
          <ac:chgData name="Frank Boshoff" userId="1b62efa1-dcdf-4249-9391-9c14af04df79" providerId="ADAL" clId="{CFCE67DB-D70A-F84B-A1D8-C20F48516243}" dt="2018-05-04T13:46:22.976" v="2" actId="2711"/>
          <ac:spMkLst>
            <pc:docMk/>
            <pc:sldMk cId="3523904015" sldId="379"/>
            <ac:spMk id="2" creationId="{4A3E898D-514E-7F46-9A76-FF1F3FCAC9B1}"/>
          </ac:spMkLst>
        </pc:spChg>
        <pc:spChg chg="mod">
          <ac:chgData name="Frank Boshoff" userId="1b62efa1-dcdf-4249-9391-9c14af04df79" providerId="ADAL" clId="{CFCE67DB-D70A-F84B-A1D8-C20F48516243}" dt="2018-05-04T13:46:22.976" v="2" actId="2711"/>
          <ac:spMkLst>
            <pc:docMk/>
            <pc:sldMk cId="3523904015" sldId="379"/>
            <ac:spMk id="3" creationId="{97B4D730-86CB-8447-B2E7-AF794EC4F824}"/>
          </ac:spMkLst>
        </pc:spChg>
      </pc:sldChg>
      <pc:sldChg chg="modSp">
        <pc:chgData name="Frank Boshoff" userId="1b62efa1-dcdf-4249-9391-9c14af04df79" providerId="ADAL" clId="{CFCE67DB-D70A-F84B-A1D8-C20F48516243}" dt="2018-05-04T13:46:44.951" v="4" actId="27636"/>
        <pc:sldMkLst>
          <pc:docMk/>
          <pc:sldMk cId="2659577170" sldId="380"/>
        </pc:sldMkLst>
        <pc:spChg chg="mod">
          <ac:chgData name="Frank Boshoff" userId="1b62efa1-dcdf-4249-9391-9c14af04df79" providerId="ADAL" clId="{CFCE67DB-D70A-F84B-A1D8-C20F48516243}" dt="2018-05-04T13:46:44.884" v="3" actId="2711"/>
          <ac:spMkLst>
            <pc:docMk/>
            <pc:sldMk cId="2659577170" sldId="380"/>
            <ac:spMk id="2" creationId="{18D94242-8315-BB43-9BD9-2FBFBC4549D6}"/>
          </ac:spMkLst>
        </pc:spChg>
        <pc:spChg chg="mod">
          <ac:chgData name="Frank Boshoff" userId="1b62efa1-dcdf-4249-9391-9c14af04df79" providerId="ADAL" clId="{CFCE67DB-D70A-F84B-A1D8-C20F48516243}" dt="2018-05-04T13:46:44.951" v="4" actId="27636"/>
          <ac:spMkLst>
            <pc:docMk/>
            <pc:sldMk cId="2659577170" sldId="380"/>
            <ac:spMk id="3" creationId="{0288AA2A-0BEC-5546-9F44-489DBBC90E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FBC9-95A8-0E42-A83C-CAB5E1B2964B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1A95-3B08-F54E-AB0B-FCFB5D93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18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7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515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74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63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59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3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7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91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4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12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89D9-B646-459A-8120-5CDA5B14669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2321297"/>
            <a:ext cx="5974432" cy="1470025"/>
          </a:xfrm>
        </p:spPr>
        <p:txBody>
          <a:bodyPr/>
          <a:lstStyle>
            <a:lvl1pPr algn="l">
              <a:defRPr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077072"/>
            <a:ext cx="528863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Trade Gothic LT Std" panose="000005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pic>
        <p:nvPicPr>
          <p:cNvPr id="11" name="Picture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5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76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985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441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1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4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20506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5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4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429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717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785817" cy="2381089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64473" y="-1"/>
            <a:ext cx="1785817" cy="2381089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07897" y="-1"/>
            <a:ext cx="1785817" cy="2381089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51321" y="-1"/>
            <a:ext cx="1785817" cy="2381089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58185" y="-1"/>
            <a:ext cx="1785817" cy="2381089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4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ent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1297"/>
            <a:ext cx="7772400" cy="1470025"/>
          </a:xfrm>
        </p:spPr>
        <p:txBody>
          <a:bodyPr/>
          <a:lstStyle>
            <a:lvl1pPr>
              <a:defRPr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Trade Gothic LT Std" panose="000005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pic>
        <p:nvPicPr>
          <p:cNvPr id="11" name="Picture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3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4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293096"/>
            <a:ext cx="7772400" cy="1362075"/>
          </a:xfrm>
        </p:spPr>
        <p:txBody>
          <a:bodyPr anchor="t">
            <a:normAutofit/>
          </a:bodyPr>
          <a:lstStyle>
            <a:lvl1pPr algn="l">
              <a:defRPr sz="4800" b="0" cap="none" baseline="0"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6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770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77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10" name="Pictur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1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1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12" name="Picture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3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1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ade Gothic LT Std 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4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9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0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421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11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2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7FE9-677B-4F73-A42D-21159F29115C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9" name="Picture 8"/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3" r:id="rId12"/>
    <p:sldLayoutId id="2147483674" r:id="rId13"/>
    <p:sldLayoutId id="214748367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3632-4953-7842-8FDC-326CBD735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NGSIS Platform Modernization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F866-FF7F-084A-B771-7F99D5A02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TKF 2018</a:t>
            </a:r>
          </a:p>
        </p:txBody>
      </p:sp>
    </p:spTree>
    <p:extLst>
      <p:ext uri="{BB962C8B-B14F-4D97-AF65-F5344CB8AC3E}">
        <p14:creationId xmlns:p14="http://schemas.microsoft.com/office/powerpoint/2010/main" val="32338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55" y="389027"/>
            <a:ext cx="8232496" cy="450222"/>
          </a:xfrm>
        </p:spPr>
        <p:txBody>
          <a:bodyPr>
            <a:normAutofit fontScale="90000"/>
          </a:bodyPr>
          <a:lstStyle/>
          <a:p>
            <a:r>
              <a:rPr lang="en-CA" sz="2400" b="1" dirty="0">
                <a:solidFill>
                  <a:srgbClr val="003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interface: buttons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5" y="1695450"/>
            <a:ext cx="5643784" cy="3743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6" name="Oval 15"/>
          <p:cNvSpPr/>
          <p:nvPr/>
        </p:nvSpPr>
        <p:spPr>
          <a:xfrm>
            <a:off x="190500" y="4610100"/>
            <a:ext cx="1162050" cy="828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82" y="1383238"/>
            <a:ext cx="5750849" cy="3312587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8" name="Oval 17"/>
          <p:cNvSpPr/>
          <p:nvPr/>
        </p:nvSpPr>
        <p:spPr>
          <a:xfrm>
            <a:off x="3400425" y="4029075"/>
            <a:ext cx="4067175" cy="8858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498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87924"/>
            <a:ext cx="7886700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interface: </a:t>
            </a:r>
            <a:r>
              <a:rPr lang="en-CA" sz="2400" b="1" dirty="0">
                <a:solidFill>
                  <a:srgbClr val="003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+ Enter now double-click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473200"/>
            <a:ext cx="8175467" cy="4406900"/>
            <a:chOff x="3449032" y="2962275"/>
            <a:chExt cx="6536841" cy="3126350"/>
          </a:xfrm>
        </p:grpSpPr>
        <p:pic>
          <p:nvPicPr>
            <p:cNvPr id="5" name="Picture 4" descr="A screenshot of a computer&#10;&#10;Description generated with very high confidence">
              <a:extLst>
                <a:ext uri="{FF2B5EF4-FFF2-40B4-BE49-F238E27FC236}">
                  <a16:creationId xmlns:a16="http://schemas.microsoft.com/office/drawing/2014/main" id="{87C4A4EE-3A6F-436F-83E9-5B394BCF4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9032" y="2962275"/>
              <a:ext cx="4546584" cy="312635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988653" y="3800213"/>
              <a:ext cx="3382266" cy="2181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70919" y="3112316"/>
              <a:ext cx="1614954" cy="753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100" dirty="0">
                  <a:solidFill>
                    <a:srgbClr val="003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Now: hover, click once, and then hit 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6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4" y="927100"/>
            <a:ext cx="6284320" cy="480881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341032" y="1884765"/>
            <a:ext cx="3593168" cy="2971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7658" y="1353851"/>
            <a:ext cx="21041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100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Future: just double-click to select</a:t>
            </a:r>
          </a:p>
        </p:txBody>
      </p:sp>
    </p:spTree>
    <p:extLst>
      <p:ext uri="{BB962C8B-B14F-4D97-AF65-F5344CB8AC3E}">
        <p14:creationId xmlns:p14="http://schemas.microsoft.com/office/powerpoint/2010/main" val="22983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9F9E-3137-4BFC-B85C-B04328BCFB1B}"/>
              </a:ext>
            </a:extLst>
          </p:cNvPr>
          <p:cNvSpPr txBox="1">
            <a:spLocks/>
          </p:cNvSpPr>
          <p:nvPr/>
        </p:nvSpPr>
        <p:spPr>
          <a:xfrm>
            <a:off x="328222" y="563922"/>
            <a:ext cx="8079177" cy="63854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Double-click also works to open a field help pop-up window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8223" y="1364319"/>
            <a:ext cx="7914076" cy="3782218"/>
            <a:chOff x="-1086370" y="946464"/>
            <a:chExt cx="8864402" cy="4160187"/>
          </a:xfrm>
        </p:grpSpPr>
        <p:pic>
          <p:nvPicPr>
            <p:cNvPr id="5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BEF5989-44B4-48D6-96A6-E2949277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86370" y="946464"/>
              <a:ext cx="5140891" cy="41601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4CF753-76B7-4E3B-90D0-6F39FB326C20}"/>
                </a:ext>
              </a:extLst>
            </p:cNvPr>
            <p:cNvCxnSpPr/>
            <p:nvPr/>
          </p:nvCxnSpPr>
          <p:spPr>
            <a:xfrm flipH="1">
              <a:off x="-19279" y="1184589"/>
              <a:ext cx="4383945" cy="7278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14EC40-BCD7-4C13-8A52-4154A2BD503B}"/>
                </a:ext>
              </a:extLst>
            </p:cNvPr>
            <p:cNvSpPr txBox="1"/>
            <p:nvPr/>
          </p:nvSpPr>
          <p:spPr>
            <a:xfrm>
              <a:off x="4372939" y="955989"/>
              <a:ext cx="3405093" cy="414703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3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Double-click the field 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6FF0208-1CB7-4716-AF59-4D3CDB96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748" y="2242567"/>
            <a:ext cx="4849011" cy="3108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5595776"/>
            <a:ext cx="293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help list pops up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3110" y="3883915"/>
            <a:ext cx="1062918" cy="16659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95BBBA-EE0E-4C1A-B1FD-9096B9F9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0264"/>
            <a:ext cx="3822700" cy="78026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interface: tabbing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2900" y="2166527"/>
            <a:ext cx="4406901" cy="3593854"/>
            <a:chOff x="2501900" y="1795328"/>
            <a:chExt cx="5357585" cy="40536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900" y="1795328"/>
              <a:ext cx="5357585" cy="405369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3721100" y="2273300"/>
              <a:ext cx="1066857" cy="2057400"/>
            </a:xfrm>
            <a:custGeom>
              <a:avLst/>
              <a:gdLst>
                <a:gd name="connsiteX0" fmla="*/ 0 w 1066857"/>
                <a:gd name="connsiteY0" fmla="*/ 0 h 2057400"/>
                <a:gd name="connsiteX1" fmla="*/ 1066800 w 1066857"/>
                <a:gd name="connsiteY1" fmla="*/ 1041400 h 2057400"/>
                <a:gd name="connsiteX2" fmla="*/ 38100 w 1066857"/>
                <a:gd name="connsiteY2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57" h="2057400">
                  <a:moveTo>
                    <a:pt x="0" y="0"/>
                  </a:moveTo>
                  <a:cubicBezTo>
                    <a:pt x="530225" y="349250"/>
                    <a:pt x="1060450" y="698500"/>
                    <a:pt x="1066800" y="1041400"/>
                  </a:cubicBezTo>
                  <a:cubicBezTo>
                    <a:pt x="1073150" y="1384300"/>
                    <a:pt x="555625" y="1720850"/>
                    <a:pt x="38100" y="205740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38" y="1190526"/>
            <a:ext cx="5023041" cy="3800573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 flipH="1">
            <a:off x="4182911" y="1701800"/>
            <a:ext cx="274790" cy="1750735"/>
          </a:xfrm>
          <a:custGeom>
            <a:avLst/>
            <a:gdLst>
              <a:gd name="connsiteX0" fmla="*/ 0 w 1066857"/>
              <a:gd name="connsiteY0" fmla="*/ 0 h 2057400"/>
              <a:gd name="connsiteX1" fmla="*/ 1066800 w 1066857"/>
              <a:gd name="connsiteY1" fmla="*/ 1041400 h 2057400"/>
              <a:gd name="connsiteX2" fmla="*/ 38100 w 1066857"/>
              <a:gd name="connsiteY2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57" h="2057400">
                <a:moveTo>
                  <a:pt x="0" y="0"/>
                </a:moveTo>
                <a:cubicBezTo>
                  <a:pt x="530225" y="349250"/>
                  <a:pt x="1060450" y="698500"/>
                  <a:pt x="1066800" y="1041400"/>
                </a:cubicBezTo>
                <a:cubicBezTo>
                  <a:pt x="1073150" y="1384300"/>
                  <a:pt x="555625" y="1720850"/>
                  <a:pt x="38100" y="20574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u="sng"/>
          </a:p>
        </p:txBody>
      </p:sp>
    </p:spTree>
    <p:extLst>
      <p:ext uri="{BB962C8B-B14F-4D97-AF65-F5344CB8AC3E}">
        <p14:creationId xmlns:p14="http://schemas.microsoft.com/office/powerpoint/2010/main" val="29205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2906" y="124974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Downloads and datasets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906" y="902175"/>
            <a:ext cx="7843838" cy="6740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Connect downloads to your PC now appear like any other download from a web site, in the downloads tab of your browser.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4" y="1656238"/>
            <a:ext cx="6542036" cy="428270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2907" y="5550694"/>
            <a:ext cx="2439695" cy="45005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5763" y="276488"/>
            <a:ext cx="711540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Downloads and 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2161"/>
            <a:ext cx="6841561" cy="38987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5763" y="1228725"/>
            <a:ext cx="7850981" cy="44291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 will now be accessed using a new, web-based tool called </a:t>
            </a:r>
            <a:r>
              <a:rPr lang="en-CA" sz="135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crushFTP</a:t>
            </a:r>
            <a:r>
              <a:rPr lang="en-CA" sz="13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4830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4" y="491192"/>
            <a:ext cx="7600080" cy="44363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514" y="4280617"/>
            <a:ext cx="2509094" cy="9761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117874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07E214C-C7CC-4C96-A883-362F7E199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60" b="-1"/>
          <a:stretch/>
        </p:blipFill>
        <p:spPr>
          <a:xfrm>
            <a:off x="3904059" y="1194349"/>
            <a:ext cx="4614863" cy="421783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8607" y="188640"/>
            <a:ext cx="7250906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800" dirty="0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Rocket Shuttle – new 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07" y="2364580"/>
            <a:ext cx="3213273" cy="3368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dirty="0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updated version of </a:t>
            </a:r>
            <a:r>
              <a:rPr lang="en-US" dirty="0" err="1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RocketShuttle</a:t>
            </a:r>
            <a:r>
              <a:rPr lang="en-US" dirty="0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web-based, but for the most part will function in the same ways as the current </a:t>
            </a:r>
            <a:r>
              <a:rPr lang="en-US" dirty="0" err="1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RocketShuttle</a:t>
            </a:r>
            <a:r>
              <a:rPr lang="en-US" dirty="0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E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dirty="0">
                <a:solidFill>
                  <a:srgbClr val="1E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libraries will be copied over, although individual users will need to drag-and-drop their query libraries into their personal workspaces in the new version.</a:t>
            </a:r>
          </a:p>
        </p:txBody>
      </p:sp>
    </p:spTree>
    <p:extLst>
      <p:ext uri="{BB962C8B-B14F-4D97-AF65-F5344CB8AC3E}">
        <p14:creationId xmlns:p14="http://schemas.microsoft.com/office/powerpoint/2010/main" val="1741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898D-514E-7F46-9A76-FF1F3FCA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D730-86CB-8447-B2E7-AF794EC4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Integration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date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Crush FTP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Rocket Shuttle v12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239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4242-8315-BB43-9BD9-2FBFBC45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AA2A-0BEC-5546-9F44-489DBBC9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Started in July 2015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conversion on the mainframe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Risk: Mainframe not suitable for Java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Migration off the mainframe started in Jan 2017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Migrate Java code and mainframe sub-systems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test everything – 1300 test cases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cutover date: November 18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6595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9" y="407988"/>
            <a:ext cx="82296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CF869-733D-3442-AEE8-A355C52E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5" y="1772816"/>
            <a:ext cx="893538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66F2B0-9C42-344F-898C-D1B2E9DC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4" y="546310"/>
            <a:ext cx="8112535" cy="6050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0E4B4-EE9F-8A4C-8731-B466FFF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5275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35851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E2B0F-C311-B94C-AFA9-A8F50AEA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" y="580428"/>
            <a:ext cx="8533897" cy="5368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84EFB-CCCB-DB4C-901E-8AC79E54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5891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</a:p>
        </p:txBody>
      </p:sp>
    </p:spTree>
    <p:extLst>
      <p:ext uri="{BB962C8B-B14F-4D97-AF65-F5344CB8AC3E}">
        <p14:creationId xmlns:p14="http://schemas.microsoft.com/office/powerpoint/2010/main" val="5996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2" y="275566"/>
            <a:ext cx="7886700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003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622" y="1090605"/>
            <a:ext cx="7459677" cy="5078313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date:</a:t>
            </a:r>
          </a:p>
          <a:p>
            <a:endParaRPr lang="en-CA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Divisional visits (fall 2017)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Listserv messages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site updates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Registrarial</a:t>
            </a: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Professional Development Day presentation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updates: ROSI Change Advisory Board (CAB); NGSIS Core Team</a:t>
            </a:r>
            <a:br>
              <a:rPr lang="en-CA" dirty="0">
                <a:solidFill>
                  <a:srgbClr val="00306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Planned:</a:t>
            </a:r>
          </a:p>
          <a:p>
            <a:endParaRPr lang="en-CA" dirty="0">
              <a:solidFill>
                <a:srgbClr val="003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Divisional testing (June to September)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Divisional visits (summer 2018) – broader demos and Q&amp;A meetings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messaging on listservs, web sites, videos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ROSI documentation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“cheat sheet” -- quick reference one-pager for keyboarding changes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Drop-in spots immediately before cutover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3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ROSI Help – extra hands on deck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10" y="302768"/>
            <a:ext cx="8178394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003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interface:  screen appearance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0" y="1296940"/>
            <a:ext cx="4803982" cy="3724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774" y="2348880"/>
            <a:ext cx="5304509" cy="35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" y="1724025"/>
            <a:ext cx="4865414" cy="377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34" y="260648"/>
            <a:ext cx="8095063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003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interface: PF keys</a:t>
            </a:r>
          </a:p>
        </p:txBody>
      </p:sp>
      <p:sp>
        <p:nvSpPr>
          <p:cNvPr id="13" name="Oval 12"/>
          <p:cNvSpPr/>
          <p:nvPr/>
        </p:nvSpPr>
        <p:spPr>
          <a:xfrm>
            <a:off x="552450" y="4752975"/>
            <a:ext cx="207645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35" y="1524000"/>
            <a:ext cx="5665283" cy="26098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991225" y="3390900"/>
            <a:ext cx="280035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7996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kf-custom">
      <a:dk1>
        <a:srgbClr val="142B46"/>
      </a:dk1>
      <a:lt1>
        <a:srgbClr val="FFFFFF"/>
      </a:lt1>
      <a:dk2>
        <a:srgbClr val="003865"/>
      </a:dk2>
      <a:lt2>
        <a:srgbClr val="FFFFFF"/>
      </a:lt2>
      <a:accent1>
        <a:srgbClr val="244C7A"/>
      </a:accent1>
      <a:accent2>
        <a:srgbClr val="800046"/>
      </a:accent2>
      <a:accent3>
        <a:srgbClr val="C00069"/>
      </a:accent3>
      <a:accent4>
        <a:srgbClr val="008F96"/>
      </a:accent4>
      <a:accent5>
        <a:srgbClr val="004E53"/>
      </a:accent5>
      <a:accent6>
        <a:srgbClr val="B3A369"/>
      </a:accent6>
      <a:hlink>
        <a:srgbClr val="3571B4"/>
      </a:hlink>
      <a:folHlink>
        <a:srgbClr val="4F8ACB"/>
      </a:folHlink>
    </a:clrScheme>
    <a:fontScheme name="tkf-trade-gothic">
      <a:majorFont>
        <a:latin typeface="Trade Gothic LT Std Bold"/>
        <a:ea typeface=""/>
        <a:cs typeface=""/>
      </a:majorFont>
      <a:minorFont>
        <a:latin typeface="Trade Gothic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280</Words>
  <Application>Microsoft Macintosh PowerPoint</Application>
  <PresentationFormat>On-screen Show (4:3)</PresentationFormat>
  <Paragraphs>82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LT Std</vt:lpstr>
      <vt:lpstr>Trade Gothic LT Std Bold</vt:lpstr>
      <vt:lpstr>Office Theme</vt:lpstr>
      <vt:lpstr>NGSIS Platform Modernization</vt:lpstr>
      <vt:lpstr>Agenda</vt:lpstr>
      <vt:lpstr>Project Background</vt:lpstr>
      <vt:lpstr>Project Timeline</vt:lpstr>
      <vt:lpstr>Technical Integration</vt:lpstr>
      <vt:lpstr>Printing</vt:lpstr>
      <vt:lpstr>Change management</vt:lpstr>
      <vt:lpstr>User interface:  screen appearance</vt:lpstr>
      <vt:lpstr>User interface: PF keys</vt:lpstr>
      <vt:lpstr>User interface: buttons</vt:lpstr>
      <vt:lpstr>User interface: Click + Enter now double-click</vt:lpstr>
      <vt:lpstr>PowerPoint Presentation</vt:lpstr>
      <vt:lpstr>PowerPoint Presentation</vt:lpstr>
      <vt:lpstr>User interface: tabbing</vt:lpstr>
      <vt:lpstr>PowerPoint Presentation</vt:lpstr>
      <vt:lpstr>PowerPoint Presentation</vt:lpstr>
      <vt:lpstr>PowerPoint Presentation</vt:lpstr>
      <vt:lpstr>Rocket Shuttle – new version</vt:lpstr>
    </vt:vector>
  </TitlesOfParts>
  <Company>University of Toronto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Sheila Eaton</dc:creator>
  <cp:lastModifiedBy>Frank Boshoff</cp:lastModifiedBy>
  <cp:revision>121</cp:revision>
  <dcterms:created xsi:type="dcterms:W3CDTF">2016-03-28T21:48:20Z</dcterms:created>
  <dcterms:modified xsi:type="dcterms:W3CDTF">2018-05-04T13:50:27Z</dcterms:modified>
</cp:coreProperties>
</file>