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3" r:id="rId8"/>
    <p:sldId id="260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ECA5BC-00CC-4CA1-8E1A-716F0F6DF3E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4CAA0F2-82B5-4E3B-BE79-5CD891EEAF33}">
      <dgm:prSet phldrT="[Text]"/>
      <dgm:spPr/>
      <dgm:t>
        <a:bodyPr/>
        <a:lstStyle/>
        <a:p>
          <a:r>
            <a:rPr lang="en-CA" dirty="0"/>
            <a:t>Idea</a:t>
          </a:r>
          <a:endParaRPr lang="en-US" dirty="0"/>
        </a:p>
      </dgm:t>
    </dgm:pt>
    <dgm:pt modelId="{AC729412-7788-4C02-A4B4-4A6EF25459AA}" type="parTrans" cxnId="{827E66BE-2F73-45D0-9BBF-8ABA2894164B}">
      <dgm:prSet/>
      <dgm:spPr/>
      <dgm:t>
        <a:bodyPr/>
        <a:lstStyle/>
        <a:p>
          <a:endParaRPr lang="en-US"/>
        </a:p>
      </dgm:t>
    </dgm:pt>
    <dgm:pt modelId="{EB6370DF-BC39-45FA-9A99-1E2BD168310A}" type="sibTrans" cxnId="{827E66BE-2F73-45D0-9BBF-8ABA2894164B}">
      <dgm:prSet/>
      <dgm:spPr/>
      <dgm:t>
        <a:bodyPr/>
        <a:lstStyle/>
        <a:p>
          <a:endParaRPr lang="en-US"/>
        </a:p>
      </dgm:t>
    </dgm:pt>
    <dgm:pt modelId="{7CC8FCAC-C155-4F17-BE06-11FCAE44D289}">
      <dgm:prSet phldrT="[Text]"/>
      <dgm:spPr/>
      <dgm:t>
        <a:bodyPr/>
        <a:lstStyle/>
        <a:p>
          <a:r>
            <a:rPr lang="en-CA" dirty="0"/>
            <a:t>Learn by Doing- Pilot, Limited Availability</a:t>
          </a:r>
          <a:endParaRPr lang="en-US" dirty="0"/>
        </a:p>
      </dgm:t>
    </dgm:pt>
    <dgm:pt modelId="{5ABA22AD-3EC3-48E6-BFBF-393724BD79F3}" type="parTrans" cxnId="{54679497-A6FA-4586-BAD9-048A8CE7A395}">
      <dgm:prSet/>
      <dgm:spPr/>
      <dgm:t>
        <a:bodyPr/>
        <a:lstStyle/>
        <a:p>
          <a:endParaRPr lang="en-US"/>
        </a:p>
      </dgm:t>
    </dgm:pt>
    <dgm:pt modelId="{325E4984-DDF4-4DB7-837D-23F6F9BDC8A0}" type="sibTrans" cxnId="{54679497-A6FA-4586-BAD9-048A8CE7A395}">
      <dgm:prSet/>
      <dgm:spPr/>
      <dgm:t>
        <a:bodyPr/>
        <a:lstStyle/>
        <a:p>
          <a:endParaRPr lang="en-US"/>
        </a:p>
      </dgm:t>
    </dgm:pt>
    <dgm:pt modelId="{7FFA7B73-F352-4363-AC97-36BD47A0C425}">
      <dgm:prSet phldrT="[Text]"/>
      <dgm:spPr/>
      <dgm:t>
        <a:bodyPr/>
        <a:lstStyle/>
        <a:p>
          <a:r>
            <a:rPr lang="en-CA" dirty="0"/>
            <a:t>Proposal and Feedback</a:t>
          </a:r>
          <a:endParaRPr lang="en-US" dirty="0"/>
        </a:p>
      </dgm:t>
    </dgm:pt>
    <dgm:pt modelId="{5C614E11-9C75-4B26-9B95-5FDB78545CED}" type="parTrans" cxnId="{B164285E-E4DC-4097-93F6-FBDFCC8DB982}">
      <dgm:prSet/>
      <dgm:spPr/>
      <dgm:t>
        <a:bodyPr/>
        <a:lstStyle/>
        <a:p>
          <a:endParaRPr lang="en-US"/>
        </a:p>
      </dgm:t>
    </dgm:pt>
    <dgm:pt modelId="{7940AFDF-1968-4027-BA78-EF0045C39B2C}" type="sibTrans" cxnId="{B164285E-E4DC-4097-93F6-FBDFCC8DB982}">
      <dgm:prSet/>
      <dgm:spPr/>
      <dgm:t>
        <a:bodyPr/>
        <a:lstStyle/>
        <a:p>
          <a:endParaRPr lang="en-US"/>
        </a:p>
      </dgm:t>
    </dgm:pt>
    <dgm:pt modelId="{CA12B73E-0745-47DE-876C-580F759D4852}">
      <dgm:prSet phldrT="[Text]"/>
      <dgm:spPr/>
      <dgm:t>
        <a:bodyPr/>
        <a:lstStyle/>
        <a:p>
          <a:r>
            <a:rPr lang="en-CA" dirty="0"/>
            <a:t>General Availability</a:t>
          </a:r>
          <a:endParaRPr lang="en-US" dirty="0"/>
        </a:p>
      </dgm:t>
    </dgm:pt>
    <dgm:pt modelId="{97D82C0C-632B-4663-8C3A-AEA9B20B5B11}" type="parTrans" cxnId="{59ECA96F-2D39-4114-96EC-132B68BD3600}">
      <dgm:prSet/>
      <dgm:spPr/>
      <dgm:t>
        <a:bodyPr/>
        <a:lstStyle/>
        <a:p>
          <a:endParaRPr lang="en-US"/>
        </a:p>
      </dgm:t>
    </dgm:pt>
    <dgm:pt modelId="{5DEDC1C6-8937-4A9B-946F-29220743837A}" type="sibTrans" cxnId="{59ECA96F-2D39-4114-96EC-132B68BD3600}">
      <dgm:prSet/>
      <dgm:spPr/>
      <dgm:t>
        <a:bodyPr/>
        <a:lstStyle/>
        <a:p>
          <a:endParaRPr lang="en-US"/>
        </a:p>
      </dgm:t>
    </dgm:pt>
    <dgm:pt modelId="{3627E1D1-06AA-4AE3-B25C-9D21DB69E739}" type="pres">
      <dgm:prSet presAssocID="{FFECA5BC-00CC-4CA1-8E1A-716F0F6DF3EB}" presName="CompostProcess" presStyleCnt="0">
        <dgm:presLayoutVars>
          <dgm:dir/>
          <dgm:resizeHandles val="exact"/>
        </dgm:presLayoutVars>
      </dgm:prSet>
      <dgm:spPr/>
    </dgm:pt>
    <dgm:pt modelId="{E4B99B8C-0962-448F-9DFE-A4517B181805}" type="pres">
      <dgm:prSet presAssocID="{FFECA5BC-00CC-4CA1-8E1A-716F0F6DF3EB}" presName="arrow" presStyleLbl="bgShp" presStyleIdx="0" presStyleCnt="1"/>
      <dgm:spPr/>
    </dgm:pt>
    <dgm:pt modelId="{155F6184-C2C4-4E6A-9EA5-A29BB86BB0E6}" type="pres">
      <dgm:prSet presAssocID="{FFECA5BC-00CC-4CA1-8E1A-716F0F6DF3EB}" presName="linearProcess" presStyleCnt="0"/>
      <dgm:spPr/>
    </dgm:pt>
    <dgm:pt modelId="{EBA257D0-BDFD-471A-85CC-6D799A2CE6F5}" type="pres">
      <dgm:prSet presAssocID="{24CAA0F2-82B5-4E3B-BE79-5CD891EEAF33}" presName="textNode" presStyleLbl="node1" presStyleIdx="0" presStyleCnt="4">
        <dgm:presLayoutVars>
          <dgm:bulletEnabled val="1"/>
        </dgm:presLayoutVars>
      </dgm:prSet>
      <dgm:spPr/>
    </dgm:pt>
    <dgm:pt modelId="{3F9922DB-22B8-4381-8BEC-F9C5C01D3681}" type="pres">
      <dgm:prSet presAssocID="{EB6370DF-BC39-45FA-9A99-1E2BD168310A}" presName="sibTrans" presStyleCnt="0"/>
      <dgm:spPr/>
    </dgm:pt>
    <dgm:pt modelId="{BE4B75CA-C3CC-4131-979A-B86B01EA7FF5}" type="pres">
      <dgm:prSet presAssocID="{7CC8FCAC-C155-4F17-BE06-11FCAE44D289}" presName="textNode" presStyleLbl="node1" presStyleIdx="1" presStyleCnt="4">
        <dgm:presLayoutVars>
          <dgm:bulletEnabled val="1"/>
        </dgm:presLayoutVars>
      </dgm:prSet>
      <dgm:spPr/>
    </dgm:pt>
    <dgm:pt modelId="{F989830D-9EBA-4207-BCAA-431DB865F812}" type="pres">
      <dgm:prSet presAssocID="{325E4984-DDF4-4DB7-837D-23F6F9BDC8A0}" presName="sibTrans" presStyleCnt="0"/>
      <dgm:spPr/>
    </dgm:pt>
    <dgm:pt modelId="{3777450B-7A80-4441-9402-CE6C0BDE8C52}" type="pres">
      <dgm:prSet presAssocID="{7FFA7B73-F352-4363-AC97-36BD47A0C425}" presName="textNode" presStyleLbl="node1" presStyleIdx="2" presStyleCnt="4">
        <dgm:presLayoutVars>
          <dgm:bulletEnabled val="1"/>
        </dgm:presLayoutVars>
      </dgm:prSet>
      <dgm:spPr/>
    </dgm:pt>
    <dgm:pt modelId="{4E1F62D6-90ED-4951-9C0C-744BBE921DD7}" type="pres">
      <dgm:prSet presAssocID="{7940AFDF-1968-4027-BA78-EF0045C39B2C}" presName="sibTrans" presStyleCnt="0"/>
      <dgm:spPr/>
    </dgm:pt>
    <dgm:pt modelId="{5D0F4469-3BBC-46CA-B03C-D34D9D32F317}" type="pres">
      <dgm:prSet presAssocID="{CA12B73E-0745-47DE-876C-580F759D485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164285E-E4DC-4097-93F6-FBDFCC8DB982}" srcId="{FFECA5BC-00CC-4CA1-8E1A-716F0F6DF3EB}" destId="{7FFA7B73-F352-4363-AC97-36BD47A0C425}" srcOrd="2" destOrd="0" parTransId="{5C614E11-9C75-4B26-9B95-5FDB78545CED}" sibTransId="{7940AFDF-1968-4027-BA78-EF0045C39B2C}"/>
    <dgm:cxn modelId="{59ECA96F-2D39-4114-96EC-132B68BD3600}" srcId="{FFECA5BC-00CC-4CA1-8E1A-716F0F6DF3EB}" destId="{CA12B73E-0745-47DE-876C-580F759D4852}" srcOrd="3" destOrd="0" parTransId="{97D82C0C-632B-4663-8C3A-AEA9B20B5B11}" sibTransId="{5DEDC1C6-8937-4A9B-946F-29220743837A}"/>
    <dgm:cxn modelId="{AE9F1E79-6CAD-425F-AB34-329CAF2131EB}" type="presOf" srcId="{CA12B73E-0745-47DE-876C-580F759D4852}" destId="{5D0F4469-3BBC-46CA-B03C-D34D9D32F317}" srcOrd="0" destOrd="0" presId="urn:microsoft.com/office/officeart/2005/8/layout/hProcess9"/>
    <dgm:cxn modelId="{08DC5C79-4BB5-4870-9C53-239DD973D512}" type="presOf" srcId="{7FFA7B73-F352-4363-AC97-36BD47A0C425}" destId="{3777450B-7A80-4441-9402-CE6C0BDE8C52}" srcOrd="0" destOrd="0" presId="urn:microsoft.com/office/officeart/2005/8/layout/hProcess9"/>
    <dgm:cxn modelId="{54679497-A6FA-4586-BAD9-048A8CE7A395}" srcId="{FFECA5BC-00CC-4CA1-8E1A-716F0F6DF3EB}" destId="{7CC8FCAC-C155-4F17-BE06-11FCAE44D289}" srcOrd="1" destOrd="0" parTransId="{5ABA22AD-3EC3-48E6-BFBF-393724BD79F3}" sibTransId="{325E4984-DDF4-4DB7-837D-23F6F9BDC8A0}"/>
    <dgm:cxn modelId="{E50F2AAD-88BF-4601-9318-DF7AF66EA810}" type="presOf" srcId="{FFECA5BC-00CC-4CA1-8E1A-716F0F6DF3EB}" destId="{3627E1D1-06AA-4AE3-B25C-9D21DB69E739}" srcOrd="0" destOrd="0" presId="urn:microsoft.com/office/officeart/2005/8/layout/hProcess9"/>
    <dgm:cxn modelId="{827E66BE-2F73-45D0-9BBF-8ABA2894164B}" srcId="{FFECA5BC-00CC-4CA1-8E1A-716F0F6DF3EB}" destId="{24CAA0F2-82B5-4E3B-BE79-5CD891EEAF33}" srcOrd="0" destOrd="0" parTransId="{AC729412-7788-4C02-A4B4-4A6EF25459AA}" sibTransId="{EB6370DF-BC39-45FA-9A99-1E2BD168310A}"/>
    <dgm:cxn modelId="{F088D7C8-75ED-4885-B517-A07DB5283BDF}" type="presOf" srcId="{24CAA0F2-82B5-4E3B-BE79-5CD891EEAF33}" destId="{EBA257D0-BDFD-471A-85CC-6D799A2CE6F5}" srcOrd="0" destOrd="0" presId="urn:microsoft.com/office/officeart/2005/8/layout/hProcess9"/>
    <dgm:cxn modelId="{2E2A72FC-5969-441B-AC3A-C63DAEC884E1}" type="presOf" srcId="{7CC8FCAC-C155-4F17-BE06-11FCAE44D289}" destId="{BE4B75CA-C3CC-4131-979A-B86B01EA7FF5}" srcOrd="0" destOrd="0" presId="urn:microsoft.com/office/officeart/2005/8/layout/hProcess9"/>
    <dgm:cxn modelId="{16C9E615-B87F-43C5-9B8B-00C7917B025F}" type="presParOf" srcId="{3627E1D1-06AA-4AE3-B25C-9D21DB69E739}" destId="{E4B99B8C-0962-448F-9DFE-A4517B181805}" srcOrd="0" destOrd="0" presId="urn:microsoft.com/office/officeart/2005/8/layout/hProcess9"/>
    <dgm:cxn modelId="{571EEF36-FE95-4200-A902-2E63897C9BA7}" type="presParOf" srcId="{3627E1D1-06AA-4AE3-B25C-9D21DB69E739}" destId="{155F6184-C2C4-4E6A-9EA5-A29BB86BB0E6}" srcOrd="1" destOrd="0" presId="urn:microsoft.com/office/officeart/2005/8/layout/hProcess9"/>
    <dgm:cxn modelId="{116C64D9-28AB-4201-B709-1270F4C0BEAA}" type="presParOf" srcId="{155F6184-C2C4-4E6A-9EA5-A29BB86BB0E6}" destId="{EBA257D0-BDFD-471A-85CC-6D799A2CE6F5}" srcOrd="0" destOrd="0" presId="urn:microsoft.com/office/officeart/2005/8/layout/hProcess9"/>
    <dgm:cxn modelId="{8907FD6E-5B2F-4D51-8269-166BE3374BD9}" type="presParOf" srcId="{155F6184-C2C4-4E6A-9EA5-A29BB86BB0E6}" destId="{3F9922DB-22B8-4381-8BEC-F9C5C01D3681}" srcOrd="1" destOrd="0" presId="urn:microsoft.com/office/officeart/2005/8/layout/hProcess9"/>
    <dgm:cxn modelId="{70DBC94F-5E20-42C3-9B23-A3FB71EDED8F}" type="presParOf" srcId="{155F6184-C2C4-4E6A-9EA5-A29BB86BB0E6}" destId="{BE4B75CA-C3CC-4131-979A-B86B01EA7FF5}" srcOrd="2" destOrd="0" presId="urn:microsoft.com/office/officeart/2005/8/layout/hProcess9"/>
    <dgm:cxn modelId="{C4907F40-3B3B-4A5C-A548-8BB7F9B71D3D}" type="presParOf" srcId="{155F6184-C2C4-4E6A-9EA5-A29BB86BB0E6}" destId="{F989830D-9EBA-4207-BCAA-431DB865F812}" srcOrd="3" destOrd="0" presId="urn:microsoft.com/office/officeart/2005/8/layout/hProcess9"/>
    <dgm:cxn modelId="{1FD661CA-B14B-43AF-A9B2-2CC18B98F527}" type="presParOf" srcId="{155F6184-C2C4-4E6A-9EA5-A29BB86BB0E6}" destId="{3777450B-7A80-4441-9402-CE6C0BDE8C52}" srcOrd="4" destOrd="0" presId="urn:microsoft.com/office/officeart/2005/8/layout/hProcess9"/>
    <dgm:cxn modelId="{03379C1D-33A3-4BFC-B78B-1AB61D726A19}" type="presParOf" srcId="{155F6184-C2C4-4E6A-9EA5-A29BB86BB0E6}" destId="{4E1F62D6-90ED-4951-9C0C-744BBE921DD7}" srcOrd="5" destOrd="0" presId="urn:microsoft.com/office/officeart/2005/8/layout/hProcess9"/>
    <dgm:cxn modelId="{3DCF893C-E715-49A5-86E5-4C23EC792C84}" type="presParOf" srcId="{155F6184-C2C4-4E6A-9EA5-A29BB86BB0E6}" destId="{5D0F4469-3BBC-46CA-B03C-D34D9D32F31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99B8C-0962-448F-9DFE-A4517B181805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257D0-BDFD-471A-85CC-6D799A2CE6F5}">
      <dsp:nvSpPr>
        <dsp:cNvPr id="0" name=""/>
        <dsp:cNvSpPr/>
      </dsp:nvSpPr>
      <dsp:spPr>
        <a:xfrm>
          <a:off x="5262" y="1305401"/>
          <a:ext cx="253134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Idea</a:t>
          </a:r>
          <a:endParaRPr lang="en-US" sz="2600" kern="1200" dirty="0"/>
        </a:p>
      </dsp:txBody>
      <dsp:txXfrm>
        <a:off x="90228" y="1390367"/>
        <a:ext cx="2361411" cy="1570603"/>
      </dsp:txXfrm>
    </dsp:sp>
    <dsp:sp modelId="{BE4B75CA-C3CC-4131-979A-B86B01EA7FF5}">
      <dsp:nvSpPr>
        <dsp:cNvPr id="0" name=""/>
        <dsp:cNvSpPr/>
      </dsp:nvSpPr>
      <dsp:spPr>
        <a:xfrm>
          <a:off x="2663173" y="1305401"/>
          <a:ext cx="253134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Learn by Doing- Pilot, Limited Availability</a:t>
          </a:r>
          <a:endParaRPr lang="en-US" sz="2600" kern="1200" dirty="0"/>
        </a:p>
      </dsp:txBody>
      <dsp:txXfrm>
        <a:off x="2748139" y="1390367"/>
        <a:ext cx="2361411" cy="1570603"/>
      </dsp:txXfrm>
    </dsp:sp>
    <dsp:sp modelId="{3777450B-7A80-4441-9402-CE6C0BDE8C52}">
      <dsp:nvSpPr>
        <dsp:cNvPr id="0" name=""/>
        <dsp:cNvSpPr/>
      </dsp:nvSpPr>
      <dsp:spPr>
        <a:xfrm>
          <a:off x="5321083" y="1305401"/>
          <a:ext cx="253134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Proposal and Feedback</a:t>
          </a:r>
          <a:endParaRPr lang="en-US" sz="2600" kern="1200" dirty="0"/>
        </a:p>
      </dsp:txBody>
      <dsp:txXfrm>
        <a:off x="5406049" y="1390367"/>
        <a:ext cx="2361411" cy="1570603"/>
      </dsp:txXfrm>
    </dsp:sp>
    <dsp:sp modelId="{5D0F4469-3BBC-46CA-B03C-D34D9D32F317}">
      <dsp:nvSpPr>
        <dsp:cNvPr id="0" name=""/>
        <dsp:cNvSpPr/>
      </dsp:nvSpPr>
      <dsp:spPr>
        <a:xfrm>
          <a:off x="7978993" y="1305401"/>
          <a:ext cx="253134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General Availability</a:t>
          </a:r>
          <a:endParaRPr lang="en-US" sz="2600" kern="1200" dirty="0"/>
        </a:p>
      </dsp:txBody>
      <dsp:txXfrm>
        <a:off x="8063959" y="1390367"/>
        <a:ext cx="2361411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11E4-4E3D-4C1B-8E91-306930B29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00017-963A-48ED-A363-31CAA7E9F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E0B35-4039-42EE-939A-95AC4770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72E5-BEFB-46FF-A3D6-D702324931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2F9C-861F-4FEB-AAA2-F0914413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F07A9-D13A-465B-A39A-58EB23FD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3B14-67E5-4BC3-AFC1-3476385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1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491F-34F6-4468-8605-3FFAABCC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2A926-2000-4119-9B35-7A6F8421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97D96-65E9-40D1-9293-5AC28745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72E5-BEFB-46FF-A3D6-D702324931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48A87-D6C5-4789-B892-5E39CB3E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73411-EC7A-4F9F-AEC5-DCC412CD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3B14-67E5-4BC3-AFC1-3476385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7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ECF0D-B111-4E70-BE5E-151394CB7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B421E-A54E-4A04-A710-E8F2A0047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34C8-EF3C-4748-BAED-53AC7591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72E5-BEFB-46FF-A3D6-D702324931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E59E-8E4D-4CD9-AACD-675A212C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03A44-247E-400F-9A52-96B357CB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3B14-67E5-4BC3-AFC1-3476385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1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336F-24CA-447F-A455-71BE5E8A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B5DD-3D27-4A71-B1AF-2F5C3AE8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CAC10-7AC4-4C5F-8E9F-D981BB0D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72E5-BEFB-46FF-A3D6-D702324931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2EDCA-2B5F-480D-845B-3BEE4398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35208-85F0-438F-B7AF-D8346073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3B14-67E5-4BC3-AFC1-3476385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5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261A-703D-47DF-A597-B969FDD2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DB63D-688F-447F-A892-F588EDF5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0DEC-8977-4410-9E9C-746C3592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72E5-BEFB-46FF-A3D6-D702324931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7E23-F21D-4BD3-A311-698CBEBA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82A5-60AA-4759-B916-DC2CE59D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3B14-67E5-4BC3-AFC1-3476385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AED8-DBA0-40DC-813B-6C274318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55BF-3013-4127-A266-AD3206945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29D7-D2B6-4EBF-8A69-F5CBB2896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ACB0-D576-4B3A-AE4A-496050E6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72E5-BEFB-46FF-A3D6-D702324931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66FE3-9551-4E2E-B821-EA18077F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87124-8EF0-4FBB-842D-18EF8D73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3B14-67E5-4BC3-AFC1-3476385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4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D11C-CBD1-4E5C-BF89-A59E5859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01C35-77A8-4F12-B9CC-367FAF44F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E5D95-8330-4893-B185-2E37FE36C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2A39B-0204-44C4-B647-0C8BFEB15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D8CB7-627E-42B2-8EB6-90087CE5C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054F4-6F95-47A7-A673-B2E4236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72E5-BEFB-46FF-A3D6-D702324931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14902-8503-4717-872C-A95F5229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544AE-EB54-4641-B502-56538EFC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3B14-67E5-4BC3-AFC1-3476385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5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2511-D149-4979-BAD4-21F4CBCA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6547B-3C4B-4175-B1A3-C891B067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72E5-BEFB-46FF-A3D6-D702324931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B7EA1-3A2B-4A7F-8193-D46B33AC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4C51C-E08A-4942-B18D-2C368CF3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3B14-67E5-4BC3-AFC1-3476385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5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B67D1-A5E3-42CE-B66F-63CA12E9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72E5-BEFB-46FF-A3D6-D702324931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B6A03-4F97-424C-876D-A5F59472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23F25-C53D-4DE5-A8D7-7DB85C6B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3B14-67E5-4BC3-AFC1-3476385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9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E3F5-7E30-44C6-B094-1A6AAD43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43F4-759D-4F85-B749-63D3EE99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19AD5-7F92-4375-A4F2-BB3CA61F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EE73C-F8D0-490C-9844-96D9DBE9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72E5-BEFB-46FF-A3D6-D702324931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9539F-4A6B-427C-9051-810CEADC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4FDEF-C5D6-47D0-8121-CA75D986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3B14-67E5-4BC3-AFC1-3476385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EB03-1B8C-43A7-B8D0-0A6C22F9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82B71-9C57-4D38-A27D-7A9A5C604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1D410-6C24-4F9C-9501-AD4E60B08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661D3-9AFB-4811-955A-658B3231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72E5-BEFB-46FF-A3D6-D702324931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8F33-53AD-4C51-BB00-F31F3F34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43B99-C545-4954-86BE-33B59663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3B14-67E5-4BC3-AFC1-3476385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6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844DC-4346-4735-A0AE-98775414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74629-5059-4110-AEDE-F82AF541C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EF3FE-D339-41D2-B74F-0CC43BC1C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72E5-BEFB-46FF-A3D6-D702324931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7346-3726-4668-8200-062AA91B6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6AA2-8D55-48FE-8833-50B32353A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3B14-67E5-4BC3-AFC1-3476385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4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Rajiv.Kaushik@utoronto.c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9B47F4-CB3C-4D3F-9C29-8B96EC282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PM as a Service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43FE98-8388-4A3E-B5C4-4D467F762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Rajiv Kaushik</a:t>
            </a:r>
          </a:p>
          <a:p>
            <a:r>
              <a:rPr lang="en-CA" dirty="0"/>
              <a:t>PMO/ITS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4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3767-FCA1-4272-935D-DA7727E1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PM As a Service: Specifications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05B3-D5B8-43FF-BF0F-37C1C8BD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For entire project or just project stages </a:t>
            </a:r>
          </a:p>
          <a:p>
            <a:endParaRPr lang="en-CA" dirty="0"/>
          </a:p>
          <a:p>
            <a:r>
              <a:rPr lang="en-CA" dirty="0"/>
              <a:t>Duration 1 month or longer</a:t>
            </a:r>
          </a:p>
          <a:p>
            <a:endParaRPr lang="en-CA" dirty="0"/>
          </a:p>
          <a:p>
            <a:r>
              <a:rPr lang="en-CA" dirty="0"/>
              <a:t>Deploy ¼ FTE or higher, will try to bring same PM back</a:t>
            </a:r>
          </a:p>
          <a:p>
            <a:endParaRPr lang="en-CA" dirty="0"/>
          </a:p>
          <a:p>
            <a:r>
              <a:rPr lang="en-CA" dirty="0"/>
              <a:t>&lt;1 month lead time</a:t>
            </a:r>
          </a:p>
          <a:p>
            <a:endParaRPr lang="en-CA" dirty="0"/>
          </a:p>
          <a:p>
            <a:r>
              <a:rPr lang="en-CA" dirty="0"/>
              <a:t>Cost: $60 - $85 per hour depending on need</a:t>
            </a:r>
          </a:p>
          <a:p>
            <a:pPr lvl="1"/>
            <a:r>
              <a:rPr lang="en-CA" dirty="0"/>
              <a:t>More specific cost guidance to be published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343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2412-35DD-4E84-8757-D788F219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Next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64C9-B97A-4A23-B0B1-ED50BA19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Express your interest to me, even if you don’t have a specific need right away</a:t>
            </a:r>
          </a:p>
          <a:p>
            <a:endParaRPr lang="en-CA" dirty="0"/>
          </a:p>
          <a:p>
            <a:r>
              <a:rPr lang="en-CA" dirty="0"/>
              <a:t>Connect with me here, or send me email </a:t>
            </a:r>
            <a:r>
              <a:rPr lang="en-CA" b="1" dirty="0">
                <a:hlinkClick r:id="rId2"/>
              </a:rPr>
              <a:t>Rajiv.Kaushik@utoronto.ca</a:t>
            </a:r>
            <a:endParaRPr lang="en-CA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47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B6D4-7503-4152-A666-3A925C42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Where Are We?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E3E156-8C9B-4103-A688-72CF18DF8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8340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9D9F98-9A8F-454E-82C4-77F658706635}"/>
              </a:ext>
            </a:extLst>
          </p:cNvPr>
          <p:cNvCxnSpPr/>
          <p:nvPr/>
        </p:nvCxnSpPr>
        <p:spPr>
          <a:xfrm>
            <a:off x="7993930" y="970961"/>
            <a:ext cx="0" cy="54109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3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3767-FCA1-4272-935D-DA7727E1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It?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05B3-D5B8-43FF-BF0F-37C1C8BD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4800" b="1" dirty="0"/>
              <a:t>Bench of University Project Managers you can pull from</a:t>
            </a:r>
          </a:p>
          <a:p>
            <a:r>
              <a:rPr lang="en-CA" dirty="0"/>
              <a:t>For 1 month or longer</a:t>
            </a:r>
          </a:p>
          <a:p>
            <a:r>
              <a:rPr lang="en-CA" dirty="0"/>
              <a:t>¼ FTE or higher</a:t>
            </a:r>
          </a:p>
          <a:p>
            <a:r>
              <a:rPr lang="en-CA" dirty="0"/>
              <a:t>&lt;1 month lead time</a:t>
            </a:r>
          </a:p>
          <a:p>
            <a:r>
              <a:rPr lang="en-CA" dirty="0"/>
              <a:t>Cost recovery, lower than external contractors</a:t>
            </a:r>
          </a:p>
          <a:p>
            <a:r>
              <a:rPr lang="en-CA" dirty="0"/>
              <a:t>Knows the university</a:t>
            </a:r>
          </a:p>
          <a:p>
            <a:r>
              <a:rPr lang="en-CA" dirty="0"/>
              <a:t>Hits the ground running</a:t>
            </a:r>
          </a:p>
        </p:txBody>
      </p:sp>
    </p:spTree>
    <p:extLst>
      <p:ext uri="{BB962C8B-B14F-4D97-AF65-F5344CB8AC3E}">
        <p14:creationId xmlns:p14="http://schemas.microsoft.com/office/powerpoint/2010/main" val="374195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87A9-E245-4C9F-B1B6-551F2ED7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Why? Avoid Failure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935E-50A2-4DC4-A6A0-48DA916D8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/>
              <a:t>You n</a:t>
            </a:r>
            <a:r>
              <a:rPr lang="en-US" dirty="0" err="1"/>
              <a:t>eed</a:t>
            </a:r>
            <a:r>
              <a:rPr lang="en-US" dirty="0"/>
              <a:t> someone to navigate, facilitate, act as the glue</a:t>
            </a:r>
          </a:p>
          <a:p>
            <a:endParaRPr lang="en-CA" dirty="0"/>
          </a:p>
          <a:p>
            <a:r>
              <a:rPr lang="en-CA" dirty="0"/>
              <a:t>Planning is important</a:t>
            </a:r>
          </a:p>
          <a:p>
            <a:endParaRPr lang="en-CA" dirty="0"/>
          </a:p>
          <a:p>
            <a:r>
              <a:rPr lang="en-CA" dirty="0"/>
              <a:t>Staying on top of things is important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1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87A9-E245-4C9F-B1B6-551F2ED7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Why? Finding a PM Is Hard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935E-50A2-4DC4-A6A0-48DA916D8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Fluctuation in demand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Finding a part-time PM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PM for a short duration of 1-3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7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0B6C-62D3-41C4-8999-6B16D158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Why? Hit The Ground Running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7B60-641E-4D0C-8562-23AAE67F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Onboarding a PM can take time and effort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University/Division</a:t>
            </a:r>
          </a:p>
          <a:p>
            <a:r>
              <a:rPr lang="en-CA" dirty="0"/>
              <a:t>People</a:t>
            </a:r>
          </a:p>
          <a:p>
            <a:r>
              <a:rPr lang="en-CA" dirty="0"/>
              <a:t>Process</a:t>
            </a:r>
          </a:p>
          <a:p>
            <a:r>
              <a:rPr lang="en-CA" dirty="0"/>
              <a:t>Culture</a:t>
            </a:r>
          </a:p>
          <a:p>
            <a:r>
              <a:rPr lang="en-CA" dirty="0"/>
              <a:t>Language</a:t>
            </a:r>
          </a:p>
          <a:p>
            <a:r>
              <a:rPr lang="en-CA" dirty="0"/>
              <a:t>Tools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</a:t>
            </a:r>
            <a:r>
              <a:rPr lang="en-US" dirty="0" err="1"/>
              <a:t>pply</a:t>
            </a:r>
            <a:r>
              <a:rPr lang="en-US" dirty="0"/>
              <a:t> lessons learned elsewhere at the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6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87A9-E245-4C9F-B1B6-551F2ED7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Why? Works with Shared Services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935E-50A2-4DC4-A6A0-48DA916D8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Coordinates with university shared services</a:t>
            </a:r>
          </a:p>
          <a:p>
            <a:pPr lvl="1"/>
            <a:r>
              <a:rPr lang="en-US" dirty="0"/>
              <a:t>Procurement</a:t>
            </a:r>
          </a:p>
          <a:p>
            <a:pPr lvl="1"/>
            <a:r>
              <a:rPr lang="en-CA" dirty="0"/>
              <a:t>IT </a:t>
            </a:r>
            <a:r>
              <a:rPr lang="en-US" dirty="0"/>
              <a:t>infrastructure (EIS)</a:t>
            </a:r>
          </a:p>
          <a:p>
            <a:pPr lvl="1"/>
            <a:r>
              <a:rPr lang="en-US" dirty="0"/>
              <a:t>Information Security</a:t>
            </a:r>
          </a:p>
          <a:p>
            <a:pPr lvl="1"/>
            <a:r>
              <a:rPr lang="en-US" dirty="0"/>
              <a:t>Other shared services </a:t>
            </a:r>
          </a:p>
          <a:p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7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87A9-E245-4C9F-B1B6-551F2ED7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Why? PMs are Expensive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935E-50A2-4DC4-A6A0-48DA916D8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Contract PMs are expensive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Junior PMs start at $85 per hour plus HST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W</a:t>
            </a:r>
            <a:r>
              <a:rPr lang="en-US" dirty="0"/>
              <a:t>hen you have a $90k project, spending $15k on a PM seems like a lot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6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AAA8-C60A-4755-86B8-3F20374C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Why? Best Practices and Consistency</a:t>
            </a:r>
            <a:r>
              <a:rPr lang="en-CA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6C45-1637-4BE4-9BDE-B91C4073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Apply a consistent, proven method of running projects</a:t>
            </a:r>
          </a:p>
          <a:p>
            <a:pPr lvl="1"/>
            <a:r>
              <a:rPr lang="en-CA" dirty="0"/>
              <a:t>Agile</a:t>
            </a:r>
          </a:p>
          <a:p>
            <a:pPr lvl="1"/>
            <a:r>
              <a:rPr lang="en-CA" dirty="0"/>
              <a:t>Waterfall</a:t>
            </a:r>
          </a:p>
          <a:p>
            <a:endParaRPr lang="en-CA" dirty="0"/>
          </a:p>
          <a:p>
            <a:r>
              <a:rPr lang="en-CA" dirty="0"/>
              <a:t>Ready-to-use university “provided” tools </a:t>
            </a:r>
          </a:p>
          <a:p>
            <a:endParaRPr lang="en-CA" dirty="0"/>
          </a:p>
          <a:p>
            <a:r>
              <a:rPr lang="en-CA" dirty="0"/>
              <a:t>PM learns the Division, your people  become familiar. Try and assign same PM for next project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4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335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PM as a Service </vt:lpstr>
      <vt:lpstr>Where Are We?</vt:lpstr>
      <vt:lpstr>What Is It?</vt:lpstr>
      <vt:lpstr>Why? Avoid Failure</vt:lpstr>
      <vt:lpstr>Why? Finding a PM Is Hard</vt:lpstr>
      <vt:lpstr>Why? Hit The Ground Running</vt:lpstr>
      <vt:lpstr>Why? Works with Shared Services</vt:lpstr>
      <vt:lpstr>Why? PMs are Expensive</vt:lpstr>
      <vt:lpstr>Why? Best Practices and Consistency </vt:lpstr>
      <vt:lpstr>PM As a Service: Specifications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as a Service</dc:title>
  <dc:creator>Rajiv Kaushik</dc:creator>
  <cp:lastModifiedBy>Rajiv Kaushik</cp:lastModifiedBy>
  <cp:revision>19</cp:revision>
  <dcterms:created xsi:type="dcterms:W3CDTF">2018-05-03T15:31:09Z</dcterms:created>
  <dcterms:modified xsi:type="dcterms:W3CDTF">2018-05-03T16:39:05Z</dcterms:modified>
</cp:coreProperties>
</file>