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960" r:id="rId1"/>
    <p:sldMasterId id="2147483650" r:id="rId2"/>
  </p:sldMasterIdLst>
  <p:notesMasterIdLst>
    <p:notesMasterId r:id="rId30"/>
  </p:notesMasterIdLst>
  <p:handoutMasterIdLst>
    <p:handoutMasterId r:id="rId31"/>
  </p:handoutMasterIdLst>
  <p:sldIdLst>
    <p:sldId id="654" r:id="rId3"/>
    <p:sldId id="673" r:id="rId4"/>
    <p:sldId id="680" r:id="rId5"/>
    <p:sldId id="713" r:id="rId6"/>
    <p:sldId id="714" r:id="rId7"/>
    <p:sldId id="681" r:id="rId8"/>
    <p:sldId id="679" r:id="rId9"/>
    <p:sldId id="682" r:id="rId10"/>
    <p:sldId id="686" r:id="rId11"/>
    <p:sldId id="683" r:id="rId12"/>
    <p:sldId id="684" r:id="rId13"/>
    <p:sldId id="741" r:id="rId14"/>
    <p:sldId id="698" r:id="rId15"/>
    <p:sldId id="699" r:id="rId16"/>
    <p:sldId id="700" r:id="rId17"/>
    <p:sldId id="701" r:id="rId18"/>
    <p:sldId id="702" r:id="rId19"/>
    <p:sldId id="747" r:id="rId20"/>
    <p:sldId id="744" r:id="rId21"/>
    <p:sldId id="750" r:id="rId22"/>
    <p:sldId id="749" r:id="rId23"/>
    <p:sldId id="751" r:id="rId24"/>
    <p:sldId id="767" r:id="rId25"/>
    <p:sldId id="738" r:id="rId26"/>
    <p:sldId id="710" r:id="rId27"/>
    <p:sldId id="711" r:id="rId28"/>
    <p:sldId id="712" r:id="rId29"/>
  </p:sldIdLst>
  <p:sldSz cx="12192000" cy="6858000"/>
  <p:notesSz cx="7102475" cy="9388475"/>
  <p:defaultTextStyle>
    <a:defPPr>
      <a:defRPr lang="en-US"/>
    </a:defPPr>
    <a:lvl1pPr algn="ctr" rtl="0" eaLnBrk="0" fontAlgn="base" hangingPunct="0">
      <a:lnSpc>
        <a:spcPct val="90000"/>
      </a:lnSpc>
      <a:spcBef>
        <a:spcPct val="30000"/>
      </a:spcBef>
      <a:spcAft>
        <a:spcPct val="10000"/>
      </a:spcAft>
      <a:defRPr sz="2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ctr" rtl="0" eaLnBrk="0" fontAlgn="base" hangingPunct="0">
      <a:lnSpc>
        <a:spcPct val="90000"/>
      </a:lnSpc>
      <a:spcBef>
        <a:spcPct val="30000"/>
      </a:spcBef>
      <a:spcAft>
        <a:spcPct val="10000"/>
      </a:spcAft>
      <a:defRPr sz="2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ctr" rtl="0" eaLnBrk="0" fontAlgn="base" hangingPunct="0">
      <a:lnSpc>
        <a:spcPct val="90000"/>
      </a:lnSpc>
      <a:spcBef>
        <a:spcPct val="30000"/>
      </a:spcBef>
      <a:spcAft>
        <a:spcPct val="10000"/>
      </a:spcAft>
      <a:defRPr sz="2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ctr" rtl="0" eaLnBrk="0" fontAlgn="base" hangingPunct="0">
      <a:lnSpc>
        <a:spcPct val="90000"/>
      </a:lnSpc>
      <a:spcBef>
        <a:spcPct val="30000"/>
      </a:spcBef>
      <a:spcAft>
        <a:spcPct val="10000"/>
      </a:spcAft>
      <a:defRPr sz="2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ctr" rtl="0" eaLnBrk="0" fontAlgn="base" hangingPunct="0">
      <a:lnSpc>
        <a:spcPct val="90000"/>
      </a:lnSpc>
      <a:spcBef>
        <a:spcPct val="30000"/>
      </a:spcBef>
      <a:spcAft>
        <a:spcPct val="10000"/>
      </a:spcAft>
      <a:defRPr sz="2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444954F0-89FE-427C-8A74-4EEC35E89F4F}">
          <p14:sldIdLst>
            <p14:sldId id="654"/>
            <p14:sldId id="673"/>
            <p14:sldId id="680"/>
            <p14:sldId id="713"/>
            <p14:sldId id="714"/>
            <p14:sldId id="681"/>
            <p14:sldId id="679"/>
            <p14:sldId id="682"/>
            <p14:sldId id="686"/>
            <p14:sldId id="683"/>
            <p14:sldId id="684"/>
            <p14:sldId id="741"/>
            <p14:sldId id="698"/>
            <p14:sldId id="699"/>
            <p14:sldId id="700"/>
            <p14:sldId id="701"/>
            <p14:sldId id="702"/>
            <p14:sldId id="747"/>
            <p14:sldId id="744"/>
            <p14:sldId id="750"/>
            <p14:sldId id="749"/>
            <p14:sldId id="751"/>
            <p14:sldId id="767"/>
            <p14:sldId id="738"/>
            <p14:sldId id="710"/>
            <p14:sldId id="711"/>
            <p14:sldId id="7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7">
          <p15:clr>
            <a:srgbClr val="A4A3A4"/>
          </p15:clr>
        </p15:guide>
        <p15:guide id="4" pos="280">
          <p15:clr>
            <a:srgbClr val="A4A3A4"/>
          </p15:clr>
        </p15:guide>
        <p15:guide id="5" pos="73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8" userDrawn="1">
          <p15:clr>
            <a:srgbClr val="A4A3A4"/>
          </p15:clr>
        </p15:guide>
        <p15:guide id="2" orient="horz" pos="5757" userDrawn="1">
          <p15:clr>
            <a:srgbClr val="A4A3A4"/>
          </p15:clr>
        </p15:guide>
        <p15:guide id="3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ng,June" initials="K" lastIdx="6" clrIdx="0">
    <p:extLst/>
  </p:cmAuthor>
  <p:cmAuthor id="2" name="Maniglia,Richard" initials="M" lastIdx="17" clrIdx="1">
    <p:extLst/>
  </p:cmAuthor>
  <p:cmAuthor id="3" name="Izaguirre,Alex" initials="I" lastIdx="1" clrIdx="2">
    <p:extLst>
      <p:ext uri="{19B8F6BF-5375-455C-9EA6-DF929625EA0E}">
        <p15:presenceInfo xmlns:p15="http://schemas.microsoft.com/office/powerpoint/2012/main" userId="S-1-5-21-802951002-2094223479-794563710-2667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A6"/>
    <a:srgbClr val="00529B"/>
    <a:srgbClr val="CBD0DE"/>
    <a:srgbClr val="0D5BA0"/>
    <a:srgbClr val="90C88C"/>
    <a:srgbClr val="C7E3C5"/>
    <a:srgbClr val="46A33F"/>
    <a:srgbClr val="EF996E"/>
    <a:srgbClr val="F7CCB6"/>
    <a:srgbClr val="E55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8" autoAdjust="0"/>
    <p:restoredTop sz="93503" autoAdjust="0"/>
  </p:normalViewPr>
  <p:slideViewPr>
    <p:cSldViewPr snapToGrid="0">
      <p:cViewPr varScale="1">
        <p:scale>
          <a:sx n="48" d="100"/>
          <a:sy n="48" d="100"/>
        </p:scale>
        <p:origin x="948" y="28"/>
      </p:cViewPr>
      <p:guideLst>
        <p:guide orient="horz" pos="2160"/>
        <p:guide pos="3840"/>
        <p:guide orient="horz" pos="2167"/>
        <p:guide pos="280"/>
        <p:guide pos="7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042" y="102"/>
      </p:cViewPr>
      <p:guideLst>
        <p:guide orient="horz" pos="2958"/>
        <p:guide orient="horz" pos="57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A0C7B3-0E94-4003-83D2-3DCB228DBF56}" type="doc">
      <dgm:prSet loTypeId="urn:microsoft.com/office/officeart/2005/8/layout/rings+Icon" loCatId="officeonline" qsTypeId="urn:microsoft.com/office/officeart/2005/8/quickstyle/3d6" qsCatId="3D" csTypeId="urn:microsoft.com/office/officeart/2005/8/colors/accent1_2" csCatId="accent1" phldr="1"/>
      <dgm:spPr/>
    </dgm:pt>
    <dgm:pt modelId="{35299086-8019-49FC-846F-B215EF6353D5}">
      <dgm:prSet phldrT="[Text]" custT="1"/>
      <dgm:spPr/>
      <dgm:t>
        <a:bodyPr/>
        <a:lstStyle/>
        <a:p>
          <a:pPr algn="l"/>
          <a:r>
            <a:rPr lang="en-US" sz="2000" dirty="0" smtClean="0">
              <a:solidFill>
                <a:schemeClr val="tx2"/>
              </a:solidFill>
              <a:latin typeface="Century Gothic" panose="020B0502020202020204" pitchFamily="34" charset="0"/>
            </a:rPr>
            <a:t>COMPETENCE</a:t>
          </a:r>
          <a:endParaRPr lang="en-US" sz="2000" dirty="0">
            <a:solidFill>
              <a:schemeClr val="tx2"/>
            </a:solidFill>
            <a:latin typeface="Century Gothic" panose="020B0502020202020204" pitchFamily="34" charset="0"/>
          </a:endParaRPr>
        </a:p>
      </dgm:t>
    </dgm:pt>
    <dgm:pt modelId="{08163B90-ACF0-413F-9566-CE8EC31AD0F4}" type="parTrans" cxnId="{A1CBEBB4-6AA8-4DCE-8372-AE5BF2452BEA}">
      <dgm:prSet/>
      <dgm:spPr/>
      <dgm:t>
        <a:bodyPr/>
        <a:lstStyle/>
        <a:p>
          <a:endParaRPr lang="en-US"/>
        </a:p>
      </dgm:t>
    </dgm:pt>
    <dgm:pt modelId="{786B7A3C-1A5C-48BB-B978-0947330D363B}" type="sibTrans" cxnId="{A1CBEBB4-6AA8-4DCE-8372-AE5BF2452BEA}">
      <dgm:prSet/>
      <dgm:spPr/>
      <dgm:t>
        <a:bodyPr/>
        <a:lstStyle/>
        <a:p>
          <a:endParaRPr lang="en-US"/>
        </a:p>
      </dgm:t>
    </dgm:pt>
    <dgm:pt modelId="{0B25BA61-CA36-4B98-9E36-47DCADCCD446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2"/>
              </a:solidFill>
              <a:latin typeface="Century Gothic" panose="020B0502020202020204" pitchFamily="34" charset="0"/>
            </a:rPr>
            <a:t>BENEVOLENCE</a:t>
          </a:r>
          <a:endParaRPr lang="en-US" sz="2000" dirty="0">
            <a:solidFill>
              <a:schemeClr val="tx2"/>
            </a:solidFill>
            <a:latin typeface="Century Gothic" panose="020B0502020202020204" pitchFamily="34" charset="0"/>
          </a:endParaRPr>
        </a:p>
      </dgm:t>
    </dgm:pt>
    <dgm:pt modelId="{78C329C8-F726-4017-858C-A7FB0C43E6C6}" type="parTrans" cxnId="{A1BB40B4-F303-4DA0-97F1-498925C4280F}">
      <dgm:prSet/>
      <dgm:spPr/>
      <dgm:t>
        <a:bodyPr/>
        <a:lstStyle/>
        <a:p>
          <a:endParaRPr lang="en-US"/>
        </a:p>
      </dgm:t>
    </dgm:pt>
    <dgm:pt modelId="{3E98E3AD-4FF2-45A0-8C88-D4963AF30D67}" type="sibTrans" cxnId="{A1BB40B4-F303-4DA0-97F1-498925C4280F}">
      <dgm:prSet/>
      <dgm:spPr/>
      <dgm:t>
        <a:bodyPr/>
        <a:lstStyle/>
        <a:p>
          <a:endParaRPr lang="en-US"/>
        </a:p>
      </dgm:t>
    </dgm:pt>
    <dgm:pt modelId="{C262212A-26A4-4B8B-8C72-1961D3A57EEF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bg1"/>
              </a:solidFill>
              <a:latin typeface="Century Gothic" panose="020B0502020202020204" pitchFamily="34" charset="0"/>
            </a:rPr>
            <a:t>INTEGRITY</a:t>
          </a:r>
          <a:endParaRPr lang="en-US" sz="2000" dirty="0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886A43B2-516E-4A9F-8D86-F47720206387}" type="parTrans" cxnId="{545F6D7C-AD35-4574-93F8-9F91A167904A}">
      <dgm:prSet/>
      <dgm:spPr/>
      <dgm:t>
        <a:bodyPr/>
        <a:lstStyle/>
        <a:p>
          <a:endParaRPr lang="en-US"/>
        </a:p>
      </dgm:t>
    </dgm:pt>
    <dgm:pt modelId="{E84AA18D-4F03-4B30-A1ED-039244EA5C18}" type="sibTrans" cxnId="{545F6D7C-AD35-4574-93F8-9F91A167904A}">
      <dgm:prSet/>
      <dgm:spPr/>
      <dgm:t>
        <a:bodyPr/>
        <a:lstStyle/>
        <a:p>
          <a:endParaRPr lang="en-US"/>
        </a:p>
      </dgm:t>
    </dgm:pt>
    <dgm:pt modelId="{C111EEBD-AABB-4A7A-81DA-490BAEE5EB85}" type="pres">
      <dgm:prSet presAssocID="{41A0C7B3-0E94-4003-83D2-3DCB228DBF56}" presName="Name0" presStyleCnt="0">
        <dgm:presLayoutVars>
          <dgm:chMax val="7"/>
          <dgm:dir/>
          <dgm:resizeHandles val="exact"/>
        </dgm:presLayoutVars>
      </dgm:prSet>
      <dgm:spPr/>
    </dgm:pt>
    <dgm:pt modelId="{62364F97-DCF9-49A8-9CB2-95D5FC46F40C}" type="pres">
      <dgm:prSet presAssocID="{41A0C7B3-0E94-4003-83D2-3DCB228DBF56}" presName="ellipse1" presStyleLbl="vennNode1" presStyleIdx="0" presStyleCnt="3" custLinFactNeighborX="9982" custLinFactNeighborY="22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AAE5E-2E47-47F7-A6A2-A509A1909669}" type="pres">
      <dgm:prSet presAssocID="{41A0C7B3-0E94-4003-83D2-3DCB228DBF56}" presName="ellipse2" presStyleLbl="vennNode1" presStyleIdx="1" presStyleCnt="3" custLinFactNeighborX="-2124" custLinFactNeighborY="11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5AAB9-513C-472B-8C79-30B966DDAEF6}" type="pres">
      <dgm:prSet presAssocID="{41A0C7B3-0E94-4003-83D2-3DCB228DBF56}" presName="ellipse3" presStyleLbl="vennNode1" presStyleIdx="2" presStyleCnt="3" custLinFactNeighborX="-14821" custLinFactNeighborY="18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BEBB4-6AA8-4DCE-8372-AE5BF2452BEA}" srcId="{41A0C7B3-0E94-4003-83D2-3DCB228DBF56}" destId="{35299086-8019-49FC-846F-B215EF6353D5}" srcOrd="0" destOrd="0" parTransId="{08163B90-ACF0-413F-9566-CE8EC31AD0F4}" sibTransId="{786B7A3C-1A5C-48BB-B978-0947330D363B}"/>
    <dgm:cxn modelId="{3D7E9D27-47AA-44CD-8135-2E8984F35F8E}" type="presOf" srcId="{0B25BA61-CA36-4B98-9E36-47DCADCCD446}" destId="{3D5AAE5E-2E47-47F7-A6A2-A509A1909669}" srcOrd="0" destOrd="0" presId="urn:microsoft.com/office/officeart/2005/8/layout/rings+Icon"/>
    <dgm:cxn modelId="{545F6D7C-AD35-4574-93F8-9F91A167904A}" srcId="{41A0C7B3-0E94-4003-83D2-3DCB228DBF56}" destId="{C262212A-26A4-4B8B-8C72-1961D3A57EEF}" srcOrd="2" destOrd="0" parTransId="{886A43B2-516E-4A9F-8D86-F47720206387}" sibTransId="{E84AA18D-4F03-4B30-A1ED-039244EA5C18}"/>
    <dgm:cxn modelId="{662FFDEB-E677-4DCA-8748-56D1CCCA05DE}" type="presOf" srcId="{41A0C7B3-0E94-4003-83D2-3DCB228DBF56}" destId="{C111EEBD-AABB-4A7A-81DA-490BAEE5EB85}" srcOrd="0" destOrd="0" presId="urn:microsoft.com/office/officeart/2005/8/layout/rings+Icon"/>
    <dgm:cxn modelId="{60E22BF2-C677-476F-8201-EFB4356F9ED5}" type="presOf" srcId="{C262212A-26A4-4B8B-8C72-1961D3A57EEF}" destId="{C385AAB9-513C-472B-8C79-30B966DDAEF6}" srcOrd="0" destOrd="0" presId="urn:microsoft.com/office/officeart/2005/8/layout/rings+Icon"/>
    <dgm:cxn modelId="{A1BB40B4-F303-4DA0-97F1-498925C4280F}" srcId="{41A0C7B3-0E94-4003-83D2-3DCB228DBF56}" destId="{0B25BA61-CA36-4B98-9E36-47DCADCCD446}" srcOrd="1" destOrd="0" parTransId="{78C329C8-F726-4017-858C-A7FB0C43E6C6}" sibTransId="{3E98E3AD-4FF2-45A0-8C88-D4963AF30D67}"/>
    <dgm:cxn modelId="{C04EBD8C-C27D-4664-8A57-CD1977758BF2}" type="presOf" srcId="{35299086-8019-49FC-846F-B215EF6353D5}" destId="{62364F97-DCF9-49A8-9CB2-95D5FC46F40C}" srcOrd="0" destOrd="0" presId="urn:microsoft.com/office/officeart/2005/8/layout/rings+Icon"/>
    <dgm:cxn modelId="{EE5BE977-918A-40A2-90B6-7995A36259CB}" type="presParOf" srcId="{C111EEBD-AABB-4A7A-81DA-490BAEE5EB85}" destId="{62364F97-DCF9-49A8-9CB2-95D5FC46F40C}" srcOrd="0" destOrd="0" presId="urn:microsoft.com/office/officeart/2005/8/layout/rings+Icon"/>
    <dgm:cxn modelId="{41349361-0D8E-45E7-9341-6B20B60C764A}" type="presParOf" srcId="{C111EEBD-AABB-4A7A-81DA-490BAEE5EB85}" destId="{3D5AAE5E-2E47-47F7-A6A2-A509A1909669}" srcOrd="1" destOrd="0" presId="urn:microsoft.com/office/officeart/2005/8/layout/rings+Icon"/>
    <dgm:cxn modelId="{B0E914B9-0D01-4CA6-8EB5-4A55C1260804}" type="presParOf" srcId="{C111EEBD-AABB-4A7A-81DA-490BAEE5EB85}" destId="{C385AAB9-513C-472B-8C79-30B966DDAEF6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D62681-5869-4630-B7ED-A5D931C62347}" type="doc">
      <dgm:prSet loTypeId="urn:microsoft.com/office/officeart/2005/8/layout/equation1" loCatId="process" qsTypeId="urn:microsoft.com/office/officeart/2005/8/quickstyle/3d6" qsCatId="3D" csTypeId="urn:microsoft.com/office/officeart/2005/8/colors/accent1_2" csCatId="accent1" phldr="1"/>
      <dgm:spPr/>
    </dgm:pt>
    <dgm:pt modelId="{391B61C1-08C8-4E55-9B85-0E46A29E1EFB}">
      <dgm:prSet phldrT="[Text]"/>
      <dgm:spPr/>
      <dgm:t>
        <a:bodyPr/>
        <a:lstStyle/>
        <a:p>
          <a:r>
            <a:rPr lang="en-US" dirty="0" smtClean="0"/>
            <a:t>Challenge</a:t>
          </a:r>
          <a:endParaRPr lang="en-US" dirty="0"/>
        </a:p>
      </dgm:t>
    </dgm:pt>
    <dgm:pt modelId="{57995AE2-42B4-4490-A5D7-171CE762AF5E}" type="parTrans" cxnId="{A6FBC7CA-4797-4F14-99CC-B17811EF391E}">
      <dgm:prSet/>
      <dgm:spPr/>
      <dgm:t>
        <a:bodyPr/>
        <a:lstStyle/>
        <a:p>
          <a:endParaRPr lang="en-US"/>
        </a:p>
      </dgm:t>
    </dgm:pt>
    <dgm:pt modelId="{97E5F0B6-E8A6-4A54-B1D9-C31AE2C5C05B}" type="sibTrans" cxnId="{A6FBC7CA-4797-4F14-99CC-B17811EF391E}">
      <dgm:prSet/>
      <dgm:spPr/>
      <dgm:t>
        <a:bodyPr/>
        <a:lstStyle/>
        <a:p>
          <a:endParaRPr lang="en-US"/>
        </a:p>
      </dgm:t>
    </dgm:pt>
    <dgm:pt modelId="{1FACE909-58F2-4630-971C-D0CED6F3356B}">
      <dgm:prSet phldrT="[Text]"/>
      <dgm:spPr/>
      <dgm:t>
        <a:bodyPr/>
        <a:lstStyle/>
        <a:p>
          <a:r>
            <a:rPr lang="en-US" dirty="0" smtClean="0"/>
            <a:t>Support</a:t>
          </a:r>
          <a:endParaRPr lang="en-US" dirty="0"/>
        </a:p>
      </dgm:t>
    </dgm:pt>
    <dgm:pt modelId="{A25E7C8F-3E50-492C-96AD-80413E0D2AB8}" type="parTrans" cxnId="{A56B3DC4-8935-4436-BE49-2A82FE1BDF7F}">
      <dgm:prSet/>
      <dgm:spPr/>
      <dgm:t>
        <a:bodyPr/>
        <a:lstStyle/>
        <a:p>
          <a:endParaRPr lang="en-US"/>
        </a:p>
      </dgm:t>
    </dgm:pt>
    <dgm:pt modelId="{46504AA0-7AE4-4ED2-BD69-D19CEA12BDF6}" type="sibTrans" cxnId="{A56B3DC4-8935-4436-BE49-2A82FE1BDF7F}">
      <dgm:prSet/>
      <dgm:spPr/>
      <dgm:t>
        <a:bodyPr/>
        <a:lstStyle/>
        <a:p>
          <a:endParaRPr lang="en-US"/>
        </a:p>
      </dgm:t>
    </dgm:pt>
    <dgm:pt modelId="{2A7DFE89-C88C-4A04-BD17-F36015E23D6F}">
      <dgm:prSet phldrT="[Text]"/>
      <dgm:spPr/>
      <dgm:t>
        <a:bodyPr/>
        <a:lstStyle/>
        <a:p>
          <a:r>
            <a:rPr lang="en-US" dirty="0" smtClean="0"/>
            <a:t>Development</a:t>
          </a:r>
          <a:endParaRPr lang="en-US" dirty="0"/>
        </a:p>
      </dgm:t>
    </dgm:pt>
    <dgm:pt modelId="{2CB245EC-AB74-4B29-8422-DF10B62CDAD9}" type="parTrans" cxnId="{1B76153F-0D7A-476F-AE80-A90CCCEA151B}">
      <dgm:prSet/>
      <dgm:spPr/>
      <dgm:t>
        <a:bodyPr/>
        <a:lstStyle/>
        <a:p>
          <a:endParaRPr lang="en-US"/>
        </a:p>
      </dgm:t>
    </dgm:pt>
    <dgm:pt modelId="{D5DD9EAC-9B49-472F-A052-5018C69CCAC8}" type="sibTrans" cxnId="{1B76153F-0D7A-476F-AE80-A90CCCEA151B}">
      <dgm:prSet/>
      <dgm:spPr/>
      <dgm:t>
        <a:bodyPr/>
        <a:lstStyle/>
        <a:p>
          <a:endParaRPr lang="en-US"/>
        </a:p>
      </dgm:t>
    </dgm:pt>
    <dgm:pt modelId="{14E9FDBC-E5B6-4B4C-93B8-1320FAB3E362}" type="pres">
      <dgm:prSet presAssocID="{C3D62681-5869-4630-B7ED-A5D931C62347}" presName="linearFlow" presStyleCnt="0">
        <dgm:presLayoutVars>
          <dgm:dir/>
          <dgm:resizeHandles val="exact"/>
        </dgm:presLayoutVars>
      </dgm:prSet>
      <dgm:spPr/>
    </dgm:pt>
    <dgm:pt modelId="{9D87AE6A-C672-4629-A7E8-5CA89B88AEEC}" type="pres">
      <dgm:prSet presAssocID="{391B61C1-08C8-4E55-9B85-0E46A29E1EF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92AAC7-2D94-486B-835D-FDB5ABB4C61A}" type="pres">
      <dgm:prSet presAssocID="{97E5F0B6-E8A6-4A54-B1D9-C31AE2C5C05B}" presName="spacerL" presStyleCnt="0"/>
      <dgm:spPr/>
    </dgm:pt>
    <dgm:pt modelId="{F5E5F4E5-4DD1-4FE1-A118-FB211F30369E}" type="pres">
      <dgm:prSet presAssocID="{97E5F0B6-E8A6-4A54-B1D9-C31AE2C5C05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6A1EE25-6328-4966-87E8-8C63503A7F80}" type="pres">
      <dgm:prSet presAssocID="{97E5F0B6-E8A6-4A54-B1D9-C31AE2C5C05B}" presName="spacerR" presStyleCnt="0"/>
      <dgm:spPr/>
    </dgm:pt>
    <dgm:pt modelId="{D773D354-CFFE-47FA-90CD-654CA164ADAE}" type="pres">
      <dgm:prSet presAssocID="{1FACE909-58F2-4630-971C-D0CED6F3356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2E7CC-4F4E-4D19-96A1-4F2DAB7F2A07}" type="pres">
      <dgm:prSet presAssocID="{46504AA0-7AE4-4ED2-BD69-D19CEA12BDF6}" presName="spacerL" presStyleCnt="0"/>
      <dgm:spPr/>
    </dgm:pt>
    <dgm:pt modelId="{1EDB3FF5-894B-4B8D-A603-C690EF63A008}" type="pres">
      <dgm:prSet presAssocID="{46504AA0-7AE4-4ED2-BD69-D19CEA12BDF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54F5F60-FA47-4ECA-8C78-F84C581CD662}" type="pres">
      <dgm:prSet presAssocID="{46504AA0-7AE4-4ED2-BD69-D19CEA12BDF6}" presName="spacerR" presStyleCnt="0"/>
      <dgm:spPr/>
    </dgm:pt>
    <dgm:pt modelId="{FF2EAA49-FAA5-4E2C-A702-EC2A21F06AE2}" type="pres">
      <dgm:prSet presAssocID="{2A7DFE89-C88C-4A04-BD17-F36015E23D6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AC7298-C1DE-4C43-9096-6C44AAFAB9F9}" type="presOf" srcId="{97E5F0B6-E8A6-4A54-B1D9-C31AE2C5C05B}" destId="{F5E5F4E5-4DD1-4FE1-A118-FB211F30369E}" srcOrd="0" destOrd="0" presId="urn:microsoft.com/office/officeart/2005/8/layout/equation1"/>
    <dgm:cxn modelId="{2CCF0D83-0C83-4652-979C-FB7B44FAF09F}" type="presOf" srcId="{1FACE909-58F2-4630-971C-D0CED6F3356B}" destId="{D773D354-CFFE-47FA-90CD-654CA164ADAE}" srcOrd="0" destOrd="0" presId="urn:microsoft.com/office/officeart/2005/8/layout/equation1"/>
    <dgm:cxn modelId="{842D9D09-7698-4540-A467-3FEC1F91E5AD}" type="presOf" srcId="{391B61C1-08C8-4E55-9B85-0E46A29E1EFB}" destId="{9D87AE6A-C672-4629-A7E8-5CA89B88AEEC}" srcOrd="0" destOrd="0" presId="urn:microsoft.com/office/officeart/2005/8/layout/equation1"/>
    <dgm:cxn modelId="{A56B3DC4-8935-4436-BE49-2A82FE1BDF7F}" srcId="{C3D62681-5869-4630-B7ED-A5D931C62347}" destId="{1FACE909-58F2-4630-971C-D0CED6F3356B}" srcOrd="1" destOrd="0" parTransId="{A25E7C8F-3E50-492C-96AD-80413E0D2AB8}" sibTransId="{46504AA0-7AE4-4ED2-BD69-D19CEA12BDF6}"/>
    <dgm:cxn modelId="{B9D3F439-CC04-4522-9B1D-5EA93F6F3646}" type="presOf" srcId="{46504AA0-7AE4-4ED2-BD69-D19CEA12BDF6}" destId="{1EDB3FF5-894B-4B8D-A603-C690EF63A008}" srcOrd="0" destOrd="0" presId="urn:microsoft.com/office/officeart/2005/8/layout/equation1"/>
    <dgm:cxn modelId="{A6FBC7CA-4797-4F14-99CC-B17811EF391E}" srcId="{C3D62681-5869-4630-B7ED-A5D931C62347}" destId="{391B61C1-08C8-4E55-9B85-0E46A29E1EFB}" srcOrd="0" destOrd="0" parTransId="{57995AE2-42B4-4490-A5D7-171CE762AF5E}" sibTransId="{97E5F0B6-E8A6-4A54-B1D9-C31AE2C5C05B}"/>
    <dgm:cxn modelId="{1F177735-EE36-4D25-A9B3-79C9A184690E}" type="presOf" srcId="{C3D62681-5869-4630-B7ED-A5D931C62347}" destId="{14E9FDBC-E5B6-4B4C-93B8-1320FAB3E362}" srcOrd="0" destOrd="0" presId="urn:microsoft.com/office/officeart/2005/8/layout/equation1"/>
    <dgm:cxn modelId="{E58B80AB-1270-4056-B18C-A00F36126DE9}" type="presOf" srcId="{2A7DFE89-C88C-4A04-BD17-F36015E23D6F}" destId="{FF2EAA49-FAA5-4E2C-A702-EC2A21F06AE2}" srcOrd="0" destOrd="0" presId="urn:microsoft.com/office/officeart/2005/8/layout/equation1"/>
    <dgm:cxn modelId="{1B76153F-0D7A-476F-AE80-A90CCCEA151B}" srcId="{C3D62681-5869-4630-B7ED-A5D931C62347}" destId="{2A7DFE89-C88C-4A04-BD17-F36015E23D6F}" srcOrd="2" destOrd="0" parTransId="{2CB245EC-AB74-4B29-8422-DF10B62CDAD9}" sibTransId="{D5DD9EAC-9B49-472F-A052-5018C69CCAC8}"/>
    <dgm:cxn modelId="{8F1D90DA-D38B-4D27-9DC7-27BEA6A858CF}" type="presParOf" srcId="{14E9FDBC-E5B6-4B4C-93B8-1320FAB3E362}" destId="{9D87AE6A-C672-4629-A7E8-5CA89B88AEEC}" srcOrd="0" destOrd="0" presId="urn:microsoft.com/office/officeart/2005/8/layout/equation1"/>
    <dgm:cxn modelId="{222FC55F-6D1E-40EE-AF0C-F88C873EF799}" type="presParOf" srcId="{14E9FDBC-E5B6-4B4C-93B8-1320FAB3E362}" destId="{0A92AAC7-2D94-486B-835D-FDB5ABB4C61A}" srcOrd="1" destOrd="0" presId="urn:microsoft.com/office/officeart/2005/8/layout/equation1"/>
    <dgm:cxn modelId="{60E9E9EB-82C6-4C20-B895-FDC00B03B2D8}" type="presParOf" srcId="{14E9FDBC-E5B6-4B4C-93B8-1320FAB3E362}" destId="{F5E5F4E5-4DD1-4FE1-A118-FB211F30369E}" srcOrd="2" destOrd="0" presId="urn:microsoft.com/office/officeart/2005/8/layout/equation1"/>
    <dgm:cxn modelId="{822C150F-48A5-4EDA-9A92-FF72D9E96011}" type="presParOf" srcId="{14E9FDBC-E5B6-4B4C-93B8-1320FAB3E362}" destId="{46A1EE25-6328-4966-87E8-8C63503A7F80}" srcOrd="3" destOrd="0" presId="urn:microsoft.com/office/officeart/2005/8/layout/equation1"/>
    <dgm:cxn modelId="{5459CAEF-EEAD-46FB-A965-9AE15693676B}" type="presParOf" srcId="{14E9FDBC-E5B6-4B4C-93B8-1320FAB3E362}" destId="{D773D354-CFFE-47FA-90CD-654CA164ADAE}" srcOrd="4" destOrd="0" presId="urn:microsoft.com/office/officeart/2005/8/layout/equation1"/>
    <dgm:cxn modelId="{423E5B4F-394B-4546-90A2-9338F88F2DD3}" type="presParOf" srcId="{14E9FDBC-E5B6-4B4C-93B8-1320FAB3E362}" destId="{AEA2E7CC-4F4E-4D19-96A1-4F2DAB7F2A07}" srcOrd="5" destOrd="0" presId="urn:microsoft.com/office/officeart/2005/8/layout/equation1"/>
    <dgm:cxn modelId="{687F4FB9-53A2-41BF-9607-18EF31BCD8FF}" type="presParOf" srcId="{14E9FDBC-E5B6-4B4C-93B8-1320FAB3E362}" destId="{1EDB3FF5-894B-4B8D-A603-C690EF63A008}" srcOrd="6" destOrd="0" presId="urn:microsoft.com/office/officeart/2005/8/layout/equation1"/>
    <dgm:cxn modelId="{CFF675F0-5594-4F87-B19C-06FB5B7735B3}" type="presParOf" srcId="{14E9FDBC-E5B6-4B4C-93B8-1320FAB3E362}" destId="{754F5F60-FA47-4ECA-8C78-F84C581CD662}" srcOrd="7" destOrd="0" presId="urn:microsoft.com/office/officeart/2005/8/layout/equation1"/>
    <dgm:cxn modelId="{234A4247-364F-4F52-AE9A-32E5EF3C3EA8}" type="presParOf" srcId="{14E9FDBC-E5B6-4B4C-93B8-1320FAB3E362}" destId="{FF2EAA49-FAA5-4E2C-A702-EC2A21F06AE2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A97A3E-8895-4632-96C0-F99340D17779}" type="doc">
      <dgm:prSet loTypeId="urn:microsoft.com/office/officeart/2005/8/layout/venn2" loCatId="relationship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5BC27A42-6BD5-4580-AD38-056B92BD63E4}">
      <dgm:prSet phldrT="[Text]" custT="1"/>
      <dgm:spPr/>
      <dgm:t>
        <a:bodyPr/>
        <a:lstStyle/>
        <a:p>
          <a:r>
            <a:rPr lang="en-US" sz="1500" dirty="0" smtClean="0">
              <a:latin typeface="Century Gothic" panose="020B0502020202020204" pitchFamily="34" charset="0"/>
            </a:rPr>
            <a:t>What the world needs motivates me</a:t>
          </a:r>
          <a:endParaRPr lang="en-US" sz="1500" dirty="0">
            <a:latin typeface="Century Gothic" panose="020B0502020202020204" pitchFamily="34" charset="0"/>
          </a:endParaRPr>
        </a:p>
      </dgm:t>
    </dgm:pt>
    <dgm:pt modelId="{48DC7E52-C33D-44C5-B571-BCACC0AFBE25}" type="parTrans" cxnId="{878B1EBE-74B9-4F7B-BE5C-9FEE91FDC1E7}">
      <dgm:prSet/>
      <dgm:spPr/>
      <dgm:t>
        <a:bodyPr/>
        <a:lstStyle/>
        <a:p>
          <a:endParaRPr lang="en-US" sz="1400">
            <a:latin typeface="Century Gothic" panose="020B0502020202020204" pitchFamily="34" charset="0"/>
          </a:endParaRPr>
        </a:p>
      </dgm:t>
    </dgm:pt>
    <dgm:pt modelId="{27452FCC-4141-444D-BE0A-1B21DCDE816B}" type="sibTrans" cxnId="{878B1EBE-74B9-4F7B-BE5C-9FEE91FDC1E7}">
      <dgm:prSet/>
      <dgm:spPr/>
      <dgm:t>
        <a:bodyPr/>
        <a:lstStyle/>
        <a:p>
          <a:endParaRPr lang="en-US" sz="1400">
            <a:latin typeface="Century Gothic" panose="020B0502020202020204" pitchFamily="34" charset="0"/>
          </a:endParaRPr>
        </a:p>
      </dgm:t>
    </dgm:pt>
    <dgm:pt modelId="{10B0A75E-D507-4D4E-AA44-E56BF6033086}">
      <dgm:prSet phldrT="[Text]" custT="1"/>
      <dgm:spPr/>
      <dgm:t>
        <a:bodyPr/>
        <a:lstStyle/>
        <a:p>
          <a:r>
            <a:rPr lang="en-US" sz="1500" dirty="0" smtClean="0">
              <a:latin typeface="Century Gothic" panose="020B0502020202020204" pitchFamily="34" charset="0"/>
            </a:rPr>
            <a:t>What my organization does motivates me</a:t>
          </a:r>
          <a:endParaRPr lang="en-US" sz="1500" dirty="0">
            <a:latin typeface="Century Gothic" panose="020B0502020202020204" pitchFamily="34" charset="0"/>
          </a:endParaRPr>
        </a:p>
      </dgm:t>
    </dgm:pt>
    <dgm:pt modelId="{96E67AA6-8923-4787-AFE6-D1747C8A317B}" type="parTrans" cxnId="{F8D4E7E3-DB05-459D-A2FE-A9CCCCFC683C}">
      <dgm:prSet/>
      <dgm:spPr/>
      <dgm:t>
        <a:bodyPr/>
        <a:lstStyle/>
        <a:p>
          <a:endParaRPr lang="en-US" sz="1400">
            <a:latin typeface="Century Gothic" panose="020B0502020202020204" pitchFamily="34" charset="0"/>
          </a:endParaRPr>
        </a:p>
      </dgm:t>
    </dgm:pt>
    <dgm:pt modelId="{4116EEBF-567B-4E13-86B0-B06A32A33D53}" type="sibTrans" cxnId="{F8D4E7E3-DB05-459D-A2FE-A9CCCCFC683C}">
      <dgm:prSet/>
      <dgm:spPr/>
      <dgm:t>
        <a:bodyPr/>
        <a:lstStyle/>
        <a:p>
          <a:endParaRPr lang="en-US" sz="1400">
            <a:latin typeface="Century Gothic" panose="020B0502020202020204" pitchFamily="34" charset="0"/>
          </a:endParaRPr>
        </a:p>
      </dgm:t>
    </dgm:pt>
    <dgm:pt modelId="{36FD055D-95E7-4121-ACD5-A4CCD5B26AC8}">
      <dgm:prSet phldrT="[Text]" custT="1"/>
      <dgm:spPr/>
      <dgm:t>
        <a:bodyPr/>
        <a:lstStyle/>
        <a:p>
          <a:r>
            <a:rPr lang="en-US" sz="1500" dirty="0" smtClean="0">
              <a:latin typeface="Century Gothic" panose="020B0502020202020204" pitchFamily="34" charset="0"/>
            </a:rPr>
            <a:t>What my team does motivates me</a:t>
          </a:r>
          <a:endParaRPr lang="en-US" sz="1500" dirty="0">
            <a:latin typeface="Century Gothic" panose="020B0502020202020204" pitchFamily="34" charset="0"/>
          </a:endParaRPr>
        </a:p>
      </dgm:t>
    </dgm:pt>
    <dgm:pt modelId="{9668215B-4E69-4AAA-92C3-155840BBC5AC}" type="parTrans" cxnId="{AA932AF6-3171-4B6A-8BCB-B271B9D6C583}">
      <dgm:prSet/>
      <dgm:spPr/>
      <dgm:t>
        <a:bodyPr/>
        <a:lstStyle/>
        <a:p>
          <a:endParaRPr lang="en-US" sz="1400">
            <a:latin typeface="Century Gothic" panose="020B0502020202020204" pitchFamily="34" charset="0"/>
          </a:endParaRPr>
        </a:p>
      </dgm:t>
    </dgm:pt>
    <dgm:pt modelId="{5C251E73-CAA3-4103-B877-0EB7F4C976B4}" type="sibTrans" cxnId="{AA932AF6-3171-4B6A-8BCB-B271B9D6C583}">
      <dgm:prSet/>
      <dgm:spPr/>
      <dgm:t>
        <a:bodyPr/>
        <a:lstStyle/>
        <a:p>
          <a:endParaRPr lang="en-US" sz="1400">
            <a:latin typeface="Century Gothic" panose="020B0502020202020204" pitchFamily="34" charset="0"/>
          </a:endParaRPr>
        </a:p>
      </dgm:t>
    </dgm:pt>
    <dgm:pt modelId="{68D4D85F-28E9-49D3-9090-6FEBB23AB5BE}">
      <dgm:prSet phldrT="[Text]" custT="1"/>
      <dgm:spPr/>
      <dgm:t>
        <a:bodyPr/>
        <a:lstStyle/>
        <a:p>
          <a:r>
            <a:rPr lang="en-US" sz="1500" dirty="0" smtClean="0">
              <a:latin typeface="Century Gothic" panose="020B0502020202020204" pitchFamily="34" charset="0"/>
            </a:rPr>
            <a:t>What I do motivates me</a:t>
          </a:r>
          <a:endParaRPr lang="en-US" sz="1500" dirty="0">
            <a:latin typeface="Century Gothic" panose="020B0502020202020204" pitchFamily="34" charset="0"/>
          </a:endParaRPr>
        </a:p>
      </dgm:t>
    </dgm:pt>
    <dgm:pt modelId="{A49C980F-D5E8-4C83-B7FC-45E73E5B4211}" type="parTrans" cxnId="{523346D6-88F6-4C01-86EA-EB26E2EC22F8}">
      <dgm:prSet/>
      <dgm:spPr/>
      <dgm:t>
        <a:bodyPr/>
        <a:lstStyle/>
        <a:p>
          <a:endParaRPr lang="en-US" sz="1400">
            <a:latin typeface="Century Gothic" panose="020B0502020202020204" pitchFamily="34" charset="0"/>
          </a:endParaRPr>
        </a:p>
      </dgm:t>
    </dgm:pt>
    <dgm:pt modelId="{02BBA4DA-16F5-47E4-A4D8-C54C085F5FA8}" type="sibTrans" cxnId="{523346D6-88F6-4C01-86EA-EB26E2EC22F8}">
      <dgm:prSet/>
      <dgm:spPr/>
      <dgm:t>
        <a:bodyPr/>
        <a:lstStyle/>
        <a:p>
          <a:endParaRPr lang="en-US" sz="1400">
            <a:latin typeface="Century Gothic" panose="020B0502020202020204" pitchFamily="34" charset="0"/>
          </a:endParaRPr>
        </a:p>
      </dgm:t>
    </dgm:pt>
    <dgm:pt modelId="{97D394CE-266A-4581-A13D-F43879EF6E33}" type="pres">
      <dgm:prSet presAssocID="{C7A97A3E-8895-4632-96C0-F99340D17779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6349A3-CA7F-4CF3-B7D2-7892BA100C62}" type="pres">
      <dgm:prSet presAssocID="{C7A97A3E-8895-4632-96C0-F99340D17779}" presName="comp1" presStyleCnt="0"/>
      <dgm:spPr/>
    </dgm:pt>
    <dgm:pt modelId="{983315E6-A91B-4C70-BFE4-029075B1251D}" type="pres">
      <dgm:prSet presAssocID="{C7A97A3E-8895-4632-96C0-F99340D17779}" presName="circle1" presStyleLbl="node1" presStyleIdx="0" presStyleCnt="4"/>
      <dgm:spPr/>
      <dgm:t>
        <a:bodyPr/>
        <a:lstStyle/>
        <a:p>
          <a:endParaRPr lang="en-US"/>
        </a:p>
      </dgm:t>
    </dgm:pt>
    <dgm:pt modelId="{1240F16C-7057-4E15-97FA-7E362E272E1F}" type="pres">
      <dgm:prSet presAssocID="{C7A97A3E-8895-4632-96C0-F99340D17779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F28DE-105C-43AE-950D-B1A6C8FC520F}" type="pres">
      <dgm:prSet presAssocID="{C7A97A3E-8895-4632-96C0-F99340D17779}" presName="comp2" presStyleCnt="0"/>
      <dgm:spPr/>
    </dgm:pt>
    <dgm:pt modelId="{0DF8538F-A74D-4EB8-AC0E-62B2B0F180DD}" type="pres">
      <dgm:prSet presAssocID="{C7A97A3E-8895-4632-96C0-F99340D17779}" presName="circle2" presStyleLbl="node1" presStyleIdx="1" presStyleCnt="4"/>
      <dgm:spPr/>
      <dgm:t>
        <a:bodyPr/>
        <a:lstStyle/>
        <a:p>
          <a:endParaRPr lang="en-US"/>
        </a:p>
      </dgm:t>
    </dgm:pt>
    <dgm:pt modelId="{67FF7E4E-F2FA-4FAE-B320-ACB39E359304}" type="pres">
      <dgm:prSet presAssocID="{C7A97A3E-8895-4632-96C0-F99340D17779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098848-DC84-4B19-A41C-F540CC3BAD54}" type="pres">
      <dgm:prSet presAssocID="{C7A97A3E-8895-4632-96C0-F99340D17779}" presName="comp3" presStyleCnt="0"/>
      <dgm:spPr/>
    </dgm:pt>
    <dgm:pt modelId="{ED2D3952-3846-46CB-8387-97FDC0E8FE03}" type="pres">
      <dgm:prSet presAssocID="{C7A97A3E-8895-4632-96C0-F99340D17779}" presName="circle3" presStyleLbl="node1" presStyleIdx="2" presStyleCnt="4"/>
      <dgm:spPr/>
      <dgm:t>
        <a:bodyPr/>
        <a:lstStyle/>
        <a:p>
          <a:endParaRPr lang="en-US"/>
        </a:p>
      </dgm:t>
    </dgm:pt>
    <dgm:pt modelId="{15F5DA0D-A790-4CDF-9BC3-3EFE9A123575}" type="pres">
      <dgm:prSet presAssocID="{C7A97A3E-8895-4632-96C0-F99340D17779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CC9586-3DA7-4075-BF9F-49B65D5EE334}" type="pres">
      <dgm:prSet presAssocID="{C7A97A3E-8895-4632-96C0-F99340D17779}" presName="comp4" presStyleCnt="0"/>
      <dgm:spPr/>
    </dgm:pt>
    <dgm:pt modelId="{64146668-1BB8-485C-8CB6-9F5C9DA3C5E5}" type="pres">
      <dgm:prSet presAssocID="{C7A97A3E-8895-4632-96C0-F99340D17779}" presName="circle4" presStyleLbl="node1" presStyleIdx="3" presStyleCnt="4"/>
      <dgm:spPr/>
      <dgm:t>
        <a:bodyPr/>
        <a:lstStyle/>
        <a:p>
          <a:endParaRPr lang="en-US"/>
        </a:p>
      </dgm:t>
    </dgm:pt>
    <dgm:pt modelId="{12ACD8C9-DDB2-4769-BA09-97AC564EA3E7}" type="pres">
      <dgm:prSet presAssocID="{C7A97A3E-8895-4632-96C0-F99340D17779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8B1EBE-74B9-4F7B-BE5C-9FEE91FDC1E7}" srcId="{C7A97A3E-8895-4632-96C0-F99340D17779}" destId="{5BC27A42-6BD5-4580-AD38-056B92BD63E4}" srcOrd="0" destOrd="0" parTransId="{48DC7E52-C33D-44C5-B571-BCACC0AFBE25}" sibTransId="{27452FCC-4141-444D-BE0A-1B21DCDE816B}"/>
    <dgm:cxn modelId="{DC2BEE61-DD01-4E10-8374-799FF285656C}" type="presOf" srcId="{36FD055D-95E7-4121-ACD5-A4CCD5B26AC8}" destId="{ED2D3952-3846-46CB-8387-97FDC0E8FE03}" srcOrd="0" destOrd="0" presId="urn:microsoft.com/office/officeart/2005/8/layout/venn2"/>
    <dgm:cxn modelId="{1F2B4835-4ED6-4FFA-9C8B-729411B4B77A}" type="presOf" srcId="{36FD055D-95E7-4121-ACD5-A4CCD5B26AC8}" destId="{15F5DA0D-A790-4CDF-9BC3-3EFE9A123575}" srcOrd="1" destOrd="0" presId="urn:microsoft.com/office/officeart/2005/8/layout/venn2"/>
    <dgm:cxn modelId="{523346D6-88F6-4C01-86EA-EB26E2EC22F8}" srcId="{C7A97A3E-8895-4632-96C0-F99340D17779}" destId="{68D4D85F-28E9-49D3-9090-6FEBB23AB5BE}" srcOrd="3" destOrd="0" parTransId="{A49C980F-D5E8-4C83-B7FC-45E73E5B4211}" sibTransId="{02BBA4DA-16F5-47E4-A4D8-C54C085F5FA8}"/>
    <dgm:cxn modelId="{4AC20D62-A522-4CD7-B7E6-4527F191B6EE}" type="presOf" srcId="{5BC27A42-6BD5-4580-AD38-056B92BD63E4}" destId="{983315E6-A91B-4C70-BFE4-029075B1251D}" srcOrd="0" destOrd="0" presId="urn:microsoft.com/office/officeart/2005/8/layout/venn2"/>
    <dgm:cxn modelId="{A001FE22-B1A8-40D8-A10A-0BE7D07BEAC1}" type="presOf" srcId="{5BC27A42-6BD5-4580-AD38-056B92BD63E4}" destId="{1240F16C-7057-4E15-97FA-7E362E272E1F}" srcOrd="1" destOrd="0" presId="urn:microsoft.com/office/officeart/2005/8/layout/venn2"/>
    <dgm:cxn modelId="{7F459785-8C88-4310-9FAC-7393176C22A6}" type="presOf" srcId="{10B0A75E-D507-4D4E-AA44-E56BF6033086}" destId="{67FF7E4E-F2FA-4FAE-B320-ACB39E359304}" srcOrd="1" destOrd="0" presId="urn:microsoft.com/office/officeart/2005/8/layout/venn2"/>
    <dgm:cxn modelId="{D264FDDF-125E-46E9-BFF3-918237317EC4}" type="presOf" srcId="{68D4D85F-28E9-49D3-9090-6FEBB23AB5BE}" destId="{64146668-1BB8-485C-8CB6-9F5C9DA3C5E5}" srcOrd="0" destOrd="0" presId="urn:microsoft.com/office/officeart/2005/8/layout/venn2"/>
    <dgm:cxn modelId="{CF1BAAB9-37A6-4D0D-9E3E-5DDF120C5F3E}" type="presOf" srcId="{68D4D85F-28E9-49D3-9090-6FEBB23AB5BE}" destId="{12ACD8C9-DDB2-4769-BA09-97AC564EA3E7}" srcOrd="1" destOrd="0" presId="urn:microsoft.com/office/officeart/2005/8/layout/venn2"/>
    <dgm:cxn modelId="{AA932AF6-3171-4B6A-8BCB-B271B9D6C583}" srcId="{C7A97A3E-8895-4632-96C0-F99340D17779}" destId="{36FD055D-95E7-4121-ACD5-A4CCD5B26AC8}" srcOrd="2" destOrd="0" parTransId="{9668215B-4E69-4AAA-92C3-155840BBC5AC}" sibTransId="{5C251E73-CAA3-4103-B877-0EB7F4C976B4}"/>
    <dgm:cxn modelId="{F8D4E7E3-DB05-459D-A2FE-A9CCCCFC683C}" srcId="{C7A97A3E-8895-4632-96C0-F99340D17779}" destId="{10B0A75E-D507-4D4E-AA44-E56BF6033086}" srcOrd="1" destOrd="0" parTransId="{96E67AA6-8923-4787-AFE6-D1747C8A317B}" sibTransId="{4116EEBF-567B-4E13-86B0-B06A32A33D53}"/>
    <dgm:cxn modelId="{7D5331C5-B0FF-4394-8282-0713AC020840}" type="presOf" srcId="{C7A97A3E-8895-4632-96C0-F99340D17779}" destId="{97D394CE-266A-4581-A13D-F43879EF6E33}" srcOrd="0" destOrd="0" presId="urn:microsoft.com/office/officeart/2005/8/layout/venn2"/>
    <dgm:cxn modelId="{62A4CD04-2409-4829-99DA-FBB11CD9E65B}" type="presOf" srcId="{10B0A75E-D507-4D4E-AA44-E56BF6033086}" destId="{0DF8538F-A74D-4EB8-AC0E-62B2B0F180DD}" srcOrd="0" destOrd="0" presId="urn:microsoft.com/office/officeart/2005/8/layout/venn2"/>
    <dgm:cxn modelId="{8660B06E-13FB-4941-8DE3-16F3538093C3}" type="presParOf" srcId="{97D394CE-266A-4581-A13D-F43879EF6E33}" destId="{676349A3-CA7F-4CF3-B7D2-7892BA100C62}" srcOrd="0" destOrd="0" presId="urn:microsoft.com/office/officeart/2005/8/layout/venn2"/>
    <dgm:cxn modelId="{6179951A-A349-49ED-976B-829C191C1BC5}" type="presParOf" srcId="{676349A3-CA7F-4CF3-B7D2-7892BA100C62}" destId="{983315E6-A91B-4C70-BFE4-029075B1251D}" srcOrd="0" destOrd="0" presId="urn:microsoft.com/office/officeart/2005/8/layout/venn2"/>
    <dgm:cxn modelId="{949819B6-F8C0-4CB1-B0BB-76088BD20E42}" type="presParOf" srcId="{676349A3-CA7F-4CF3-B7D2-7892BA100C62}" destId="{1240F16C-7057-4E15-97FA-7E362E272E1F}" srcOrd="1" destOrd="0" presId="urn:microsoft.com/office/officeart/2005/8/layout/venn2"/>
    <dgm:cxn modelId="{2EE2325B-9BAB-4194-9372-09A81E991D29}" type="presParOf" srcId="{97D394CE-266A-4581-A13D-F43879EF6E33}" destId="{750F28DE-105C-43AE-950D-B1A6C8FC520F}" srcOrd="1" destOrd="0" presId="urn:microsoft.com/office/officeart/2005/8/layout/venn2"/>
    <dgm:cxn modelId="{EA686FAD-D501-4687-8610-301AEEF0285B}" type="presParOf" srcId="{750F28DE-105C-43AE-950D-B1A6C8FC520F}" destId="{0DF8538F-A74D-4EB8-AC0E-62B2B0F180DD}" srcOrd="0" destOrd="0" presId="urn:microsoft.com/office/officeart/2005/8/layout/venn2"/>
    <dgm:cxn modelId="{3C87D208-F9D2-4CE9-9ED4-71EDA654E2F2}" type="presParOf" srcId="{750F28DE-105C-43AE-950D-B1A6C8FC520F}" destId="{67FF7E4E-F2FA-4FAE-B320-ACB39E359304}" srcOrd="1" destOrd="0" presId="urn:microsoft.com/office/officeart/2005/8/layout/venn2"/>
    <dgm:cxn modelId="{0936AC5C-3557-4DAE-9442-78037F28D70F}" type="presParOf" srcId="{97D394CE-266A-4581-A13D-F43879EF6E33}" destId="{DA098848-DC84-4B19-A41C-F540CC3BAD54}" srcOrd="2" destOrd="0" presId="urn:microsoft.com/office/officeart/2005/8/layout/venn2"/>
    <dgm:cxn modelId="{E6F7F70C-3A48-428F-B59B-640084CB2043}" type="presParOf" srcId="{DA098848-DC84-4B19-A41C-F540CC3BAD54}" destId="{ED2D3952-3846-46CB-8387-97FDC0E8FE03}" srcOrd="0" destOrd="0" presId="urn:microsoft.com/office/officeart/2005/8/layout/venn2"/>
    <dgm:cxn modelId="{2089A9D6-B642-44BE-9613-FD5331D6A4F4}" type="presParOf" srcId="{DA098848-DC84-4B19-A41C-F540CC3BAD54}" destId="{15F5DA0D-A790-4CDF-9BC3-3EFE9A123575}" srcOrd="1" destOrd="0" presId="urn:microsoft.com/office/officeart/2005/8/layout/venn2"/>
    <dgm:cxn modelId="{4F8955B2-F208-4AE8-8805-8EB3942166FF}" type="presParOf" srcId="{97D394CE-266A-4581-A13D-F43879EF6E33}" destId="{20CC9586-3DA7-4075-BF9F-49B65D5EE334}" srcOrd="3" destOrd="0" presId="urn:microsoft.com/office/officeart/2005/8/layout/venn2"/>
    <dgm:cxn modelId="{53D0E3B1-BACF-47BD-8898-A244CC7C9640}" type="presParOf" srcId="{20CC9586-3DA7-4075-BF9F-49B65D5EE334}" destId="{64146668-1BB8-485C-8CB6-9F5C9DA3C5E5}" srcOrd="0" destOrd="0" presId="urn:microsoft.com/office/officeart/2005/8/layout/venn2"/>
    <dgm:cxn modelId="{6A711CC0-8CC4-4B3B-A87B-63F4B5140D18}" type="presParOf" srcId="{20CC9586-3DA7-4075-BF9F-49B65D5EE334}" destId="{12ACD8C9-DDB2-4769-BA09-97AC564EA3E7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AA4870-49E1-433B-84DB-932DB5676A47}" type="doc">
      <dgm:prSet loTypeId="urn:microsoft.com/office/officeart/2005/8/layout/radial6" loCatId="cycle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9D8A5BD1-0289-46F3-917F-A846CF6F9046}">
      <dgm:prSet phldrT="[Text]"/>
      <dgm:spPr>
        <a:solidFill>
          <a:srgbClr val="0066A6">
            <a:alpha val="80000"/>
          </a:srgbClr>
        </a:solidFill>
      </dgm:spPr>
      <dgm:t>
        <a:bodyPr/>
        <a:lstStyle/>
        <a:p>
          <a:r>
            <a:rPr lang="en-US" dirty="0" smtClean="0"/>
            <a:t>5 “Why” Themes</a:t>
          </a:r>
          <a:endParaRPr lang="en-US" dirty="0"/>
        </a:p>
      </dgm:t>
    </dgm:pt>
    <dgm:pt modelId="{A0619DDE-E08D-4CCE-B297-78C42DF7FC02}" type="parTrans" cxnId="{7D0A8EEF-FD8D-4228-8F75-318DCB618FFF}">
      <dgm:prSet/>
      <dgm:spPr/>
      <dgm:t>
        <a:bodyPr/>
        <a:lstStyle/>
        <a:p>
          <a:endParaRPr lang="en-US"/>
        </a:p>
      </dgm:t>
    </dgm:pt>
    <dgm:pt modelId="{4F3595F1-F9D4-49A1-A205-34F60B2A0C0D}" type="sibTrans" cxnId="{7D0A8EEF-FD8D-4228-8F75-318DCB618FFF}">
      <dgm:prSet/>
      <dgm:spPr/>
      <dgm:t>
        <a:bodyPr/>
        <a:lstStyle/>
        <a:p>
          <a:endParaRPr lang="en-US"/>
        </a:p>
      </dgm:t>
    </dgm:pt>
    <dgm:pt modelId="{DDF04964-2F0E-48D0-B8D8-C21501C9A13C}">
      <dgm:prSet phldrT="[Text]"/>
      <dgm:spPr/>
      <dgm:t>
        <a:bodyPr/>
        <a:lstStyle/>
        <a:p>
          <a:r>
            <a:rPr lang="en-US" dirty="0" smtClean="0"/>
            <a:t>Get Clear</a:t>
          </a:r>
          <a:endParaRPr lang="en-US" dirty="0"/>
        </a:p>
      </dgm:t>
    </dgm:pt>
    <dgm:pt modelId="{2492D568-35CE-495C-85AF-4E2B13A86431}" type="parTrans" cxnId="{C6CFD36E-9EC7-43BB-B5B8-60A618B2E96E}">
      <dgm:prSet/>
      <dgm:spPr/>
      <dgm:t>
        <a:bodyPr/>
        <a:lstStyle/>
        <a:p>
          <a:endParaRPr lang="en-US"/>
        </a:p>
      </dgm:t>
    </dgm:pt>
    <dgm:pt modelId="{2872499C-1617-4503-83DB-724A17382CB3}" type="sibTrans" cxnId="{C6CFD36E-9EC7-43BB-B5B8-60A618B2E96E}">
      <dgm:prSet/>
      <dgm:spPr/>
      <dgm:t>
        <a:bodyPr/>
        <a:lstStyle/>
        <a:p>
          <a:endParaRPr lang="en-US"/>
        </a:p>
      </dgm:t>
    </dgm:pt>
    <dgm:pt modelId="{8E41F6DF-EDA7-47BC-968E-B2593B62F687}">
      <dgm:prSet phldrT="[Text]"/>
      <dgm:spPr/>
      <dgm:t>
        <a:bodyPr/>
        <a:lstStyle/>
        <a:p>
          <a:r>
            <a:rPr lang="en-US" dirty="0" smtClean="0"/>
            <a:t>State Success</a:t>
          </a:r>
          <a:endParaRPr lang="en-US" dirty="0"/>
        </a:p>
      </dgm:t>
    </dgm:pt>
    <dgm:pt modelId="{69A633AF-A878-4171-8A6A-63DB98C5BDF0}" type="parTrans" cxnId="{F4D75209-BAFD-4517-BC34-210F8BE6EAAF}">
      <dgm:prSet/>
      <dgm:spPr/>
      <dgm:t>
        <a:bodyPr/>
        <a:lstStyle/>
        <a:p>
          <a:endParaRPr lang="en-US"/>
        </a:p>
      </dgm:t>
    </dgm:pt>
    <dgm:pt modelId="{B8171616-D0E6-4F59-8FCF-813D8B384EEE}" type="sibTrans" cxnId="{F4D75209-BAFD-4517-BC34-210F8BE6EAAF}">
      <dgm:prSet/>
      <dgm:spPr/>
      <dgm:t>
        <a:bodyPr/>
        <a:lstStyle/>
        <a:p>
          <a:endParaRPr lang="en-US"/>
        </a:p>
      </dgm:t>
    </dgm:pt>
    <dgm:pt modelId="{225F17D5-8792-432C-A30F-A7C8BA2CE39D}">
      <dgm:prSet phldrT="[Text]"/>
      <dgm:spPr/>
      <dgm:t>
        <a:bodyPr/>
        <a:lstStyle/>
        <a:p>
          <a:r>
            <a:rPr lang="en-US" dirty="0" smtClean="0"/>
            <a:t>Explore Possibilities</a:t>
          </a:r>
          <a:endParaRPr lang="en-US" dirty="0"/>
        </a:p>
      </dgm:t>
    </dgm:pt>
    <dgm:pt modelId="{0465033E-5617-4A24-8EC6-7D6F0547D8BD}" type="parTrans" cxnId="{C884B155-6EEB-4186-A7DA-E785925C4198}">
      <dgm:prSet/>
      <dgm:spPr/>
      <dgm:t>
        <a:bodyPr/>
        <a:lstStyle/>
        <a:p>
          <a:endParaRPr lang="en-US"/>
        </a:p>
      </dgm:t>
    </dgm:pt>
    <dgm:pt modelId="{F8EB8F7F-95D0-4650-BADF-5DF4657CF437}" type="sibTrans" cxnId="{C884B155-6EEB-4186-A7DA-E785925C4198}">
      <dgm:prSet/>
      <dgm:spPr/>
      <dgm:t>
        <a:bodyPr/>
        <a:lstStyle/>
        <a:p>
          <a:endParaRPr lang="en-US"/>
        </a:p>
      </dgm:t>
    </dgm:pt>
    <dgm:pt modelId="{E81A5153-4099-471B-B65F-4A5BB88697D6}">
      <dgm:prSet phldrT="[Text]"/>
      <dgm:spPr/>
      <dgm:t>
        <a:bodyPr/>
        <a:lstStyle/>
        <a:p>
          <a:r>
            <a:rPr lang="en-US" dirty="0" smtClean="0"/>
            <a:t>Design</a:t>
          </a:r>
        </a:p>
        <a:p>
          <a:r>
            <a:rPr lang="en-US" dirty="0" smtClean="0"/>
            <a:t>Scenarios</a:t>
          </a:r>
          <a:endParaRPr lang="en-US" dirty="0"/>
        </a:p>
      </dgm:t>
    </dgm:pt>
    <dgm:pt modelId="{1D4C5396-CACC-4107-B070-34F48583628D}" type="parTrans" cxnId="{613AD6DA-D608-4033-9432-6531C8A57527}">
      <dgm:prSet/>
      <dgm:spPr/>
      <dgm:t>
        <a:bodyPr/>
        <a:lstStyle/>
        <a:p>
          <a:endParaRPr lang="en-US"/>
        </a:p>
      </dgm:t>
    </dgm:pt>
    <dgm:pt modelId="{41330B23-EECE-46A1-A8BB-C569E8E91847}" type="sibTrans" cxnId="{613AD6DA-D608-4033-9432-6531C8A57527}">
      <dgm:prSet/>
      <dgm:spPr/>
      <dgm:t>
        <a:bodyPr/>
        <a:lstStyle/>
        <a:p>
          <a:endParaRPr lang="en-US"/>
        </a:p>
      </dgm:t>
    </dgm:pt>
    <dgm:pt modelId="{92EC14A9-103D-4C49-B536-1875781552B8}" type="pres">
      <dgm:prSet presAssocID="{BEAA4870-49E1-433B-84DB-932DB5676A4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2280AB-0A88-4BC9-BFD3-59DEFC535729}" type="pres">
      <dgm:prSet presAssocID="{9D8A5BD1-0289-46F3-917F-A846CF6F9046}" presName="centerShape" presStyleLbl="node0" presStyleIdx="0" presStyleCnt="1"/>
      <dgm:spPr/>
      <dgm:t>
        <a:bodyPr/>
        <a:lstStyle/>
        <a:p>
          <a:endParaRPr lang="en-US"/>
        </a:p>
      </dgm:t>
    </dgm:pt>
    <dgm:pt modelId="{1472A41B-6000-47B9-9156-440588DA8758}" type="pres">
      <dgm:prSet presAssocID="{DDF04964-2F0E-48D0-B8D8-C21501C9A13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5A0A6-0D67-4649-A567-247A88F4B769}" type="pres">
      <dgm:prSet presAssocID="{DDF04964-2F0E-48D0-B8D8-C21501C9A13C}" presName="dummy" presStyleCnt="0"/>
      <dgm:spPr/>
    </dgm:pt>
    <dgm:pt modelId="{B963FD5A-8048-4748-A482-1FC71D570156}" type="pres">
      <dgm:prSet presAssocID="{2872499C-1617-4503-83DB-724A17382CB3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DFF618B-4F0C-4B70-AE0F-567CD324530D}" type="pres">
      <dgm:prSet presAssocID="{8E41F6DF-EDA7-47BC-968E-B2593B62F68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40D68F-DF5C-418C-9477-B6435872A415}" type="pres">
      <dgm:prSet presAssocID="{8E41F6DF-EDA7-47BC-968E-B2593B62F687}" presName="dummy" presStyleCnt="0"/>
      <dgm:spPr/>
    </dgm:pt>
    <dgm:pt modelId="{9D800377-2952-41E5-A195-77B09210B92E}" type="pres">
      <dgm:prSet presAssocID="{B8171616-D0E6-4F59-8FCF-813D8B384EE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6EED4977-A38F-40AB-88B3-0D32358296BF}" type="pres">
      <dgm:prSet presAssocID="{225F17D5-8792-432C-A30F-A7C8BA2CE39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B0570-84DF-465E-8FF5-DA1EA5E71832}" type="pres">
      <dgm:prSet presAssocID="{225F17D5-8792-432C-A30F-A7C8BA2CE39D}" presName="dummy" presStyleCnt="0"/>
      <dgm:spPr/>
    </dgm:pt>
    <dgm:pt modelId="{9A68AB7E-9921-4612-AC17-4A55AAB41CF0}" type="pres">
      <dgm:prSet presAssocID="{F8EB8F7F-95D0-4650-BADF-5DF4657CF437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F018861-755B-4AF0-9034-4D5D01939E46}" type="pres">
      <dgm:prSet presAssocID="{E81A5153-4099-471B-B65F-4A5BB88697D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DC12F5-6EEF-4CF2-BB45-430B02286616}" type="pres">
      <dgm:prSet presAssocID="{E81A5153-4099-471B-B65F-4A5BB88697D6}" presName="dummy" presStyleCnt="0"/>
      <dgm:spPr/>
    </dgm:pt>
    <dgm:pt modelId="{1A42ECEA-9F71-4C8A-A7CD-C45E88A6816D}" type="pres">
      <dgm:prSet presAssocID="{41330B23-EECE-46A1-A8BB-C569E8E91847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F4D75209-BAFD-4517-BC34-210F8BE6EAAF}" srcId="{9D8A5BD1-0289-46F3-917F-A846CF6F9046}" destId="{8E41F6DF-EDA7-47BC-968E-B2593B62F687}" srcOrd="1" destOrd="0" parTransId="{69A633AF-A878-4171-8A6A-63DB98C5BDF0}" sibTransId="{B8171616-D0E6-4F59-8FCF-813D8B384EEE}"/>
    <dgm:cxn modelId="{07C8F2D5-AA40-49AF-B68F-B98F77E07F0A}" type="presOf" srcId="{E81A5153-4099-471B-B65F-4A5BB88697D6}" destId="{6F018861-755B-4AF0-9034-4D5D01939E46}" srcOrd="0" destOrd="0" presId="urn:microsoft.com/office/officeart/2005/8/layout/radial6"/>
    <dgm:cxn modelId="{C6CFD36E-9EC7-43BB-B5B8-60A618B2E96E}" srcId="{9D8A5BD1-0289-46F3-917F-A846CF6F9046}" destId="{DDF04964-2F0E-48D0-B8D8-C21501C9A13C}" srcOrd="0" destOrd="0" parTransId="{2492D568-35CE-495C-85AF-4E2B13A86431}" sibTransId="{2872499C-1617-4503-83DB-724A17382CB3}"/>
    <dgm:cxn modelId="{35D7ED03-7807-4CD7-B04B-58D587960CDE}" type="presOf" srcId="{BEAA4870-49E1-433B-84DB-932DB5676A47}" destId="{92EC14A9-103D-4C49-B536-1875781552B8}" srcOrd="0" destOrd="0" presId="urn:microsoft.com/office/officeart/2005/8/layout/radial6"/>
    <dgm:cxn modelId="{564D79FA-E2B2-43C5-A7DD-561338252F0C}" type="presOf" srcId="{41330B23-EECE-46A1-A8BB-C569E8E91847}" destId="{1A42ECEA-9F71-4C8A-A7CD-C45E88A6816D}" srcOrd="0" destOrd="0" presId="urn:microsoft.com/office/officeart/2005/8/layout/radial6"/>
    <dgm:cxn modelId="{5CE9D29A-C995-4D7D-A0AB-79E0CB53E772}" type="presOf" srcId="{B8171616-D0E6-4F59-8FCF-813D8B384EEE}" destId="{9D800377-2952-41E5-A195-77B09210B92E}" srcOrd="0" destOrd="0" presId="urn:microsoft.com/office/officeart/2005/8/layout/radial6"/>
    <dgm:cxn modelId="{613AD6DA-D608-4033-9432-6531C8A57527}" srcId="{9D8A5BD1-0289-46F3-917F-A846CF6F9046}" destId="{E81A5153-4099-471B-B65F-4A5BB88697D6}" srcOrd="3" destOrd="0" parTransId="{1D4C5396-CACC-4107-B070-34F48583628D}" sibTransId="{41330B23-EECE-46A1-A8BB-C569E8E91847}"/>
    <dgm:cxn modelId="{77CD4C03-39C9-4B02-8428-5772A7DC7B2E}" type="presOf" srcId="{F8EB8F7F-95D0-4650-BADF-5DF4657CF437}" destId="{9A68AB7E-9921-4612-AC17-4A55AAB41CF0}" srcOrd="0" destOrd="0" presId="urn:microsoft.com/office/officeart/2005/8/layout/radial6"/>
    <dgm:cxn modelId="{2F0080E2-ED5A-4E75-AA8F-F245A0BC2276}" type="presOf" srcId="{DDF04964-2F0E-48D0-B8D8-C21501C9A13C}" destId="{1472A41B-6000-47B9-9156-440588DA8758}" srcOrd="0" destOrd="0" presId="urn:microsoft.com/office/officeart/2005/8/layout/radial6"/>
    <dgm:cxn modelId="{7D0A8EEF-FD8D-4228-8F75-318DCB618FFF}" srcId="{BEAA4870-49E1-433B-84DB-932DB5676A47}" destId="{9D8A5BD1-0289-46F3-917F-A846CF6F9046}" srcOrd="0" destOrd="0" parTransId="{A0619DDE-E08D-4CCE-B297-78C42DF7FC02}" sibTransId="{4F3595F1-F9D4-49A1-A205-34F60B2A0C0D}"/>
    <dgm:cxn modelId="{5731FD03-E3FA-4CB7-8972-872F330E6391}" type="presOf" srcId="{8E41F6DF-EDA7-47BC-968E-B2593B62F687}" destId="{6DFF618B-4F0C-4B70-AE0F-567CD324530D}" srcOrd="0" destOrd="0" presId="urn:microsoft.com/office/officeart/2005/8/layout/radial6"/>
    <dgm:cxn modelId="{A7D20367-1B76-4544-81AF-6D4781FF5F8F}" type="presOf" srcId="{2872499C-1617-4503-83DB-724A17382CB3}" destId="{B963FD5A-8048-4748-A482-1FC71D570156}" srcOrd="0" destOrd="0" presId="urn:microsoft.com/office/officeart/2005/8/layout/radial6"/>
    <dgm:cxn modelId="{4D0A9381-74DA-4F38-94C4-5438DDD9FE02}" type="presOf" srcId="{225F17D5-8792-432C-A30F-A7C8BA2CE39D}" destId="{6EED4977-A38F-40AB-88B3-0D32358296BF}" srcOrd="0" destOrd="0" presId="urn:microsoft.com/office/officeart/2005/8/layout/radial6"/>
    <dgm:cxn modelId="{C884B155-6EEB-4186-A7DA-E785925C4198}" srcId="{9D8A5BD1-0289-46F3-917F-A846CF6F9046}" destId="{225F17D5-8792-432C-A30F-A7C8BA2CE39D}" srcOrd="2" destOrd="0" parTransId="{0465033E-5617-4A24-8EC6-7D6F0547D8BD}" sibTransId="{F8EB8F7F-95D0-4650-BADF-5DF4657CF437}"/>
    <dgm:cxn modelId="{59C39D9F-2C9C-4A9A-B482-B89F92CD0894}" type="presOf" srcId="{9D8A5BD1-0289-46F3-917F-A846CF6F9046}" destId="{A02280AB-0A88-4BC9-BFD3-59DEFC535729}" srcOrd="0" destOrd="0" presId="urn:microsoft.com/office/officeart/2005/8/layout/radial6"/>
    <dgm:cxn modelId="{C6710029-B6C8-45A2-A156-C6182D75CA0C}" type="presParOf" srcId="{92EC14A9-103D-4C49-B536-1875781552B8}" destId="{A02280AB-0A88-4BC9-BFD3-59DEFC535729}" srcOrd="0" destOrd="0" presId="urn:microsoft.com/office/officeart/2005/8/layout/radial6"/>
    <dgm:cxn modelId="{DFD7B07A-C32C-476E-BAA8-F7BB50B5882B}" type="presParOf" srcId="{92EC14A9-103D-4C49-B536-1875781552B8}" destId="{1472A41B-6000-47B9-9156-440588DA8758}" srcOrd="1" destOrd="0" presId="urn:microsoft.com/office/officeart/2005/8/layout/radial6"/>
    <dgm:cxn modelId="{042A2ACF-457E-4011-BA21-B66D60E745BC}" type="presParOf" srcId="{92EC14A9-103D-4C49-B536-1875781552B8}" destId="{2475A0A6-0D67-4649-A567-247A88F4B769}" srcOrd="2" destOrd="0" presId="urn:microsoft.com/office/officeart/2005/8/layout/radial6"/>
    <dgm:cxn modelId="{8C01112C-C18D-4CA9-9B31-A23D2141B8F1}" type="presParOf" srcId="{92EC14A9-103D-4C49-B536-1875781552B8}" destId="{B963FD5A-8048-4748-A482-1FC71D570156}" srcOrd="3" destOrd="0" presId="urn:microsoft.com/office/officeart/2005/8/layout/radial6"/>
    <dgm:cxn modelId="{316A9478-2307-408F-AC1D-5B8CCC7138C6}" type="presParOf" srcId="{92EC14A9-103D-4C49-B536-1875781552B8}" destId="{6DFF618B-4F0C-4B70-AE0F-567CD324530D}" srcOrd="4" destOrd="0" presId="urn:microsoft.com/office/officeart/2005/8/layout/radial6"/>
    <dgm:cxn modelId="{699624E8-BBC3-4D2C-A471-0B7F0B0767C4}" type="presParOf" srcId="{92EC14A9-103D-4C49-B536-1875781552B8}" destId="{EC40D68F-DF5C-418C-9477-B6435872A415}" srcOrd="5" destOrd="0" presId="urn:microsoft.com/office/officeart/2005/8/layout/radial6"/>
    <dgm:cxn modelId="{52B2AF4E-7079-435B-A8D9-D1FDE8F25D26}" type="presParOf" srcId="{92EC14A9-103D-4C49-B536-1875781552B8}" destId="{9D800377-2952-41E5-A195-77B09210B92E}" srcOrd="6" destOrd="0" presId="urn:microsoft.com/office/officeart/2005/8/layout/radial6"/>
    <dgm:cxn modelId="{3392DA0D-CDC7-48E3-B9F3-1A2226B5D6AC}" type="presParOf" srcId="{92EC14A9-103D-4C49-B536-1875781552B8}" destId="{6EED4977-A38F-40AB-88B3-0D32358296BF}" srcOrd="7" destOrd="0" presId="urn:microsoft.com/office/officeart/2005/8/layout/radial6"/>
    <dgm:cxn modelId="{F721B8C0-F7D8-4AF4-ABE7-631FD8A5515E}" type="presParOf" srcId="{92EC14A9-103D-4C49-B536-1875781552B8}" destId="{2F2B0570-84DF-465E-8FF5-DA1EA5E71832}" srcOrd="8" destOrd="0" presId="urn:microsoft.com/office/officeart/2005/8/layout/radial6"/>
    <dgm:cxn modelId="{488D93F1-79CA-4337-AF74-152D8E924EF5}" type="presParOf" srcId="{92EC14A9-103D-4C49-B536-1875781552B8}" destId="{9A68AB7E-9921-4612-AC17-4A55AAB41CF0}" srcOrd="9" destOrd="0" presId="urn:microsoft.com/office/officeart/2005/8/layout/radial6"/>
    <dgm:cxn modelId="{6F19F132-B0A4-4478-A12D-681FC1B52303}" type="presParOf" srcId="{92EC14A9-103D-4C49-B536-1875781552B8}" destId="{6F018861-755B-4AF0-9034-4D5D01939E46}" srcOrd="10" destOrd="0" presId="urn:microsoft.com/office/officeart/2005/8/layout/radial6"/>
    <dgm:cxn modelId="{6B64AAC4-C6AC-4E4F-ACE5-152330E50F71}" type="presParOf" srcId="{92EC14A9-103D-4C49-B536-1875781552B8}" destId="{9CDC12F5-6EEF-4CF2-BB45-430B02286616}" srcOrd="11" destOrd="0" presId="urn:microsoft.com/office/officeart/2005/8/layout/radial6"/>
    <dgm:cxn modelId="{BB4D067A-A8BE-4DFB-9502-A86D510B2A9D}" type="presParOf" srcId="{92EC14A9-103D-4C49-B536-1875781552B8}" destId="{1A42ECEA-9F71-4C8A-A7CD-C45E88A6816D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AA4870-49E1-433B-84DB-932DB5676A47}" type="doc">
      <dgm:prSet loTypeId="urn:microsoft.com/office/officeart/2005/8/layout/radial6" loCatId="cycle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9D8A5BD1-0289-46F3-917F-A846CF6F9046}">
      <dgm:prSet phldrT="[Text]"/>
      <dgm:spPr>
        <a:solidFill>
          <a:srgbClr val="0066A6">
            <a:alpha val="25000"/>
          </a:srgbClr>
        </a:solidFill>
      </dgm:spPr>
      <dgm:t>
        <a:bodyPr/>
        <a:lstStyle/>
        <a:p>
          <a:r>
            <a:rPr lang="en-US" dirty="0" smtClean="0"/>
            <a:t>5 “Why” Themes</a:t>
          </a:r>
          <a:endParaRPr lang="en-US" dirty="0"/>
        </a:p>
      </dgm:t>
    </dgm:pt>
    <dgm:pt modelId="{A0619DDE-E08D-4CCE-B297-78C42DF7FC02}" type="parTrans" cxnId="{7D0A8EEF-FD8D-4228-8F75-318DCB618FFF}">
      <dgm:prSet/>
      <dgm:spPr/>
      <dgm:t>
        <a:bodyPr/>
        <a:lstStyle/>
        <a:p>
          <a:endParaRPr lang="en-US"/>
        </a:p>
      </dgm:t>
    </dgm:pt>
    <dgm:pt modelId="{4F3595F1-F9D4-49A1-A205-34F60B2A0C0D}" type="sibTrans" cxnId="{7D0A8EEF-FD8D-4228-8F75-318DCB618FFF}">
      <dgm:prSet/>
      <dgm:spPr/>
      <dgm:t>
        <a:bodyPr/>
        <a:lstStyle/>
        <a:p>
          <a:endParaRPr lang="en-US"/>
        </a:p>
      </dgm:t>
    </dgm:pt>
    <dgm:pt modelId="{DDF04964-2F0E-48D0-B8D8-C21501C9A13C}">
      <dgm:prSet phldrT="[Text]"/>
      <dgm:spPr/>
      <dgm:t>
        <a:bodyPr/>
        <a:lstStyle/>
        <a:p>
          <a:r>
            <a:rPr lang="en-US" dirty="0" smtClean="0"/>
            <a:t>Get Clear</a:t>
          </a:r>
          <a:endParaRPr lang="en-US" dirty="0"/>
        </a:p>
      </dgm:t>
    </dgm:pt>
    <dgm:pt modelId="{2492D568-35CE-495C-85AF-4E2B13A86431}" type="parTrans" cxnId="{C6CFD36E-9EC7-43BB-B5B8-60A618B2E96E}">
      <dgm:prSet/>
      <dgm:spPr/>
      <dgm:t>
        <a:bodyPr/>
        <a:lstStyle/>
        <a:p>
          <a:endParaRPr lang="en-US"/>
        </a:p>
      </dgm:t>
    </dgm:pt>
    <dgm:pt modelId="{2872499C-1617-4503-83DB-724A17382CB3}" type="sibTrans" cxnId="{C6CFD36E-9EC7-43BB-B5B8-60A618B2E96E}">
      <dgm:prSet/>
      <dgm:spPr/>
      <dgm:t>
        <a:bodyPr/>
        <a:lstStyle/>
        <a:p>
          <a:endParaRPr lang="en-US"/>
        </a:p>
      </dgm:t>
    </dgm:pt>
    <dgm:pt modelId="{8E41F6DF-EDA7-47BC-968E-B2593B62F687}">
      <dgm:prSet phldrT="[Text]"/>
      <dgm:spPr>
        <a:solidFill>
          <a:schemeClr val="accent4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en-US" dirty="0" smtClean="0"/>
            <a:t>State </a:t>
          </a:r>
          <a:r>
            <a:rPr lang="en-US" dirty="0" smtClean="0"/>
            <a:t>Success</a:t>
          </a:r>
          <a:endParaRPr lang="en-US" dirty="0"/>
        </a:p>
      </dgm:t>
    </dgm:pt>
    <dgm:pt modelId="{69A633AF-A878-4171-8A6A-63DB98C5BDF0}" type="parTrans" cxnId="{F4D75209-BAFD-4517-BC34-210F8BE6EAAF}">
      <dgm:prSet/>
      <dgm:spPr/>
      <dgm:t>
        <a:bodyPr/>
        <a:lstStyle/>
        <a:p>
          <a:endParaRPr lang="en-US"/>
        </a:p>
      </dgm:t>
    </dgm:pt>
    <dgm:pt modelId="{B8171616-D0E6-4F59-8FCF-813D8B384EEE}" type="sibTrans" cxnId="{F4D75209-BAFD-4517-BC34-210F8BE6EAAF}">
      <dgm:prSet/>
      <dgm:spPr/>
      <dgm:t>
        <a:bodyPr/>
        <a:lstStyle/>
        <a:p>
          <a:endParaRPr lang="en-US"/>
        </a:p>
      </dgm:t>
    </dgm:pt>
    <dgm:pt modelId="{225F17D5-8792-432C-A30F-A7C8BA2CE39D}">
      <dgm:prSet phldrT="[Text]"/>
      <dgm:spPr>
        <a:solidFill>
          <a:schemeClr val="accent4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en-US" dirty="0" smtClean="0"/>
            <a:t>Explore Possibilities</a:t>
          </a:r>
          <a:endParaRPr lang="en-US" dirty="0"/>
        </a:p>
      </dgm:t>
    </dgm:pt>
    <dgm:pt modelId="{0465033E-5617-4A24-8EC6-7D6F0547D8BD}" type="parTrans" cxnId="{C884B155-6EEB-4186-A7DA-E785925C4198}">
      <dgm:prSet/>
      <dgm:spPr/>
      <dgm:t>
        <a:bodyPr/>
        <a:lstStyle/>
        <a:p>
          <a:endParaRPr lang="en-US"/>
        </a:p>
      </dgm:t>
    </dgm:pt>
    <dgm:pt modelId="{F8EB8F7F-95D0-4650-BADF-5DF4657CF437}" type="sibTrans" cxnId="{C884B155-6EEB-4186-A7DA-E785925C4198}">
      <dgm:prSet/>
      <dgm:spPr/>
      <dgm:t>
        <a:bodyPr/>
        <a:lstStyle/>
        <a:p>
          <a:endParaRPr lang="en-US"/>
        </a:p>
      </dgm:t>
    </dgm:pt>
    <dgm:pt modelId="{E81A5153-4099-471B-B65F-4A5BB88697D6}">
      <dgm:prSet phldrT="[Text]"/>
      <dgm:spPr>
        <a:solidFill>
          <a:schemeClr val="accent4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en-US" dirty="0" smtClean="0"/>
            <a:t>Design</a:t>
          </a:r>
        </a:p>
        <a:p>
          <a:r>
            <a:rPr lang="en-US" dirty="0" smtClean="0"/>
            <a:t>Scenarios</a:t>
          </a:r>
          <a:endParaRPr lang="en-US" dirty="0"/>
        </a:p>
      </dgm:t>
    </dgm:pt>
    <dgm:pt modelId="{1D4C5396-CACC-4107-B070-34F48583628D}" type="parTrans" cxnId="{613AD6DA-D608-4033-9432-6531C8A57527}">
      <dgm:prSet/>
      <dgm:spPr/>
      <dgm:t>
        <a:bodyPr/>
        <a:lstStyle/>
        <a:p>
          <a:endParaRPr lang="en-US"/>
        </a:p>
      </dgm:t>
    </dgm:pt>
    <dgm:pt modelId="{41330B23-EECE-46A1-A8BB-C569E8E91847}" type="sibTrans" cxnId="{613AD6DA-D608-4033-9432-6531C8A57527}">
      <dgm:prSet/>
      <dgm:spPr/>
      <dgm:t>
        <a:bodyPr/>
        <a:lstStyle/>
        <a:p>
          <a:endParaRPr lang="en-US"/>
        </a:p>
      </dgm:t>
    </dgm:pt>
    <dgm:pt modelId="{92EC14A9-103D-4C49-B536-1875781552B8}" type="pres">
      <dgm:prSet presAssocID="{BEAA4870-49E1-433B-84DB-932DB5676A4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2280AB-0A88-4BC9-BFD3-59DEFC535729}" type="pres">
      <dgm:prSet presAssocID="{9D8A5BD1-0289-46F3-917F-A846CF6F9046}" presName="centerShape" presStyleLbl="node0" presStyleIdx="0" presStyleCnt="1"/>
      <dgm:spPr/>
      <dgm:t>
        <a:bodyPr/>
        <a:lstStyle/>
        <a:p>
          <a:endParaRPr lang="en-US"/>
        </a:p>
      </dgm:t>
    </dgm:pt>
    <dgm:pt modelId="{1472A41B-6000-47B9-9156-440588DA8758}" type="pres">
      <dgm:prSet presAssocID="{DDF04964-2F0E-48D0-B8D8-C21501C9A13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5A0A6-0D67-4649-A567-247A88F4B769}" type="pres">
      <dgm:prSet presAssocID="{DDF04964-2F0E-48D0-B8D8-C21501C9A13C}" presName="dummy" presStyleCnt="0"/>
      <dgm:spPr/>
    </dgm:pt>
    <dgm:pt modelId="{B963FD5A-8048-4748-A482-1FC71D570156}" type="pres">
      <dgm:prSet presAssocID="{2872499C-1617-4503-83DB-724A17382CB3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DFF618B-4F0C-4B70-AE0F-567CD324530D}" type="pres">
      <dgm:prSet presAssocID="{8E41F6DF-EDA7-47BC-968E-B2593B62F68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40D68F-DF5C-418C-9477-B6435872A415}" type="pres">
      <dgm:prSet presAssocID="{8E41F6DF-EDA7-47BC-968E-B2593B62F687}" presName="dummy" presStyleCnt="0"/>
      <dgm:spPr/>
    </dgm:pt>
    <dgm:pt modelId="{9D800377-2952-41E5-A195-77B09210B92E}" type="pres">
      <dgm:prSet presAssocID="{B8171616-D0E6-4F59-8FCF-813D8B384EE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6EED4977-A38F-40AB-88B3-0D32358296BF}" type="pres">
      <dgm:prSet presAssocID="{225F17D5-8792-432C-A30F-A7C8BA2CE39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B0570-84DF-465E-8FF5-DA1EA5E71832}" type="pres">
      <dgm:prSet presAssocID="{225F17D5-8792-432C-A30F-A7C8BA2CE39D}" presName="dummy" presStyleCnt="0"/>
      <dgm:spPr/>
    </dgm:pt>
    <dgm:pt modelId="{9A68AB7E-9921-4612-AC17-4A55AAB41CF0}" type="pres">
      <dgm:prSet presAssocID="{F8EB8F7F-95D0-4650-BADF-5DF4657CF437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F018861-755B-4AF0-9034-4D5D01939E46}" type="pres">
      <dgm:prSet presAssocID="{E81A5153-4099-471B-B65F-4A5BB88697D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DC12F5-6EEF-4CF2-BB45-430B02286616}" type="pres">
      <dgm:prSet presAssocID="{E81A5153-4099-471B-B65F-4A5BB88697D6}" presName="dummy" presStyleCnt="0"/>
      <dgm:spPr/>
    </dgm:pt>
    <dgm:pt modelId="{1A42ECEA-9F71-4C8A-A7CD-C45E88A6816D}" type="pres">
      <dgm:prSet presAssocID="{41330B23-EECE-46A1-A8BB-C569E8E91847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F4D75209-BAFD-4517-BC34-210F8BE6EAAF}" srcId="{9D8A5BD1-0289-46F3-917F-A846CF6F9046}" destId="{8E41F6DF-EDA7-47BC-968E-B2593B62F687}" srcOrd="1" destOrd="0" parTransId="{69A633AF-A878-4171-8A6A-63DB98C5BDF0}" sibTransId="{B8171616-D0E6-4F59-8FCF-813D8B384EEE}"/>
    <dgm:cxn modelId="{2EE94200-893A-4F04-A148-D3085CC92ADB}" type="presOf" srcId="{9D8A5BD1-0289-46F3-917F-A846CF6F9046}" destId="{A02280AB-0A88-4BC9-BFD3-59DEFC535729}" srcOrd="0" destOrd="0" presId="urn:microsoft.com/office/officeart/2005/8/layout/radial6"/>
    <dgm:cxn modelId="{7E87C736-A16A-4700-B93F-AE83CA2FF197}" type="presOf" srcId="{B8171616-D0E6-4F59-8FCF-813D8B384EEE}" destId="{9D800377-2952-41E5-A195-77B09210B92E}" srcOrd="0" destOrd="0" presId="urn:microsoft.com/office/officeart/2005/8/layout/radial6"/>
    <dgm:cxn modelId="{1D9C002C-4D96-46F0-9491-A3C66A79AFBE}" type="presOf" srcId="{F8EB8F7F-95D0-4650-BADF-5DF4657CF437}" destId="{9A68AB7E-9921-4612-AC17-4A55AAB41CF0}" srcOrd="0" destOrd="0" presId="urn:microsoft.com/office/officeart/2005/8/layout/radial6"/>
    <dgm:cxn modelId="{C6CFD36E-9EC7-43BB-B5B8-60A618B2E96E}" srcId="{9D8A5BD1-0289-46F3-917F-A846CF6F9046}" destId="{DDF04964-2F0E-48D0-B8D8-C21501C9A13C}" srcOrd="0" destOrd="0" parTransId="{2492D568-35CE-495C-85AF-4E2B13A86431}" sibTransId="{2872499C-1617-4503-83DB-724A17382CB3}"/>
    <dgm:cxn modelId="{22977988-F325-49CC-8CC9-4099BD3C9982}" type="presOf" srcId="{E81A5153-4099-471B-B65F-4A5BB88697D6}" destId="{6F018861-755B-4AF0-9034-4D5D01939E46}" srcOrd="0" destOrd="0" presId="urn:microsoft.com/office/officeart/2005/8/layout/radial6"/>
    <dgm:cxn modelId="{613AD6DA-D608-4033-9432-6531C8A57527}" srcId="{9D8A5BD1-0289-46F3-917F-A846CF6F9046}" destId="{E81A5153-4099-471B-B65F-4A5BB88697D6}" srcOrd="3" destOrd="0" parTransId="{1D4C5396-CACC-4107-B070-34F48583628D}" sibTransId="{41330B23-EECE-46A1-A8BB-C569E8E91847}"/>
    <dgm:cxn modelId="{03057BE5-1EBA-45E9-8519-63331558202D}" type="presOf" srcId="{DDF04964-2F0E-48D0-B8D8-C21501C9A13C}" destId="{1472A41B-6000-47B9-9156-440588DA8758}" srcOrd="0" destOrd="0" presId="urn:microsoft.com/office/officeart/2005/8/layout/radial6"/>
    <dgm:cxn modelId="{219611EF-90D1-4AD4-8E0C-E7B939A4839A}" type="presOf" srcId="{2872499C-1617-4503-83DB-724A17382CB3}" destId="{B963FD5A-8048-4748-A482-1FC71D570156}" srcOrd="0" destOrd="0" presId="urn:microsoft.com/office/officeart/2005/8/layout/radial6"/>
    <dgm:cxn modelId="{7D0A8EEF-FD8D-4228-8F75-318DCB618FFF}" srcId="{BEAA4870-49E1-433B-84DB-932DB5676A47}" destId="{9D8A5BD1-0289-46F3-917F-A846CF6F9046}" srcOrd="0" destOrd="0" parTransId="{A0619DDE-E08D-4CCE-B297-78C42DF7FC02}" sibTransId="{4F3595F1-F9D4-49A1-A205-34F60B2A0C0D}"/>
    <dgm:cxn modelId="{C884B155-6EEB-4186-A7DA-E785925C4198}" srcId="{9D8A5BD1-0289-46F3-917F-A846CF6F9046}" destId="{225F17D5-8792-432C-A30F-A7C8BA2CE39D}" srcOrd="2" destOrd="0" parTransId="{0465033E-5617-4A24-8EC6-7D6F0547D8BD}" sibTransId="{F8EB8F7F-95D0-4650-BADF-5DF4657CF437}"/>
    <dgm:cxn modelId="{BF011D70-CCE5-4E69-9504-9AD434AC55D0}" type="presOf" srcId="{BEAA4870-49E1-433B-84DB-932DB5676A47}" destId="{92EC14A9-103D-4C49-B536-1875781552B8}" srcOrd="0" destOrd="0" presId="urn:microsoft.com/office/officeart/2005/8/layout/radial6"/>
    <dgm:cxn modelId="{4D8AF97D-587D-45A7-AAD1-EE9627C1CEA5}" type="presOf" srcId="{41330B23-EECE-46A1-A8BB-C569E8E91847}" destId="{1A42ECEA-9F71-4C8A-A7CD-C45E88A6816D}" srcOrd="0" destOrd="0" presId="urn:microsoft.com/office/officeart/2005/8/layout/radial6"/>
    <dgm:cxn modelId="{BA54DFAD-CEFC-439B-81B3-5657D9CD8D7C}" type="presOf" srcId="{225F17D5-8792-432C-A30F-A7C8BA2CE39D}" destId="{6EED4977-A38F-40AB-88B3-0D32358296BF}" srcOrd="0" destOrd="0" presId="urn:microsoft.com/office/officeart/2005/8/layout/radial6"/>
    <dgm:cxn modelId="{E3B8A371-A1F0-4641-A7C8-D395D4EF8F42}" type="presOf" srcId="{8E41F6DF-EDA7-47BC-968E-B2593B62F687}" destId="{6DFF618B-4F0C-4B70-AE0F-567CD324530D}" srcOrd="0" destOrd="0" presId="urn:microsoft.com/office/officeart/2005/8/layout/radial6"/>
    <dgm:cxn modelId="{E316C7D0-2161-4522-BFF1-62FA5B1BA92E}" type="presParOf" srcId="{92EC14A9-103D-4C49-B536-1875781552B8}" destId="{A02280AB-0A88-4BC9-BFD3-59DEFC535729}" srcOrd="0" destOrd="0" presId="urn:microsoft.com/office/officeart/2005/8/layout/radial6"/>
    <dgm:cxn modelId="{BAB8FD9C-7989-4F5C-9B43-BF3406055541}" type="presParOf" srcId="{92EC14A9-103D-4C49-B536-1875781552B8}" destId="{1472A41B-6000-47B9-9156-440588DA8758}" srcOrd="1" destOrd="0" presId="urn:microsoft.com/office/officeart/2005/8/layout/radial6"/>
    <dgm:cxn modelId="{EED0E2A0-68F6-4D41-A508-89F9CDB3C123}" type="presParOf" srcId="{92EC14A9-103D-4C49-B536-1875781552B8}" destId="{2475A0A6-0D67-4649-A567-247A88F4B769}" srcOrd="2" destOrd="0" presId="urn:microsoft.com/office/officeart/2005/8/layout/radial6"/>
    <dgm:cxn modelId="{9AEBB9EB-3BE2-4E3D-8141-502A340E02CF}" type="presParOf" srcId="{92EC14A9-103D-4C49-B536-1875781552B8}" destId="{B963FD5A-8048-4748-A482-1FC71D570156}" srcOrd="3" destOrd="0" presId="urn:microsoft.com/office/officeart/2005/8/layout/radial6"/>
    <dgm:cxn modelId="{3C11E7FD-30FA-4474-B93D-9FE9F177D0A1}" type="presParOf" srcId="{92EC14A9-103D-4C49-B536-1875781552B8}" destId="{6DFF618B-4F0C-4B70-AE0F-567CD324530D}" srcOrd="4" destOrd="0" presId="urn:microsoft.com/office/officeart/2005/8/layout/radial6"/>
    <dgm:cxn modelId="{7CFEEB42-34B5-4790-8FCF-F9BC0C396DAC}" type="presParOf" srcId="{92EC14A9-103D-4C49-B536-1875781552B8}" destId="{EC40D68F-DF5C-418C-9477-B6435872A415}" srcOrd="5" destOrd="0" presId="urn:microsoft.com/office/officeart/2005/8/layout/radial6"/>
    <dgm:cxn modelId="{CB8A7EF6-D91D-4515-958E-C30563E8EBC0}" type="presParOf" srcId="{92EC14A9-103D-4C49-B536-1875781552B8}" destId="{9D800377-2952-41E5-A195-77B09210B92E}" srcOrd="6" destOrd="0" presId="urn:microsoft.com/office/officeart/2005/8/layout/radial6"/>
    <dgm:cxn modelId="{DBCF15AC-41D4-4AE4-8F7E-CE48327520F9}" type="presParOf" srcId="{92EC14A9-103D-4C49-B536-1875781552B8}" destId="{6EED4977-A38F-40AB-88B3-0D32358296BF}" srcOrd="7" destOrd="0" presId="urn:microsoft.com/office/officeart/2005/8/layout/radial6"/>
    <dgm:cxn modelId="{802E807F-ACA2-4DCE-A0DF-3A6FB07290C6}" type="presParOf" srcId="{92EC14A9-103D-4C49-B536-1875781552B8}" destId="{2F2B0570-84DF-465E-8FF5-DA1EA5E71832}" srcOrd="8" destOrd="0" presId="urn:microsoft.com/office/officeart/2005/8/layout/radial6"/>
    <dgm:cxn modelId="{425B5438-4127-4C0E-86D1-75D81E245F69}" type="presParOf" srcId="{92EC14A9-103D-4C49-B536-1875781552B8}" destId="{9A68AB7E-9921-4612-AC17-4A55AAB41CF0}" srcOrd="9" destOrd="0" presId="urn:microsoft.com/office/officeart/2005/8/layout/radial6"/>
    <dgm:cxn modelId="{2A8C3EBE-EA29-469F-8B05-0D973F09C257}" type="presParOf" srcId="{92EC14A9-103D-4C49-B536-1875781552B8}" destId="{6F018861-755B-4AF0-9034-4D5D01939E46}" srcOrd="10" destOrd="0" presId="urn:microsoft.com/office/officeart/2005/8/layout/radial6"/>
    <dgm:cxn modelId="{786936E5-E832-4AE5-9524-7EB375D19FC2}" type="presParOf" srcId="{92EC14A9-103D-4C49-B536-1875781552B8}" destId="{9CDC12F5-6EEF-4CF2-BB45-430B02286616}" srcOrd="11" destOrd="0" presId="urn:microsoft.com/office/officeart/2005/8/layout/radial6"/>
    <dgm:cxn modelId="{C323764B-C479-4DB5-9C7C-916B72B6BFF1}" type="presParOf" srcId="{92EC14A9-103D-4C49-B536-1875781552B8}" destId="{1A42ECEA-9F71-4C8A-A7CD-C45E88A6816D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AA4870-49E1-433B-84DB-932DB5676A47}" type="doc">
      <dgm:prSet loTypeId="urn:microsoft.com/office/officeart/2005/8/layout/radial6" loCatId="cycle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9D8A5BD1-0289-46F3-917F-A846CF6F9046}">
      <dgm:prSet phldrT="[Text]"/>
      <dgm:spPr>
        <a:solidFill>
          <a:schemeClr val="accent4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en-US" dirty="0" smtClean="0"/>
            <a:t>5 “Why” Themes</a:t>
          </a:r>
          <a:endParaRPr lang="en-US" dirty="0"/>
        </a:p>
      </dgm:t>
    </dgm:pt>
    <dgm:pt modelId="{A0619DDE-E08D-4CCE-B297-78C42DF7FC02}" type="parTrans" cxnId="{7D0A8EEF-FD8D-4228-8F75-318DCB618FFF}">
      <dgm:prSet/>
      <dgm:spPr/>
      <dgm:t>
        <a:bodyPr/>
        <a:lstStyle/>
        <a:p>
          <a:endParaRPr lang="en-US"/>
        </a:p>
      </dgm:t>
    </dgm:pt>
    <dgm:pt modelId="{4F3595F1-F9D4-49A1-A205-34F60B2A0C0D}" type="sibTrans" cxnId="{7D0A8EEF-FD8D-4228-8F75-318DCB618FFF}">
      <dgm:prSet/>
      <dgm:spPr/>
      <dgm:t>
        <a:bodyPr/>
        <a:lstStyle/>
        <a:p>
          <a:endParaRPr lang="en-US"/>
        </a:p>
      </dgm:t>
    </dgm:pt>
    <dgm:pt modelId="{DDF04964-2F0E-48D0-B8D8-C21501C9A13C}">
      <dgm:prSet phldrT="[Text]"/>
      <dgm:spPr>
        <a:solidFill>
          <a:schemeClr val="accent4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en-US" dirty="0" smtClean="0"/>
            <a:t>Get Clear</a:t>
          </a:r>
          <a:endParaRPr lang="en-US" dirty="0"/>
        </a:p>
      </dgm:t>
    </dgm:pt>
    <dgm:pt modelId="{2492D568-35CE-495C-85AF-4E2B13A86431}" type="parTrans" cxnId="{C6CFD36E-9EC7-43BB-B5B8-60A618B2E96E}">
      <dgm:prSet/>
      <dgm:spPr/>
      <dgm:t>
        <a:bodyPr/>
        <a:lstStyle/>
        <a:p>
          <a:endParaRPr lang="en-US"/>
        </a:p>
      </dgm:t>
    </dgm:pt>
    <dgm:pt modelId="{2872499C-1617-4503-83DB-724A17382CB3}" type="sibTrans" cxnId="{C6CFD36E-9EC7-43BB-B5B8-60A618B2E96E}">
      <dgm:prSet/>
      <dgm:spPr/>
      <dgm:t>
        <a:bodyPr/>
        <a:lstStyle/>
        <a:p>
          <a:endParaRPr lang="en-US"/>
        </a:p>
      </dgm:t>
    </dgm:pt>
    <dgm:pt modelId="{8E41F6DF-EDA7-47BC-968E-B2593B62F687}">
      <dgm:prSet phldrT="[Text]"/>
      <dgm:spPr/>
      <dgm:t>
        <a:bodyPr/>
        <a:lstStyle/>
        <a:p>
          <a:r>
            <a:rPr lang="en-US" dirty="0" smtClean="0"/>
            <a:t>State </a:t>
          </a:r>
          <a:r>
            <a:rPr lang="en-US" dirty="0" smtClean="0"/>
            <a:t>Success</a:t>
          </a:r>
          <a:endParaRPr lang="en-US" dirty="0"/>
        </a:p>
      </dgm:t>
    </dgm:pt>
    <dgm:pt modelId="{69A633AF-A878-4171-8A6A-63DB98C5BDF0}" type="parTrans" cxnId="{F4D75209-BAFD-4517-BC34-210F8BE6EAAF}">
      <dgm:prSet/>
      <dgm:spPr/>
      <dgm:t>
        <a:bodyPr/>
        <a:lstStyle/>
        <a:p>
          <a:endParaRPr lang="en-US"/>
        </a:p>
      </dgm:t>
    </dgm:pt>
    <dgm:pt modelId="{B8171616-D0E6-4F59-8FCF-813D8B384EEE}" type="sibTrans" cxnId="{F4D75209-BAFD-4517-BC34-210F8BE6EAAF}">
      <dgm:prSet/>
      <dgm:spPr/>
      <dgm:t>
        <a:bodyPr/>
        <a:lstStyle/>
        <a:p>
          <a:endParaRPr lang="en-US"/>
        </a:p>
      </dgm:t>
    </dgm:pt>
    <dgm:pt modelId="{225F17D5-8792-432C-A30F-A7C8BA2CE39D}">
      <dgm:prSet phldrT="[Text]"/>
      <dgm:spPr>
        <a:solidFill>
          <a:schemeClr val="accent4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en-US" dirty="0" smtClean="0"/>
            <a:t>Explore Possibilities</a:t>
          </a:r>
          <a:endParaRPr lang="en-US" dirty="0"/>
        </a:p>
      </dgm:t>
    </dgm:pt>
    <dgm:pt modelId="{0465033E-5617-4A24-8EC6-7D6F0547D8BD}" type="parTrans" cxnId="{C884B155-6EEB-4186-A7DA-E785925C4198}">
      <dgm:prSet/>
      <dgm:spPr/>
      <dgm:t>
        <a:bodyPr/>
        <a:lstStyle/>
        <a:p>
          <a:endParaRPr lang="en-US"/>
        </a:p>
      </dgm:t>
    </dgm:pt>
    <dgm:pt modelId="{F8EB8F7F-95D0-4650-BADF-5DF4657CF437}" type="sibTrans" cxnId="{C884B155-6EEB-4186-A7DA-E785925C4198}">
      <dgm:prSet/>
      <dgm:spPr/>
      <dgm:t>
        <a:bodyPr/>
        <a:lstStyle/>
        <a:p>
          <a:endParaRPr lang="en-US"/>
        </a:p>
      </dgm:t>
    </dgm:pt>
    <dgm:pt modelId="{E81A5153-4099-471B-B65F-4A5BB88697D6}">
      <dgm:prSet phldrT="[Text]"/>
      <dgm:spPr>
        <a:solidFill>
          <a:schemeClr val="accent4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en-US" dirty="0" smtClean="0"/>
            <a:t>Design</a:t>
          </a:r>
        </a:p>
        <a:p>
          <a:r>
            <a:rPr lang="en-US" dirty="0" smtClean="0"/>
            <a:t>Scenarios</a:t>
          </a:r>
          <a:endParaRPr lang="en-US" dirty="0"/>
        </a:p>
      </dgm:t>
    </dgm:pt>
    <dgm:pt modelId="{1D4C5396-CACC-4107-B070-34F48583628D}" type="parTrans" cxnId="{613AD6DA-D608-4033-9432-6531C8A57527}">
      <dgm:prSet/>
      <dgm:spPr/>
      <dgm:t>
        <a:bodyPr/>
        <a:lstStyle/>
        <a:p>
          <a:endParaRPr lang="en-US"/>
        </a:p>
      </dgm:t>
    </dgm:pt>
    <dgm:pt modelId="{41330B23-EECE-46A1-A8BB-C569E8E91847}" type="sibTrans" cxnId="{613AD6DA-D608-4033-9432-6531C8A57527}">
      <dgm:prSet/>
      <dgm:spPr/>
      <dgm:t>
        <a:bodyPr/>
        <a:lstStyle/>
        <a:p>
          <a:endParaRPr lang="en-US"/>
        </a:p>
      </dgm:t>
    </dgm:pt>
    <dgm:pt modelId="{92EC14A9-103D-4C49-B536-1875781552B8}" type="pres">
      <dgm:prSet presAssocID="{BEAA4870-49E1-433B-84DB-932DB5676A4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2280AB-0A88-4BC9-BFD3-59DEFC535729}" type="pres">
      <dgm:prSet presAssocID="{9D8A5BD1-0289-46F3-917F-A846CF6F9046}" presName="centerShape" presStyleLbl="node0" presStyleIdx="0" presStyleCnt="1"/>
      <dgm:spPr/>
      <dgm:t>
        <a:bodyPr/>
        <a:lstStyle/>
        <a:p>
          <a:endParaRPr lang="en-US"/>
        </a:p>
      </dgm:t>
    </dgm:pt>
    <dgm:pt modelId="{1472A41B-6000-47B9-9156-440588DA8758}" type="pres">
      <dgm:prSet presAssocID="{DDF04964-2F0E-48D0-B8D8-C21501C9A13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5A0A6-0D67-4649-A567-247A88F4B769}" type="pres">
      <dgm:prSet presAssocID="{DDF04964-2F0E-48D0-B8D8-C21501C9A13C}" presName="dummy" presStyleCnt="0"/>
      <dgm:spPr/>
    </dgm:pt>
    <dgm:pt modelId="{B963FD5A-8048-4748-A482-1FC71D570156}" type="pres">
      <dgm:prSet presAssocID="{2872499C-1617-4503-83DB-724A17382CB3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DFF618B-4F0C-4B70-AE0F-567CD324530D}" type="pres">
      <dgm:prSet presAssocID="{8E41F6DF-EDA7-47BC-968E-B2593B62F68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40D68F-DF5C-418C-9477-B6435872A415}" type="pres">
      <dgm:prSet presAssocID="{8E41F6DF-EDA7-47BC-968E-B2593B62F687}" presName="dummy" presStyleCnt="0"/>
      <dgm:spPr/>
    </dgm:pt>
    <dgm:pt modelId="{9D800377-2952-41E5-A195-77B09210B92E}" type="pres">
      <dgm:prSet presAssocID="{B8171616-D0E6-4F59-8FCF-813D8B384EE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6EED4977-A38F-40AB-88B3-0D32358296BF}" type="pres">
      <dgm:prSet presAssocID="{225F17D5-8792-432C-A30F-A7C8BA2CE39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B0570-84DF-465E-8FF5-DA1EA5E71832}" type="pres">
      <dgm:prSet presAssocID="{225F17D5-8792-432C-A30F-A7C8BA2CE39D}" presName="dummy" presStyleCnt="0"/>
      <dgm:spPr/>
    </dgm:pt>
    <dgm:pt modelId="{9A68AB7E-9921-4612-AC17-4A55AAB41CF0}" type="pres">
      <dgm:prSet presAssocID="{F8EB8F7F-95D0-4650-BADF-5DF4657CF437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F018861-755B-4AF0-9034-4D5D01939E46}" type="pres">
      <dgm:prSet presAssocID="{E81A5153-4099-471B-B65F-4A5BB88697D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DC12F5-6EEF-4CF2-BB45-430B02286616}" type="pres">
      <dgm:prSet presAssocID="{E81A5153-4099-471B-B65F-4A5BB88697D6}" presName="dummy" presStyleCnt="0"/>
      <dgm:spPr/>
    </dgm:pt>
    <dgm:pt modelId="{1A42ECEA-9F71-4C8A-A7CD-C45E88A6816D}" type="pres">
      <dgm:prSet presAssocID="{41330B23-EECE-46A1-A8BB-C569E8E91847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4FEC59D9-34D8-4115-B242-05DE7AE1E864}" type="presOf" srcId="{8E41F6DF-EDA7-47BC-968E-B2593B62F687}" destId="{6DFF618B-4F0C-4B70-AE0F-567CD324530D}" srcOrd="0" destOrd="0" presId="urn:microsoft.com/office/officeart/2005/8/layout/radial6"/>
    <dgm:cxn modelId="{C6CFD36E-9EC7-43BB-B5B8-60A618B2E96E}" srcId="{9D8A5BD1-0289-46F3-917F-A846CF6F9046}" destId="{DDF04964-2F0E-48D0-B8D8-C21501C9A13C}" srcOrd="0" destOrd="0" parTransId="{2492D568-35CE-495C-85AF-4E2B13A86431}" sibTransId="{2872499C-1617-4503-83DB-724A17382CB3}"/>
    <dgm:cxn modelId="{C02751AC-CFC1-4382-AD31-5C24B71C7654}" type="presOf" srcId="{B8171616-D0E6-4F59-8FCF-813D8B384EEE}" destId="{9D800377-2952-41E5-A195-77B09210B92E}" srcOrd="0" destOrd="0" presId="urn:microsoft.com/office/officeart/2005/8/layout/radial6"/>
    <dgm:cxn modelId="{613AD6DA-D608-4033-9432-6531C8A57527}" srcId="{9D8A5BD1-0289-46F3-917F-A846CF6F9046}" destId="{E81A5153-4099-471B-B65F-4A5BB88697D6}" srcOrd="3" destOrd="0" parTransId="{1D4C5396-CACC-4107-B070-34F48583628D}" sibTransId="{41330B23-EECE-46A1-A8BB-C569E8E91847}"/>
    <dgm:cxn modelId="{E307B83B-9D91-414E-9768-268A350ED81F}" type="presOf" srcId="{41330B23-EECE-46A1-A8BB-C569E8E91847}" destId="{1A42ECEA-9F71-4C8A-A7CD-C45E88A6816D}" srcOrd="0" destOrd="0" presId="urn:microsoft.com/office/officeart/2005/8/layout/radial6"/>
    <dgm:cxn modelId="{C884B155-6EEB-4186-A7DA-E785925C4198}" srcId="{9D8A5BD1-0289-46F3-917F-A846CF6F9046}" destId="{225F17D5-8792-432C-A30F-A7C8BA2CE39D}" srcOrd="2" destOrd="0" parTransId="{0465033E-5617-4A24-8EC6-7D6F0547D8BD}" sibTransId="{F8EB8F7F-95D0-4650-BADF-5DF4657CF437}"/>
    <dgm:cxn modelId="{7D0A8EEF-FD8D-4228-8F75-318DCB618FFF}" srcId="{BEAA4870-49E1-433B-84DB-932DB5676A47}" destId="{9D8A5BD1-0289-46F3-917F-A846CF6F9046}" srcOrd="0" destOrd="0" parTransId="{A0619DDE-E08D-4CCE-B297-78C42DF7FC02}" sibTransId="{4F3595F1-F9D4-49A1-A205-34F60B2A0C0D}"/>
    <dgm:cxn modelId="{666E194D-F8E0-4E79-9958-E6E3781E8541}" type="presOf" srcId="{E81A5153-4099-471B-B65F-4A5BB88697D6}" destId="{6F018861-755B-4AF0-9034-4D5D01939E46}" srcOrd="0" destOrd="0" presId="urn:microsoft.com/office/officeart/2005/8/layout/radial6"/>
    <dgm:cxn modelId="{C32320BB-EB5A-4D27-B613-C8FCE550690C}" type="presOf" srcId="{2872499C-1617-4503-83DB-724A17382CB3}" destId="{B963FD5A-8048-4748-A482-1FC71D570156}" srcOrd="0" destOrd="0" presId="urn:microsoft.com/office/officeart/2005/8/layout/radial6"/>
    <dgm:cxn modelId="{1A094E86-B051-4D11-89E9-512C44D30C3F}" type="presOf" srcId="{9D8A5BD1-0289-46F3-917F-A846CF6F9046}" destId="{A02280AB-0A88-4BC9-BFD3-59DEFC535729}" srcOrd="0" destOrd="0" presId="urn:microsoft.com/office/officeart/2005/8/layout/radial6"/>
    <dgm:cxn modelId="{58F2DC14-18A5-450F-83C5-3E5E0CEF1A31}" type="presOf" srcId="{BEAA4870-49E1-433B-84DB-932DB5676A47}" destId="{92EC14A9-103D-4C49-B536-1875781552B8}" srcOrd="0" destOrd="0" presId="urn:microsoft.com/office/officeart/2005/8/layout/radial6"/>
    <dgm:cxn modelId="{F4D75209-BAFD-4517-BC34-210F8BE6EAAF}" srcId="{9D8A5BD1-0289-46F3-917F-A846CF6F9046}" destId="{8E41F6DF-EDA7-47BC-968E-B2593B62F687}" srcOrd="1" destOrd="0" parTransId="{69A633AF-A878-4171-8A6A-63DB98C5BDF0}" sibTransId="{B8171616-D0E6-4F59-8FCF-813D8B384EEE}"/>
    <dgm:cxn modelId="{70F4A902-77A7-4DC2-B275-E801AEFD2C89}" type="presOf" srcId="{DDF04964-2F0E-48D0-B8D8-C21501C9A13C}" destId="{1472A41B-6000-47B9-9156-440588DA8758}" srcOrd="0" destOrd="0" presId="urn:microsoft.com/office/officeart/2005/8/layout/radial6"/>
    <dgm:cxn modelId="{C31ADFD7-16D5-4B11-AF10-FB642CD11B96}" type="presOf" srcId="{225F17D5-8792-432C-A30F-A7C8BA2CE39D}" destId="{6EED4977-A38F-40AB-88B3-0D32358296BF}" srcOrd="0" destOrd="0" presId="urn:microsoft.com/office/officeart/2005/8/layout/radial6"/>
    <dgm:cxn modelId="{6C3897B3-E179-4BCC-9FEB-65BECF94A0C0}" type="presOf" srcId="{F8EB8F7F-95D0-4650-BADF-5DF4657CF437}" destId="{9A68AB7E-9921-4612-AC17-4A55AAB41CF0}" srcOrd="0" destOrd="0" presId="urn:microsoft.com/office/officeart/2005/8/layout/radial6"/>
    <dgm:cxn modelId="{BE7C5D92-9B4A-4422-ABD0-38871E3AEF19}" type="presParOf" srcId="{92EC14A9-103D-4C49-B536-1875781552B8}" destId="{A02280AB-0A88-4BC9-BFD3-59DEFC535729}" srcOrd="0" destOrd="0" presId="urn:microsoft.com/office/officeart/2005/8/layout/radial6"/>
    <dgm:cxn modelId="{FFFC6472-426B-4716-B59D-542F7AF774D8}" type="presParOf" srcId="{92EC14A9-103D-4C49-B536-1875781552B8}" destId="{1472A41B-6000-47B9-9156-440588DA8758}" srcOrd="1" destOrd="0" presId="urn:microsoft.com/office/officeart/2005/8/layout/radial6"/>
    <dgm:cxn modelId="{ED32E66F-09C0-49CE-82B8-B3CA213BF5CD}" type="presParOf" srcId="{92EC14A9-103D-4C49-B536-1875781552B8}" destId="{2475A0A6-0D67-4649-A567-247A88F4B769}" srcOrd="2" destOrd="0" presId="urn:microsoft.com/office/officeart/2005/8/layout/radial6"/>
    <dgm:cxn modelId="{08152826-F92D-45EE-864A-8E7DF73991AB}" type="presParOf" srcId="{92EC14A9-103D-4C49-B536-1875781552B8}" destId="{B963FD5A-8048-4748-A482-1FC71D570156}" srcOrd="3" destOrd="0" presId="urn:microsoft.com/office/officeart/2005/8/layout/radial6"/>
    <dgm:cxn modelId="{FB905972-9F5A-4993-96F0-48EA88E06A7B}" type="presParOf" srcId="{92EC14A9-103D-4C49-B536-1875781552B8}" destId="{6DFF618B-4F0C-4B70-AE0F-567CD324530D}" srcOrd="4" destOrd="0" presId="urn:microsoft.com/office/officeart/2005/8/layout/radial6"/>
    <dgm:cxn modelId="{530C000F-F4D7-417F-B9B4-6F01925CCCFC}" type="presParOf" srcId="{92EC14A9-103D-4C49-B536-1875781552B8}" destId="{EC40D68F-DF5C-418C-9477-B6435872A415}" srcOrd="5" destOrd="0" presId="urn:microsoft.com/office/officeart/2005/8/layout/radial6"/>
    <dgm:cxn modelId="{42897B92-3249-4AC8-8A67-4A85028A06E5}" type="presParOf" srcId="{92EC14A9-103D-4C49-B536-1875781552B8}" destId="{9D800377-2952-41E5-A195-77B09210B92E}" srcOrd="6" destOrd="0" presId="urn:microsoft.com/office/officeart/2005/8/layout/radial6"/>
    <dgm:cxn modelId="{99CE53C1-10E9-4971-AF4F-C14B9B7C3B98}" type="presParOf" srcId="{92EC14A9-103D-4C49-B536-1875781552B8}" destId="{6EED4977-A38F-40AB-88B3-0D32358296BF}" srcOrd="7" destOrd="0" presId="urn:microsoft.com/office/officeart/2005/8/layout/radial6"/>
    <dgm:cxn modelId="{B14F9E54-7A36-4039-8929-EF06B2A1C851}" type="presParOf" srcId="{92EC14A9-103D-4C49-B536-1875781552B8}" destId="{2F2B0570-84DF-465E-8FF5-DA1EA5E71832}" srcOrd="8" destOrd="0" presId="urn:microsoft.com/office/officeart/2005/8/layout/radial6"/>
    <dgm:cxn modelId="{D993763D-EF50-44C4-9921-6FFED581446C}" type="presParOf" srcId="{92EC14A9-103D-4C49-B536-1875781552B8}" destId="{9A68AB7E-9921-4612-AC17-4A55AAB41CF0}" srcOrd="9" destOrd="0" presId="urn:microsoft.com/office/officeart/2005/8/layout/radial6"/>
    <dgm:cxn modelId="{C2EA4F06-91C4-4694-A8F5-C97B2FF8B7EB}" type="presParOf" srcId="{92EC14A9-103D-4C49-B536-1875781552B8}" destId="{6F018861-755B-4AF0-9034-4D5D01939E46}" srcOrd="10" destOrd="0" presId="urn:microsoft.com/office/officeart/2005/8/layout/radial6"/>
    <dgm:cxn modelId="{333FC76C-6579-4E18-A3F8-272B9742FC86}" type="presParOf" srcId="{92EC14A9-103D-4C49-B536-1875781552B8}" destId="{9CDC12F5-6EEF-4CF2-BB45-430B02286616}" srcOrd="11" destOrd="0" presId="urn:microsoft.com/office/officeart/2005/8/layout/radial6"/>
    <dgm:cxn modelId="{6814430D-FAC4-45C0-B26E-7341CFEB33E3}" type="presParOf" srcId="{92EC14A9-103D-4C49-B536-1875781552B8}" destId="{1A42ECEA-9F71-4C8A-A7CD-C45E88A6816D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AA4870-49E1-433B-84DB-932DB5676A47}" type="doc">
      <dgm:prSet loTypeId="urn:microsoft.com/office/officeart/2005/8/layout/radial6" loCatId="cycle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9D8A5BD1-0289-46F3-917F-A846CF6F9046}">
      <dgm:prSet phldrT="[Text]"/>
      <dgm:spPr>
        <a:solidFill>
          <a:schemeClr val="accent4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en-US" dirty="0" smtClean="0"/>
            <a:t>5 “Why” Themes</a:t>
          </a:r>
          <a:endParaRPr lang="en-US" dirty="0"/>
        </a:p>
      </dgm:t>
    </dgm:pt>
    <dgm:pt modelId="{A0619DDE-E08D-4CCE-B297-78C42DF7FC02}" type="parTrans" cxnId="{7D0A8EEF-FD8D-4228-8F75-318DCB618FFF}">
      <dgm:prSet/>
      <dgm:spPr/>
      <dgm:t>
        <a:bodyPr/>
        <a:lstStyle/>
        <a:p>
          <a:endParaRPr lang="en-US"/>
        </a:p>
      </dgm:t>
    </dgm:pt>
    <dgm:pt modelId="{4F3595F1-F9D4-49A1-A205-34F60B2A0C0D}" type="sibTrans" cxnId="{7D0A8EEF-FD8D-4228-8F75-318DCB618FFF}">
      <dgm:prSet/>
      <dgm:spPr/>
      <dgm:t>
        <a:bodyPr/>
        <a:lstStyle/>
        <a:p>
          <a:endParaRPr lang="en-US"/>
        </a:p>
      </dgm:t>
    </dgm:pt>
    <dgm:pt modelId="{DDF04964-2F0E-48D0-B8D8-C21501C9A13C}">
      <dgm:prSet phldrT="[Text]"/>
      <dgm:spPr>
        <a:solidFill>
          <a:schemeClr val="accent4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en-US" dirty="0" smtClean="0"/>
            <a:t>Get Clear</a:t>
          </a:r>
          <a:endParaRPr lang="en-US" dirty="0"/>
        </a:p>
      </dgm:t>
    </dgm:pt>
    <dgm:pt modelId="{2492D568-35CE-495C-85AF-4E2B13A86431}" type="parTrans" cxnId="{C6CFD36E-9EC7-43BB-B5B8-60A618B2E96E}">
      <dgm:prSet/>
      <dgm:spPr/>
      <dgm:t>
        <a:bodyPr/>
        <a:lstStyle/>
        <a:p>
          <a:endParaRPr lang="en-US"/>
        </a:p>
      </dgm:t>
    </dgm:pt>
    <dgm:pt modelId="{2872499C-1617-4503-83DB-724A17382CB3}" type="sibTrans" cxnId="{C6CFD36E-9EC7-43BB-B5B8-60A618B2E96E}">
      <dgm:prSet/>
      <dgm:spPr/>
      <dgm:t>
        <a:bodyPr/>
        <a:lstStyle/>
        <a:p>
          <a:endParaRPr lang="en-US"/>
        </a:p>
      </dgm:t>
    </dgm:pt>
    <dgm:pt modelId="{8E41F6DF-EDA7-47BC-968E-B2593B62F687}">
      <dgm:prSet phldrT="[Text]"/>
      <dgm:spPr>
        <a:solidFill>
          <a:schemeClr val="accent4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en-US" dirty="0" smtClean="0"/>
            <a:t>State </a:t>
          </a:r>
          <a:r>
            <a:rPr lang="en-US" dirty="0" smtClean="0"/>
            <a:t>Success</a:t>
          </a:r>
          <a:endParaRPr lang="en-US" dirty="0"/>
        </a:p>
      </dgm:t>
    </dgm:pt>
    <dgm:pt modelId="{69A633AF-A878-4171-8A6A-63DB98C5BDF0}" type="parTrans" cxnId="{F4D75209-BAFD-4517-BC34-210F8BE6EAAF}">
      <dgm:prSet/>
      <dgm:spPr/>
      <dgm:t>
        <a:bodyPr/>
        <a:lstStyle/>
        <a:p>
          <a:endParaRPr lang="en-US"/>
        </a:p>
      </dgm:t>
    </dgm:pt>
    <dgm:pt modelId="{B8171616-D0E6-4F59-8FCF-813D8B384EEE}" type="sibTrans" cxnId="{F4D75209-BAFD-4517-BC34-210F8BE6EAAF}">
      <dgm:prSet/>
      <dgm:spPr/>
      <dgm:t>
        <a:bodyPr/>
        <a:lstStyle/>
        <a:p>
          <a:endParaRPr lang="en-US"/>
        </a:p>
      </dgm:t>
    </dgm:pt>
    <dgm:pt modelId="{225F17D5-8792-432C-A30F-A7C8BA2CE39D}">
      <dgm:prSet phldrT="[Text]"/>
      <dgm:spPr/>
      <dgm:t>
        <a:bodyPr/>
        <a:lstStyle/>
        <a:p>
          <a:r>
            <a:rPr lang="en-US" dirty="0" smtClean="0"/>
            <a:t>Explore Possibilities</a:t>
          </a:r>
          <a:endParaRPr lang="en-US" dirty="0"/>
        </a:p>
      </dgm:t>
    </dgm:pt>
    <dgm:pt modelId="{0465033E-5617-4A24-8EC6-7D6F0547D8BD}" type="parTrans" cxnId="{C884B155-6EEB-4186-A7DA-E785925C4198}">
      <dgm:prSet/>
      <dgm:spPr/>
      <dgm:t>
        <a:bodyPr/>
        <a:lstStyle/>
        <a:p>
          <a:endParaRPr lang="en-US"/>
        </a:p>
      </dgm:t>
    </dgm:pt>
    <dgm:pt modelId="{F8EB8F7F-95D0-4650-BADF-5DF4657CF437}" type="sibTrans" cxnId="{C884B155-6EEB-4186-A7DA-E785925C4198}">
      <dgm:prSet/>
      <dgm:spPr/>
      <dgm:t>
        <a:bodyPr/>
        <a:lstStyle/>
        <a:p>
          <a:endParaRPr lang="en-US"/>
        </a:p>
      </dgm:t>
    </dgm:pt>
    <dgm:pt modelId="{E81A5153-4099-471B-B65F-4A5BB88697D6}">
      <dgm:prSet phldrT="[Text]"/>
      <dgm:spPr>
        <a:solidFill>
          <a:schemeClr val="accent4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en-US" dirty="0" smtClean="0"/>
            <a:t>Design</a:t>
          </a:r>
        </a:p>
        <a:p>
          <a:r>
            <a:rPr lang="en-US" dirty="0" smtClean="0"/>
            <a:t>Scenarios</a:t>
          </a:r>
          <a:endParaRPr lang="en-US" dirty="0"/>
        </a:p>
      </dgm:t>
    </dgm:pt>
    <dgm:pt modelId="{1D4C5396-CACC-4107-B070-34F48583628D}" type="parTrans" cxnId="{613AD6DA-D608-4033-9432-6531C8A57527}">
      <dgm:prSet/>
      <dgm:spPr/>
      <dgm:t>
        <a:bodyPr/>
        <a:lstStyle/>
        <a:p>
          <a:endParaRPr lang="en-US"/>
        </a:p>
      </dgm:t>
    </dgm:pt>
    <dgm:pt modelId="{41330B23-EECE-46A1-A8BB-C569E8E91847}" type="sibTrans" cxnId="{613AD6DA-D608-4033-9432-6531C8A57527}">
      <dgm:prSet/>
      <dgm:spPr/>
      <dgm:t>
        <a:bodyPr/>
        <a:lstStyle/>
        <a:p>
          <a:endParaRPr lang="en-US"/>
        </a:p>
      </dgm:t>
    </dgm:pt>
    <dgm:pt modelId="{92EC14A9-103D-4C49-B536-1875781552B8}" type="pres">
      <dgm:prSet presAssocID="{BEAA4870-49E1-433B-84DB-932DB5676A4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2280AB-0A88-4BC9-BFD3-59DEFC535729}" type="pres">
      <dgm:prSet presAssocID="{9D8A5BD1-0289-46F3-917F-A846CF6F9046}" presName="centerShape" presStyleLbl="node0" presStyleIdx="0" presStyleCnt="1"/>
      <dgm:spPr/>
      <dgm:t>
        <a:bodyPr/>
        <a:lstStyle/>
        <a:p>
          <a:endParaRPr lang="en-US"/>
        </a:p>
      </dgm:t>
    </dgm:pt>
    <dgm:pt modelId="{1472A41B-6000-47B9-9156-440588DA8758}" type="pres">
      <dgm:prSet presAssocID="{DDF04964-2F0E-48D0-B8D8-C21501C9A13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5A0A6-0D67-4649-A567-247A88F4B769}" type="pres">
      <dgm:prSet presAssocID="{DDF04964-2F0E-48D0-B8D8-C21501C9A13C}" presName="dummy" presStyleCnt="0"/>
      <dgm:spPr/>
    </dgm:pt>
    <dgm:pt modelId="{B963FD5A-8048-4748-A482-1FC71D570156}" type="pres">
      <dgm:prSet presAssocID="{2872499C-1617-4503-83DB-724A17382CB3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DFF618B-4F0C-4B70-AE0F-567CD324530D}" type="pres">
      <dgm:prSet presAssocID="{8E41F6DF-EDA7-47BC-968E-B2593B62F68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40D68F-DF5C-418C-9477-B6435872A415}" type="pres">
      <dgm:prSet presAssocID="{8E41F6DF-EDA7-47BC-968E-B2593B62F687}" presName="dummy" presStyleCnt="0"/>
      <dgm:spPr/>
    </dgm:pt>
    <dgm:pt modelId="{9D800377-2952-41E5-A195-77B09210B92E}" type="pres">
      <dgm:prSet presAssocID="{B8171616-D0E6-4F59-8FCF-813D8B384EE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6EED4977-A38F-40AB-88B3-0D32358296BF}" type="pres">
      <dgm:prSet presAssocID="{225F17D5-8792-432C-A30F-A7C8BA2CE39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B0570-84DF-465E-8FF5-DA1EA5E71832}" type="pres">
      <dgm:prSet presAssocID="{225F17D5-8792-432C-A30F-A7C8BA2CE39D}" presName="dummy" presStyleCnt="0"/>
      <dgm:spPr/>
    </dgm:pt>
    <dgm:pt modelId="{9A68AB7E-9921-4612-AC17-4A55AAB41CF0}" type="pres">
      <dgm:prSet presAssocID="{F8EB8F7F-95D0-4650-BADF-5DF4657CF437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F018861-755B-4AF0-9034-4D5D01939E46}" type="pres">
      <dgm:prSet presAssocID="{E81A5153-4099-471B-B65F-4A5BB88697D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DC12F5-6EEF-4CF2-BB45-430B02286616}" type="pres">
      <dgm:prSet presAssocID="{E81A5153-4099-471B-B65F-4A5BB88697D6}" presName="dummy" presStyleCnt="0"/>
      <dgm:spPr/>
    </dgm:pt>
    <dgm:pt modelId="{1A42ECEA-9F71-4C8A-A7CD-C45E88A6816D}" type="pres">
      <dgm:prSet presAssocID="{41330B23-EECE-46A1-A8BB-C569E8E91847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22CA5036-99BE-4DA7-BBA0-0E2D51527FC2}" type="presOf" srcId="{8E41F6DF-EDA7-47BC-968E-B2593B62F687}" destId="{6DFF618B-4F0C-4B70-AE0F-567CD324530D}" srcOrd="0" destOrd="0" presId="urn:microsoft.com/office/officeart/2005/8/layout/radial6"/>
    <dgm:cxn modelId="{F4D75209-BAFD-4517-BC34-210F8BE6EAAF}" srcId="{9D8A5BD1-0289-46F3-917F-A846CF6F9046}" destId="{8E41F6DF-EDA7-47BC-968E-B2593B62F687}" srcOrd="1" destOrd="0" parTransId="{69A633AF-A878-4171-8A6A-63DB98C5BDF0}" sibTransId="{B8171616-D0E6-4F59-8FCF-813D8B384EEE}"/>
    <dgm:cxn modelId="{576C099D-333C-4C97-A643-05A6954CF872}" type="presOf" srcId="{F8EB8F7F-95D0-4650-BADF-5DF4657CF437}" destId="{9A68AB7E-9921-4612-AC17-4A55AAB41CF0}" srcOrd="0" destOrd="0" presId="urn:microsoft.com/office/officeart/2005/8/layout/radial6"/>
    <dgm:cxn modelId="{39713E04-B103-4E29-823A-4D15AD7E08EF}" type="presOf" srcId="{2872499C-1617-4503-83DB-724A17382CB3}" destId="{B963FD5A-8048-4748-A482-1FC71D570156}" srcOrd="0" destOrd="0" presId="urn:microsoft.com/office/officeart/2005/8/layout/radial6"/>
    <dgm:cxn modelId="{C6CFD36E-9EC7-43BB-B5B8-60A618B2E96E}" srcId="{9D8A5BD1-0289-46F3-917F-A846CF6F9046}" destId="{DDF04964-2F0E-48D0-B8D8-C21501C9A13C}" srcOrd="0" destOrd="0" parTransId="{2492D568-35CE-495C-85AF-4E2B13A86431}" sibTransId="{2872499C-1617-4503-83DB-724A17382CB3}"/>
    <dgm:cxn modelId="{1FFD74D4-BB1B-4119-A56D-B6693C7F871D}" type="presOf" srcId="{225F17D5-8792-432C-A30F-A7C8BA2CE39D}" destId="{6EED4977-A38F-40AB-88B3-0D32358296BF}" srcOrd="0" destOrd="0" presId="urn:microsoft.com/office/officeart/2005/8/layout/radial6"/>
    <dgm:cxn modelId="{D6EF2DDB-1B21-4D10-9EC7-4B7B3A27FF96}" type="presOf" srcId="{BEAA4870-49E1-433B-84DB-932DB5676A47}" destId="{92EC14A9-103D-4C49-B536-1875781552B8}" srcOrd="0" destOrd="0" presId="urn:microsoft.com/office/officeart/2005/8/layout/radial6"/>
    <dgm:cxn modelId="{B3A0865B-1D0A-4368-A246-B4428DD6B7A6}" type="presOf" srcId="{B8171616-D0E6-4F59-8FCF-813D8B384EEE}" destId="{9D800377-2952-41E5-A195-77B09210B92E}" srcOrd="0" destOrd="0" presId="urn:microsoft.com/office/officeart/2005/8/layout/radial6"/>
    <dgm:cxn modelId="{613AD6DA-D608-4033-9432-6531C8A57527}" srcId="{9D8A5BD1-0289-46F3-917F-A846CF6F9046}" destId="{E81A5153-4099-471B-B65F-4A5BB88697D6}" srcOrd="3" destOrd="0" parTransId="{1D4C5396-CACC-4107-B070-34F48583628D}" sibTransId="{41330B23-EECE-46A1-A8BB-C569E8E91847}"/>
    <dgm:cxn modelId="{7D0A8EEF-FD8D-4228-8F75-318DCB618FFF}" srcId="{BEAA4870-49E1-433B-84DB-932DB5676A47}" destId="{9D8A5BD1-0289-46F3-917F-A846CF6F9046}" srcOrd="0" destOrd="0" parTransId="{A0619DDE-E08D-4CCE-B297-78C42DF7FC02}" sibTransId="{4F3595F1-F9D4-49A1-A205-34F60B2A0C0D}"/>
    <dgm:cxn modelId="{D5317C98-0339-4C0C-B62F-CE5B2CEA4406}" type="presOf" srcId="{E81A5153-4099-471B-B65F-4A5BB88697D6}" destId="{6F018861-755B-4AF0-9034-4D5D01939E46}" srcOrd="0" destOrd="0" presId="urn:microsoft.com/office/officeart/2005/8/layout/radial6"/>
    <dgm:cxn modelId="{C884B155-6EEB-4186-A7DA-E785925C4198}" srcId="{9D8A5BD1-0289-46F3-917F-A846CF6F9046}" destId="{225F17D5-8792-432C-A30F-A7C8BA2CE39D}" srcOrd="2" destOrd="0" parTransId="{0465033E-5617-4A24-8EC6-7D6F0547D8BD}" sibTransId="{F8EB8F7F-95D0-4650-BADF-5DF4657CF437}"/>
    <dgm:cxn modelId="{B3D7DB11-FF3E-4E89-8A26-7577B6E9C62A}" type="presOf" srcId="{41330B23-EECE-46A1-A8BB-C569E8E91847}" destId="{1A42ECEA-9F71-4C8A-A7CD-C45E88A6816D}" srcOrd="0" destOrd="0" presId="urn:microsoft.com/office/officeart/2005/8/layout/radial6"/>
    <dgm:cxn modelId="{B27DCFDA-0EFC-464D-AC58-E52AC4BAC4C4}" type="presOf" srcId="{9D8A5BD1-0289-46F3-917F-A846CF6F9046}" destId="{A02280AB-0A88-4BC9-BFD3-59DEFC535729}" srcOrd="0" destOrd="0" presId="urn:microsoft.com/office/officeart/2005/8/layout/radial6"/>
    <dgm:cxn modelId="{8F38FA81-EB84-4B08-8B21-A7BFA223FEEE}" type="presOf" srcId="{DDF04964-2F0E-48D0-B8D8-C21501C9A13C}" destId="{1472A41B-6000-47B9-9156-440588DA8758}" srcOrd="0" destOrd="0" presId="urn:microsoft.com/office/officeart/2005/8/layout/radial6"/>
    <dgm:cxn modelId="{2B960EBD-7198-4EBB-B3EA-C3CC296738A5}" type="presParOf" srcId="{92EC14A9-103D-4C49-B536-1875781552B8}" destId="{A02280AB-0A88-4BC9-BFD3-59DEFC535729}" srcOrd="0" destOrd="0" presId="urn:microsoft.com/office/officeart/2005/8/layout/radial6"/>
    <dgm:cxn modelId="{DF1116E1-E542-47EC-BEFF-DC47FF96FE7C}" type="presParOf" srcId="{92EC14A9-103D-4C49-B536-1875781552B8}" destId="{1472A41B-6000-47B9-9156-440588DA8758}" srcOrd="1" destOrd="0" presId="urn:microsoft.com/office/officeart/2005/8/layout/radial6"/>
    <dgm:cxn modelId="{8C1BEDD8-FB56-42B2-97AB-32019B2EAC0C}" type="presParOf" srcId="{92EC14A9-103D-4C49-B536-1875781552B8}" destId="{2475A0A6-0D67-4649-A567-247A88F4B769}" srcOrd="2" destOrd="0" presId="urn:microsoft.com/office/officeart/2005/8/layout/radial6"/>
    <dgm:cxn modelId="{0570BAD0-AE42-4407-A19E-157ECF07926D}" type="presParOf" srcId="{92EC14A9-103D-4C49-B536-1875781552B8}" destId="{B963FD5A-8048-4748-A482-1FC71D570156}" srcOrd="3" destOrd="0" presId="urn:microsoft.com/office/officeart/2005/8/layout/radial6"/>
    <dgm:cxn modelId="{9ECA1A02-F5A0-4894-8786-26E5D4EAC5FA}" type="presParOf" srcId="{92EC14A9-103D-4C49-B536-1875781552B8}" destId="{6DFF618B-4F0C-4B70-AE0F-567CD324530D}" srcOrd="4" destOrd="0" presId="urn:microsoft.com/office/officeart/2005/8/layout/radial6"/>
    <dgm:cxn modelId="{4A68CADF-D927-46D0-B6F5-8341E89B1738}" type="presParOf" srcId="{92EC14A9-103D-4C49-B536-1875781552B8}" destId="{EC40D68F-DF5C-418C-9477-B6435872A415}" srcOrd="5" destOrd="0" presId="urn:microsoft.com/office/officeart/2005/8/layout/radial6"/>
    <dgm:cxn modelId="{547BFEAF-F125-4BC6-9F66-F1C105918B04}" type="presParOf" srcId="{92EC14A9-103D-4C49-B536-1875781552B8}" destId="{9D800377-2952-41E5-A195-77B09210B92E}" srcOrd="6" destOrd="0" presId="urn:microsoft.com/office/officeart/2005/8/layout/radial6"/>
    <dgm:cxn modelId="{6E8AD527-F1D6-4063-9DD1-33857E2691AE}" type="presParOf" srcId="{92EC14A9-103D-4C49-B536-1875781552B8}" destId="{6EED4977-A38F-40AB-88B3-0D32358296BF}" srcOrd="7" destOrd="0" presId="urn:microsoft.com/office/officeart/2005/8/layout/radial6"/>
    <dgm:cxn modelId="{05E52E57-D17F-4155-B6AF-F04A609E7880}" type="presParOf" srcId="{92EC14A9-103D-4C49-B536-1875781552B8}" destId="{2F2B0570-84DF-465E-8FF5-DA1EA5E71832}" srcOrd="8" destOrd="0" presId="urn:microsoft.com/office/officeart/2005/8/layout/radial6"/>
    <dgm:cxn modelId="{E7617C70-69F1-4A75-AF23-E3B50C1C0DB2}" type="presParOf" srcId="{92EC14A9-103D-4C49-B536-1875781552B8}" destId="{9A68AB7E-9921-4612-AC17-4A55AAB41CF0}" srcOrd="9" destOrd="0" presId="urn:microsoft.com/office/officeart/2005/8/layout/radial6"/>
    <dgm:cxn modelId="{C685C443-9A3A-4F21-9C1E-1FB241F7C747}" type="presParOf" srcId="{92EC14A9-103D-4C49-B536-1875781552B8}" destId="{6F018861-755B-4AF0-9034-4D5D01939E46}" srcOrd="10" destOrd="0" presId="urn:microsoft.com/office/officeart/2005/8/layout/radial6"/>
    <dgm:cxn modelId="{910B81FA-9CD9-45FB-836E-230214FC9F88}" type="presParOf" srcId="{92EC14A9-103D-4C49-B536-1875781552B8}" destId="{9CDC12F5-6EEF-4CF2-BB45-430B02286616}" srcOrd="11" destOrd="0" presId="urn:microsoft.com/office/officeart/2005/8/layout/radial6"/>
    <dgm:cxn modelId="{E782AF59-BDB3-4205-B925-D21E5B88D14A}" type="presParOf" srcId="{92EC14A9-103D-4C49-B536-1875781552B8}" destId="{1A42ECEA-9F71-4C8A-A7CD-C45E88A6816D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EAA4870-49E1-433B-84DB-932DB5676A47}" type="doc">
      <dgm:prSet loTypeId="urn:microsoft.com/office/officeart/2005/8/layout/radial6" loCatId="cycle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9D8A5BD1-0289-46F3-917F-A846CF6F9046}">
      <dgm:prSet phldrT="[Text]"/>
      <dgm:spPr>
        <a:solidFill>
          <a:schemeClr val="accent4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en-US" dirty="0" smtClean="0"/>
            <a:t>5 “Why” Themes</a:t>
          </a:r>
          <a:endParaRPr lang="en-US" dirty="0"/>
        </a:p>
      </dgm:t>
    </dgm:pt>
    <dgm:pt modelId="{A0619DDE-E08D-4CCE-B297-78C42DF7FC02}" type="parTrans" cxnId="{7D0A8EEF-FD8D-4228-8F75-318DCB618FFF}">
      <dgm:prSet/>
      <dgm:spPr/>
      <dgm:t>
        <a:bodyPr/>
        <a:lstStyle/>
        <a:p>
          <a:endParaRPr lang="en-US"/>
        </a:p>
      </dgm:t>
    </dgm:pt>
    <dgm:pt modelId="{4F3595F1-F9D4-49A1-A205-34F60B2A0C0D}" type="sibTrans" cxnId="{7D0A8EEF-FD8D-4228-8F75-318DCB618FFF}">
      <dgm:prSet/>
      <dgm:spPr/>
      <dgm:t>
        <a:bodyPr/>
        <a:lstStyle/>
        <a:p>
          <a:endParaRPr lang="en-US"/>
        </a:p>
      </dgm:t>
    </dgm:pt>
    <dgm:pt modelId="{DDF04964-2F0E-48D0-B8D8-C21501C9A13C}">
      <dgm:prSet phldrT="[Text]"/>
      <dgm:spPr>
        <a:solidFill>
          <a:schemeClr val="accent4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en-US" dirty="0" smtClean="0"/>
            <a:t>Get Clear</a:t>
          </a:r>
          <a:endParaRPr lang="en-US" dirty="0"/>
        </a:p>
      </dgm:t>
    </dgm:pt>
    <dgm:pt modelId="{2492D568-35CE-495C-85AF-4E2B13A86431}" type="parTrans" cxnId="{C6CFD36E-9EC7-43BB-B5B8-60A618B2E96E}">
      <dgm:prSet/>
      <dgm:spPr/>
      <dgm:t>
        <a:bodyPr/>
        <a:lstStyle/>
        <a:p>
          <a:endParaRPr lang="en-US"/>
        </a:p>
      </dgm:t>
    </dgm:pt>
    <dgm:pt modelId="{2872499C-1617-4503-83DB-724A17382CB3}" type="sibTrans" cxnId="{C6CFD36E-9EC7-43BB-B5B8-60A618B2E96E}">
      <dgm:prSet/>
      <dgm:spPr/>
      <dgm:t>
        <a:bodyPr/>
        <a:lstStyle/>
        <a:p>
          <a:endParaRPr lang="en-US"/>
        </a:p>
      </dgm:t>
    </dgm:pt>
    <dgm:pt modelId="{8E41F6DF-EDA7-47BC-968E-B2593B62F687}">
      <dgm:prSet phldrT="[Text]"/>
      <dgm:spPr>
        <a:solidFill>
          <a:schemeClr val="accent4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en-US" dirty="0" smtClean="0"/>
            <a:t>State </a:t>
          </a:r>
          <a:r>
            <a:rPr lang="en-US" dirty="0" smtClean="0"/>
            <a:t>Success</a:t>
          </a:r>
          <a:endParaRPr lang="en-US" dirty="0"/>
        </a:p>
      </dgm:t>
    </dgm:pt>
    <dgm:pt modelId="{69A633AF-A878-4171-8A6A-63DB98C5BDF0}" type="parTrans" cxnId="{F4D75209-BAFD-4517-BC34-210F8BE6EAAF}">
      <dgm:prSet/>
      <dgm:spPr/>
      <dgm:t>
        <a:bodyPr/>
        <a:lstStyle/>
        <a:p>
          <a:endParaRPr lang="en-US"/>
        </a:p>
      </dgm:t>
    </dgm:pt>
    <dgm:pt modelId="{B8171616-D0E6-4F59-8FCF-813D8B384EEE}" type="sibTrans" cxnId="{F4D75209-BAFD-4517-BC34-210F8BE6EAAF}">
      <dgm:prSet/>
      <dgm:spPr/>
      <dgm:t>
        <a:bodyPr/>
        <a:lstStyle/>
        <a:p>
          <a:endParaRPr lang="en-US"/>
        </a:p>
      </dgm:t>
    </dgm:pt>
    <dgm:pt modelId="{225F17D5-8792-432C-A30F-A7C8BA2CE39D}">
      <dgm:prSet phldrT="[Text]"/>
      <dgm:spPr>
        <a:solidFill>
          <a:schemeClr val="accent4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en-US" dirty="0" smtClean="0"/>
            <a:t>Explore Possibilities</a:t>
          </a:r>
          <a:endParaRPr lang="en-US" dirty="0"/>
        </a:p>
      </dgm:t>
    </dgm:pt>
    <dgm:pt modelId="{0465033E-5617-4A24-8EC6-7D6F0547D8BD}" type="parTrans" cxnId="{C884B155-6EEB-4186-A7DA-E785925C4198}">
      <dgm:prSet/>
      <dgm:spPr/>
      <dgm:t>
        <a:bodyPr/>
        <a:lstStyle/>
        <a:p>
          <a:endParaRPr lang="en-US"/>
        </a:p>
      </dgm:t>
    </dgm:pt>
    <dgm:pt modelId="{F8EB8F7F-95D0-4650-BADF-5DF4657CF437}" type="sibTrans" cxnId="{C884B155-6EEB-4186-A7DA-E785925C4198}">
      <dgm:prSet/>
      <dgm:spPr/>
      <dgm:t>
        <a:bodyPr/>
        <a:lstStyle/>
        <a:p>
          <a:endParaRPr lang="en-US"/>
        </a:p>
      </dgm:t>
    </dgm:pt>
    <dgm:pt modelId="{E81A5153-4099-471B-B65F-4A5BB88697D6}">
      <dgm:prSet phldrT="[Text]"/>
      <dgm:spPr/>
      <dgm:t>
        <a:bodyPr/>
        <a:lstStyle/>
        <a:p>
          <a:r>
            <a:rPr lang="en-US" dirty="0" smtClean="0"/>
            <a:t>Design</a:t>
          </a:r>
        </a:p>
        <a:p>
          <a:r>
            <a:rPr lang="en-US" dirty="0" smtClean="0"/>
            <a:t>Scenarios</a:t>
          </a:r>
          <a:endParaRPr lang="en-US" dirty="0"/>
        </a:p>
      </dgm:t>
    </dgm:pt>
    <dgm:pt modelId="{1D4C5396-CACC-4107-B070-34F48583628D}" type="parTrans" cxnId="{613AD6DA-D608-4033-9432-6531C8A57527}">
      <dgm:prSet/>
      <dgm:spPr/>
      <dgm:t>
        <a:bodyPr/>
        <a:lstStyle/>
        <a:p>
          <a:endParaRPr lang="en-US"/>
        </a:p>
      </dgm:t>
    </dgm:pt>
    <dgm:pt modelId="{41330B23-EECE-46A1-A8BB-C569E8E91847}" type="sibTrans" cxnId="{613AD6DA-D608-4033-9432-6531C8A57527}">
      <dgm:prSet/>
      <dgm:spPr/>
      <dgm:t>
        <a:bodyPr/>
        <a:lstStyle/>
        <a:p>
          <a:endParaRPr lang="en-US"/>
        </a:p>
      </dgm:t>
    </dgm:pt>
    <dgm:pt modelId="{92EC14A9-103D-4C49-B536-1875781552B8}" type="pres">
      <dgm:prSet presAssocID="{BEAA4870-49E1-433B-84DB-932DB5676A4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2280AB-0A88-4BC9-BFD3-59DEFC535729}" type="pres">
      <dgm:prSet presAssocID="{9D8A5BD1-0289-46F3-917F-A846CF6F9046}" presName="centerShape" presStyleLbl="node0" presStyleIdx="0" presStyleCnt="1"/>
      <dgm:spPr/>
      <dgm:t>
        <a:bodyPr/>
        <a:lstStyle/>
        <a:p>
          <a:endParaRPr lang="en-US"/>
        </a:p>
      </dgm:t>
    </dgm:pt>
    <dgm:pt modelId="{1472A41B-6000-47B9-9156-440588DA8758}" type="pres">
      <dgm:prSet presAssocID="{DDF04964-2F0E-48D0-B8D8-C21501C9A13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5A0A6-0D67-4649-A567-247A88F4B769}" type="pres">
      <dgm:prSet presAssocID="{DDF04964-2F0E-48D0-B8D8-C21501C9A13C}" presName="dummy" presStyleCnt="0"/>
      <dgm:spPr/>
    </dgm:pt>
    <dgm:pt modelId="{B963FD5A-8048-4748-A482-1FC71D570156}" type="pres">
      <dgm:prSet presAssocID="{2872499C-1617-4503-83DB-724A17382CB3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DFF618B-4F0C-4B70-AE0F-567CD324530D}" type="pres">
      <dgm:prSet presAssocID="{8E41F6DF-EDA7-47BC-968E-B2593B62F68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40D68F-DF5C-418C-9477-B6435872A415}" type="pres">
      <dgm:prSet presAssocID="{8E41F6DF-EDA7-47BC-968E-B2593B62F687}" presName="dummy" presStyleCnt="0"/>
      <dgm:spPr/>
    </dgm:pt>
    <dgm:pt modelId="{9D800377-2952-41E5-A195-77B09210B92E}" type="pres">
      <dgm:prSet presAssocID="{B8171616-D0E6-4F59-8FCF-813D8B384EE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6EED4977-A38F-40AB-88B3-0D32358296BF}" type="pres">
      <dgm:prSet presAssocID="{225F17D5-8792-432C-A30F-A7C8BA2CE39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B0570-84DF-465E-8FF5-DA1EA5E71832}" type="pres">
      <dgm:prSet presAssocID="{225F17D5-8792-432C-A30F-A7C8BA2CE39D}" presName="dummy" presStyleCnt="0"/>
      <dgm:spPr/>
    </dgm:pt>
    <dgm:pt modelId="{9A68AB7E-9921-4612-AC17-4A55AAB41CF0}" type="pres">
      <dgm:prSet presAssocID="{F8EB8F7F-95D0-4650-BADF-5DF4657CF437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F018861-755B-4AF0-9034-4D5D01939E46}" type="pres">
      <dgm:prSet presAssocID="{E81A5153-4099-471B-B65F-4A5BB88697D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DC12F5-6EEF-4CF2-BB45-430B02286616}" type="pres">
      <dgm:prSet presAssocID="{E81A5153-4099-471B-B65F-4A5BB88697D6}" presName="dummy" presStyleCnt="0"/>
      <dgm:spPr/>
    </dgm:pt>
    <dgm:pt modelId="{1A42ECEA-9F71-4C8A-A7CD-C45E88A6816D}" type="pres">
      <dgm:prSet presAssocID="{41330B23-EECE-46A1-A8BB-C569E8E91847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F4D75209-BAFD-4517-BC34-210F8BE6EAAF}" srcId="{9D8A5BD1-0289-46F3-917F-A846CF6F9046}" destId="{8E41F6DF-EDA7-47BC-968E-B2593B62F687}" srcOrd="1" destOrd="0" parTransId="{69A633AF-A878-4171-8A6A-63DB98C5BDF0}" sibTransId="{B8171616-D0E6-4F59-8FCF-813D8B384EEE}"/>
    <dgm:cxn modelId="{409F5356-D3A8-401F-BC8E-96B028FFB3A6}" type="presOf" srcId="{BEAA4870-49E1-433B-84DB-932DB5676A47}" destId="{92EC14A9-103D-4C49-B536-1875781552B8}" srcOrd="0" destOrd="0" presId="urn:microsoft.com/office/officeart/2005/8/layout/radial6"/>
    <dgm:cxn modelId="{C6CFD36E-9EC7-43BB-B5B8-60A618B2E96E}" srcId="{9D8A5BD1-0289-46F3-917F-A846CF6F9046}" destId="{DDF04964-2F0E-48D0-B8D8-C21501C9A13C}" srcOrd="0" destOrd="0" parTransId="{2492D568-35CE-495C-85AF-4E2B13A86431}" sibTransId="{2872499C-1617-4503-83DB-724A17382CB3}"/>
    <dgm:cxn modelId="{186C84CD-6346-45E4-8438-B316D24AC7AA}" type="presOf" srcId="{41330B23-EECE-46A1-A8BB-C569E8E91847}" destId="{1A42ECEA-9F71-4C8A-A7CD-C45E88A6816D}" srcOrd="0" destOrd="0" presId="urn:microsoft.com/office/officeart/2005/8/layout/radial6"/>
    <dgm:cxn modelId="{877A7FAA-67F4-42FC-951B-99221970652A}" type="presOf" srcId="{225F17D5-8792-432C-A30F-A7C8BA2CE39D}" destId="{6EED4977-A38F-40AB-88B3-0D32358296BF}" srcOrd="0" destOrd="0" presId="urn:microsoft.com/office/officeart/2005/8/layout/radial6"/>
    <dgm:cxn modelId="{76D1F334-E5DA-4A3A-BC70-E822A3ED8002}" type="presOf" srcId="{F8EB8F7F-95D0-4650-BADF-5DF4657CF437}" destId="{9A68AB7E-9921-4612-AC17-4A55AAB41CF0}" srcOrd="0" destOrd="0" presId="urn:microsoft.com/office/officeart/2005/8/layout/radial6"/>
    <dgm:cxn modelId="{5B60B7D6-BAB2-4803-9284-C455E15B6615}" type="presOf" srcId="{DDF04964-2F0E-48D0-B8D8-C21501C9A13C}" destId="{1472A41B-6000-47B9-9156-440588DA8758}" srcOrd="0" destOrd="0" presId="urn:microsoft.com/office/officeart/2005/8/layout/radial6"/>
    <dgm:cxn modelId="{613AD6DA-D608-4033-9432-6531C8A57527}" srcId="{9D8A5BD1-0289-46F3-917F-A846CF6F9046}" destId="{E81A5153-4099-471B-B65F-4A5BB88697D6}" srcOrd="3" destOrd="0" parTransId="{1D4C5396-CACC-4107-B070-34F48583628D}" sibTransId="{41330B23-EECE-46A1-A8BB-C569E8E91847}"/>
    <dgm:cxn modelId="{2F32B684-9A96-4923-B143-92BA631472E4}" type="presOf" srcId="{8E41F6DF-EDA7-47BC-968E-B2593B62F687}" destId="{6DFF618B-4F0C-4B70-AE0F-567CD324530D}" srcOrd="0" destOrd="0" presId="urn:microsoft.com/office/officeart/2005/8/layout/radial6"/>
    <dgm:cxn modelId="{F5A4CFC4-788B-49CD-B565-2EDDEAB29788}" type="presOf" srcId="{2872499C-1617-4503-83DB-724A17382CB3}" destId="{B963FD5A-8048-4748-A482-1FC71D570156}" srcOrd="0" destOrd="0" presId="urn:microsoft.com/office/officeart/2005/8/layout/radial6"/>
    <dgm:cxn modelId="{7D0A8EEF-FD8D-4228-8F75-318DCB618FFF}" srcId="{BEAA4870-49E1-433B-84DB-932DB5676A47}" destId="{9D8A5BD1-0289-46F3-917F-A846CF6F9046}" srcOrd="0" destOrd="0" parTransId="{A0619DDE-E08D-4CCE-B297-78C42DF7FC02}" sibTransId="{4F3595F1-F9D4-49A1-A205-34F60B2A0C0D}"/>
    <dgm:cxn modelId="{29C99FAD-874D-4D31-86E8-E371ACB6CC4D}" type="presOf" srcId="{9D8A5BD1-0289-46F3-917F-A846CF6F9046}" destId="{A02280AB-0A88-4BC9-BFD3-59DEFC535729}" srcOrd="0" destOrd="0" presId="urn:microsoft.com/office/officeart/2005/8/layout/radial6"/>
    <dgm:cxn modelId="{A7352CA8-E646-41C6-89EE-4ABCCC2A6F89}" type="presOf" srcId="{E81A5153-4099-471B-B65F-4A5BB88697D6}" destId="{6F018861-755B-4AF0-9034-4D5D01939E46}" srcOrd="0" destOrd="0" presId="urn:microsoft.com/office/officeart/2005/8/layout/radial6"/>
    <dgm:cxn modelId="{C884B155-6EEB-4186-A7DA-E785925C4198}" srcId="{9D8A5BD1-0289-46F3-917F-A846CF6F9046}" destId="{225F17D5-8792-432C-A30F-A7C8BA2CE39D}" srcOrd="2" destOrd="0" parTransId="{0465033E-5617-4A24-8EC6-7D6F0547D8BD}" sibTransId="{F8EB8F7F-95D0-4650-BADF-5DF4657CF437}"/>
    <dgm:cxn modelId="{1072288A-0B92-4E60-BE74-BB9A712EEDDD}" type="presOf" srcId="{B8171616-D0E6-4F59-8FCF-813D8B384EEE}" destId="{9D800377-2952-41E5-A195-77B09210B92E}" srcOrd="0" destOrd="0" presId="urn:microsoft.com/office/officeart/2005/8/layout/radial6"/>
    <dgm:cxn modelId="{3FB8D416-03A8-4ECD-84AF-B929EDE5A8F9}" type="presParOf" srcId="{92EC14A9-103D-4C49-B536-1875781552B8}" destId="{A02280AB-0A88-4BC9-BFD3-59DEFC535729}" srcOrd="0" destOrd="0" presId="urn:microsoft.com/office/officeart/2005/8/layout/radial6"/>
    <dgm:cxn modelId="{BC70EB49-532B-44D0-8ED2-CE27B1165D77}" type="presParOf" srcId="{92EC14A9-103D-4C49-B536-1875781552B8}" destId="{1472A41B-6000-47B9-9156-440588DA8758}" srcOrd="1" destOrd="0" presId="urn:microsoft.com/office/officeart/2005/8/layout/radial6"/>
    <dgm:cxn modelId="{3B931155-4678-4C0D-9559-7F9DCDD04111}" type="presParOf" srcId="{92EC14A9-103D-4C49-B536-1875781552B8}" destId="{2475A0A6-0D67-4649-A567-247A88F4B769}" srcOrd="2" destOrd="0" presId="urn:microsoft.com/office/officeart/2005/8/layout/radial6"/>
    <dgm:cxn modelId="{E8D16BE7-162B-4334-9000-39F4E900FDB2}" type="presParOf" srcId="{92EC14A9-103D-4C49-B536-1875781552B8}" destId="{B963FD5A-8048-4748-A482-1FC71D570156}" srcOrd="3" destOrd="0" presId="urn:microsoft.com/office/officeart/2005/8/layout/radial6"/>
    <dgm:cxn modelId="{66B942F4-CC1B-4E75-930D-1153C0440588}" type="presParOf" srcId="{92EC14A9-103D-4C49-B536-1875781552B8}" destId="{6DFF618B-4F0C-4B70-AE0F-567CD324530D}" srcOrd="4" destOrd="0" presId="urn:microsoft.com/office/officeart/2005/8/layout/radial6"/>
    <dgm:cxn modelId="{470BEFD4-7B8F-43E7-B716-2BEEA80B9A0B}" type="presParOf" srcId="{92EC14A9-103D-4C49-B536-1875781552B8}" destId="{EC40D68F-DF5C-418C-9477-B6435872A415}" srcOrd="5" destOrd="0" presId="urn:microsoft.com/office/officeart/2005/8/layout/radial6"/>
    <dgm:cxn modelId="{494717FB-F8B1-402F-876F-25F262634AA7}" type="presParOf" srcId="{92EC14A9-103D-4C49-B536-1875781552B8}" destId="{9D800377-2952-41E5-A195-77B09210B92E}" srcOrd="6" destOrd="0" presId="urn:microsoft.com/office/officeart/2005/8/layout/radial6"/>
    <dgm:cxn modelId="{EBE441DB-3DF3-4C3D-8E4D-2C34C21F0F15}" type="presParOf" srcId="{92EC14A9-103D-4C49-B536-1875781552B8}" destId="{6EED4977-A38F-40AB-88B3-0D32358296BF}" srcOrd="7" destOrd="0" presId="urn:microsoft.com/office/officeart/2005/8/layout/radial6"/>
    <dgm:cxn modelId="{964E174E-34C8-4009-BEDB-03B9BDEFCDD4}" type="presParOf" srcId="{92EC14A9-103D-4C49-B536-1875781552B8}" destId="{2F2B0570-84DF-465E-8FF5-DA1EA5E71832}" srcOrd="8" destOrd="0" presId="urn:microsoft.com/office/officeart/2005/8/layout/radial6"/>
    <dgm:cxn modelId="{433379B2-F98C-4B7F-A235-768CE2D95CFF}" type="presParOf" srcId="{92EC14A9-103D-4C49-B536-1875781552B8}" destId="{9A68AB7E-9921-4612-AC17-4A55AAB41CF0}" srcOrd="9" destOrd="0" presId="urn:microsoft.com/office/officeart/2005/8/layout/radial6"/>
    <dgm:cxn modelId="{18B16652-5C32-49A1-B551-965EEE9A1A60}" type="presParOf" srcId="{92EC14A9-103D-4C49-B536-1875781552B8}" destId="{6F018861-755B-4AF0-9034-4D5D01939E46}" srcOrd="10" destOrd="0" presId="urn:microsoft.com/office/officeart/2005/8/layout/radial6"/>
    <dgm:cxn modelId="{8F801852-9849-4AF5-A8ED-2DAC1F980BF8}" type="presParOf" srcId="{92EC14A9-103D-4C49-B536-1875781552B8}" destId="{9CDC12F5-6EEF-4CF2-BB45-430B02286616}" srcOrd="11" destOrd="0" presId="urn:microsoft.com/office/officeart/2005/8/layout/radial6"/>
    <dgm:cxn modelId="{8235E204-7B63-40C2-800A-28C0233EF59E}" type="presParOf" srcId="{92EC14A9-103D-4C49-B536-1875781552B8}" destId="{1A42ECEA-9F71-4C8A-A7CD-C45E88A6816D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2ECEA-9F71-4C8A-A7CD-C45E88A6816D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4">
            <a:shade val="90000"/>
            <a:hueOff val="801755"/>
            <a:satOff val="-95391"/>
            <a:lumOff val="605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8AB7E-9921-4612-AC17-4A55AAB41CF0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4">
            <a:shade val="90000"/>
            <a:hueOff val="534503"/>
            <a:satOff val="-63594"/>
            <a:lumOff val="40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00377-2952-41E5-A195-77B09210B92E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4">
            <a:shade val="90000"/>
            <a:hueOff val="267252"/>
            <a:satOff val="-31797"/>
            <a:lumOff val="201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3FD5A-8048-4748-A482-1FC71D570156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280AB-0A88-4BC9-BFD3-59DEFC535729}">
      <dsp:nvSpPr>
        <dsp:cNvPr id="0" name=""/>
        <dsp:cNvSpPr/>
      </dsp:nvSpPr>
      <dsp:spPr>
        <a:xfrm>
          <a:off x="3104554" y="1749888"/>
          <a:ext cx="1918890" cy="1918890"/>
        </a:xfrm>
        <a:prstGeom prst="ellipse">
          <a:avLst/>
        </a:prstGeom>
        <a:solidFill>
          <a:srgbClr val="0066A6">
            <a:alpha val="8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5 “Why” Themes</a:t>
          </a:r>
          <a:endParaRPr lang="en-US" sz="2800" kern="1200" dirty="0"/>
        </a:p>
      </dsp:txBody>
      <dsp:txXfrm>
        <a:off x="3385569" y="2030903"/>
        <a:ext cx="1356860" cy="1356860"/>
      </dsp:txXfrm>
    </dsp:sp>
    <dsp:sp modelId="{1472A41B-6000-47B9-9156-440588DA8758}">
      <dsp:nvSpPr>
        <dsp:cNvPr id="0" name=""/>
        <dsp:cNvSpPr/>
      </dsp:nvSpPr>
      <dsp:spPr>
        <a:xfrm>
          <a:off x="3392388" y="2458"/>
          <a:ext cx="1343223" cy="1343223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Get Clear</a:t>
          </a:r>
          <a:endParaRPr lang="en-US" sz="1300" kern="1200" dirty="0"/>
        </a:p>
      </dsp:txBody>
      <dsp:txXfrm>
        <a:off x="3589098" y="199168"/>
        <a:ext cx="949803" cy="949803"/>
      </dsp:txXfrm>
    </dsp:sp>
    <dsp:sp modelId="{6DFF618B-4F0C-4B70-AE0F-567CD324530D}">
      <dsp:nvSpPr>
        <dsp:cNvPr id="0" name=""/>
        <dsp:cNvSpPr/>
      </dsp:nvSpPr>
      <dsp:spPr>
        <a:xfrm>
          <a:off x="5427651" y="2037721"/>
          <a:ext cx="1343223" cy="1343223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State Success</a:t>
          </a:r>
          <a:endParaRPr lang="en-US" sz="1300" kern="1200" dirty="0"/>
        </a:p>
      </dsp:txBody>
      <dsp:txXfrm>
        <a:off x="5624361" y="2234431"/>
        <a:ext cx="949803" cy="949803"/>
      </dsp:txXfrm>
    </dsp:sp>
    <dsp:sp modelId="{6EED4977-A38F-40AB-88B3-0D32358296BF}">
      <dsp:nvSpPr>
        <dsp:cNvPr id="0" name=""/>
        <dsp:cNvSpPr/>
      </dsp:nvSpPr>
      <dsp:spPr>
        <a:xfrm>
          <a:off x="3392388" y="4072985"/>
          <a:ext cx="1343223" cy="1343223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Explore Possibilities</a:t>
          </a:r>
          <a:endParaRPr lang="en-US" sz="1300" kern="1200" dirty="0"/>
        </a:p>
      </dsp:txBody>
      <dsp:txXfrm>
        <a:off x="3589098" y="4269695"/>
        <a:ext cx="949803" cy="949803"/>
      </dsp:txXfrm>
    </dsp:sp>
    <dsp:sp modelId="{6F018861-755B-4AF0-9034-4D5D01939E46}">
      <dsp:nvSpPr>
        <dsp:cNvPr id="0" name=""/>
        <dsp:cNvSpPr/>
      </dsp:nvSpPr>
      <dsp:spPr>
        <a:xfrm>
          <a:off x="1357124" y="2037721"/>
          <a:ext cx="1343223" cy="1343223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Design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Scenarios</a:t>
          </a:r>
          <a:endParaRPr lang="en-US" sz="1300" kern="1200" dirty="0"/>
        </a:p>
      </dsp:txBody>
      <dsp:txXfrm>
        <a:off x="1553834" y="2234431"/>
        <a:ext cx="949803" cy="9498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2ECEA-9F71-4C8A-A7CD-C45E88A6816D}">
      <dsp:nvSpPr>
        <dsp:cNvPr id="0" name=""/>
        <dsp:cNvSpPr/>
      </dsp:nvSpPr>
      <dsp:spPr>
        <a:xfrm>
          <a:off x="1470101" y="464488"/>
          <a:ext cx="3093477" cy="3093477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4">
            <a:shade val="90000"/>
            <a:hueOff val="801755"/>
            <a:satOff val="-95391"/>
            <a:lumOff val="605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8AB7E-9921-4612-AC17-4A55AAB41CF0}">
      <dsp:nvSpPr>
        <dsp:cNvPr id="0" name=""/>
        <dsp:cNvSpPr/>
      </dsp:nvSpPr>
      <dsp:spPr>
        <a:xfrm>
          <a:off x="1470101" y="464488"/>
          <a:ext cx="3093477" cy="3093477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4">
            <a:shade val="90000"/>
            <a:hueOff val="534503"/>
            <a:satOff val="-63594"/>
            <a:lumOff val="40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00377-2952-41E5-A195-77B09210B92E}">
      <dsp:nvSpPr>
        <dsp:cNvPr id="0" name=""/>
        <dsp:cNvSpPr/>
      </dsp:nvSpPr>
      <dsp:spPr>
        <a:xfrm>
          <a:off x="1470101" y="464488"/>
          <a:ext cx="3093477" cy="3093477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4">
            <a:shade val="90000"/>
            <a:hueOff val="267252"/>
            <a:satOff val="-31797"/>
            <a:lumOff val="201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3FD5A-8048-4748-A482-1FC71D570156}">
      <dsp:nvSpPr>
        <dsp:cNvPr id="0" name=""/>
        <dsp:cNvSpPr/>
      </dsp:nvSpPr>
      <dsp:spPr>
        <a:xfrm>
          <a:off x="1470101" y="464488"/>
          <a:ext cx="3093477" cy="3093477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280AB-0A88-4BC9-BFD3-59DEFC535729}">
      <dsp:nvSpPr>
        <dsp:cNvPr id="0" name=""/>
        <dsp:cNvSpPr/>
      </dsp:nvSpPr>
      <dsp:spPr>
        <a:xfrm>
          <a:off x="2304612" y="1298999"/>
          <a:ext cx="1424455" cy="1424455"/>
        </a:xfrm>
        <a:prstGeom prst="ellipse">
          <a:avLst/>
        </a:prstGeom>
        <a:solidFill>
          <a:srgbClr val="0066A6">
            <a:alpha val="25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5 “Why” Themes</a:t>
          </a:r>
          <a:endParaRPr lang="en-US" sz="2000" kern="1200" dirty="0"/>
        </a:p>
      </dsp:txBody>
      <dsp:txXfrm>
        <a:off x="2513219" y="1507606"/>
        <a:ext cx="1007241" cy="1007241"/>
      </dsp:txXfrm>
    </dsp:sp>
    <dsp:sp modelId="{1472A41B-6000-47B9-9156-440588DA8758}">
      <dsp:nvSpPr>
        <dsp:cNvPr id="0" name=""/>
        <dsp:cNvSpPr/>
      </dsp:nvSpPr>
      <dsp:spPr>
        <a:xfrm>
          <a:off x="2518281" y="1824"/>
          <a:ext cx="997118" cy="997118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Get Clear</a:t>
          </a:r>
          <a:endParaRPr lang="en-US" sz="1000" kern="1200" dirty="0"/>
        </a:p>
      </dsp:txBody>
      <dsp:txXfrm>
        <a:off x="2664306" y="147849"/>
        <a:ext cx="705068" cy="705068"/>
      </dsp:txXfrm>
    </dsp:sp>
    <dsp:sp modelId="{6DFF618B-4F0C-4B70-AE0F-567CD324530D}">
      <dsp:nvSpPr>
        <dsp:cNvPr id="0" name=""/>
        <dsp:cNvSpPr/>
      </dsp:nvSpPr>
      <dsp:spPr>
        <a:xfrm>
          <a:off x="4029123" y="1512667"/>
          <a:ext cx="997118" cy="997118"/>
        </a:xfrm>
        <a:prstGeom prst="ellipse">
          <a:avLst/>
        </a:prstGeom>
        <a:solidFill>
          <a:schemeClr val="accent4">
            <a:hueOff val="0"/>
            <a:satOff val="0"/>
            <a:lumOff val="0"/>
            <a:alpha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State </a:t>
          </a:r>
          <a:r>
            <a:rPr lang="en-US" sz="1000" kern="1200" dirty="0" smtClean="0"/>
            <a:t>Success</a:t>
          </a:r>
          <a:endParaRPr lang="en-US" sz="1000" kern="1200" dirty="0"/>
        </a:p>
      </dsp:txBody>
      <dsp:txXfrm>
        <a:off x="4175148" y="1658692"/>
        <a:ext cx="705068" cy="705068"/>
      </dsp:txXfrm>
    </dsp:sp>
    <dsp:sp modelId="{6EED4977-A38F-40AB-88B3-0D32358296BF}">
      <dsp:nvSpPr>
        <dsp:cNvPr id="0" name=""/>
        <dsp:cNvSpPr/>
      </dsp:nvSpPr>
      <dsp:spPr>
        <a:xfrm>
          <a:off x="2518281" y="3023510"/>
          <a:ext cx="997118" cy="997118"/>
        </a:xfrm>
        <a:prstGeom prst="ellipse">
          <a:avLst/>
        </a:prstGeom>
        <a:solidFill>
          <a:schemeClr val="accent4">
            <a:hueOff val="0"/>
            <a:satOff val="0"/>
            <a:lumOff val="0"/>
            <a:alpha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Explore Possibilities</a:t>
          </a:r>
          <a:endParaRPr lang="en-US" sz="1000" kern="1200" dirty="0"/>
        </a:p>
      </dsp:txBody>
      <dsp:txXfrm>
        <a:off x="2664306" y="3169535"/>
        <a:ext cx="705068" cy="705068"/>
      </dsp:txXfrm>
    </dsp:sp>
    <dsp:sp modelId="{6F018861-755B-4AF0-9034-4D5D01939E46}">
      <dsp:nvSpPr>
        <dsp:cNvPr id="0" name=""/>
        <dsp:cNvSpPr/>
      </dsp:nvSpPr>
      <dsp:spPr>
        <a:xfrm>
          <a:off x="1007438" y="1512667"/>
          <a:ext cx="997118" cy="997118"/>
        </a:xfrm>
        <a:prstGeom prst="ellipse">
          <a:avLst/>
        </a:prstGeom>
        <a:solidFill>
          <a:schemeClr val="accent4">
            <a:hueOff val="0"/>
            <a:satOff val="0"/>
            <a:lumOff val="0"/>
            <a:alpha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Design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Scenarios</a:t>
          </a:r>
          <a:endParaRPr lang="en-US" sz="1000" kern="1200" dirty="0"/>
        </a:p>
      </dsp:txBody>
      <dsp:txXfrm>
        <a:off x="1153463" y="1658692"/>
        <a:ext cx="705068" cy="7050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2ECEA-9F71-4C8A-A7CD-C45E88A6816D}">
      <dsp:nvSpPr>
        <dsp:cNvPr id="0" name=""/>
        <dsp:cNvSpPr/>
      </dsp:nvSpPr>
      <dsp:spPr>
        <a:xfrm>
          <a:off x="1470101" y="464488"/>
          <a:ext cx="3093477" cy="3093477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4">
            <a:shade val="90000"/>
            <a:hueOff val="801755"/>
            <a:satOff val="-95391"/>
            <a:lumOff val="605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8AB7E-9921-4612-AC17-4A55AAB41CF0}">
      <dsp:nvSpPr>
        <dsp:cNvPr id="0" name=""/>
        <dsp:cNvSpPr/>
      </dsp:nvSpPr>
      <dsp:spPr>
        <a:xfrm>
          <a:off x="1470101" y="464488"/>
          <a:ext cx="3093477" cy="3093477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4">
            <a:shade val="90000"/>
            <a:hueOff val="534503"/>
            <a:satOff val="-63594"/>
            <a:lumOff val="40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00377-2952-41E5-A195-77B09210B92E}">
      <dsp:nvSpPr>
        <dsp:cNvPr id="0" name=""/>
        <dsp:cNvSpPr/>
      </dsp:nvSpPr>
      <dsp:spPr>
        <a:xfrm>
          <a:off x="1470101" y="464488"/>
          <a:ext cx="3093477" cy="3093477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4">
            <a:shade val="90000"/>
            <a:hueOff val="267252"/>
            <a:satOff val="-31797"/>
            <a:lumOff val="201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3FD5A-8048-4748-A482-1FC71D570156}">
      <dsp:nvSpPr>
        <dsp:cNvPr id="0" name=""/>
        <dsp:cNvSpPr/>
      </dsp:nvSpPr>
      <dsp:spPr>
        <a:xfrm>
          <a:off x="1470101" y="464488"/>
          <a:ext cx="3093477" cy="3093477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280AB-0A88-4BC9-BFD3-59DEFC535729}">
      <dsp:nvSpPr>
        <dsp:cNvPr id="0" name=""/>
        <dsp:cNvSpPr/>
      </dsp:nvSpPr>
      <dsp:spPr>
        <a:xfrm>
          <a:off x="2304612" y="1298999"/>
          <a:ext cx="1424455" cy="1424455"/>
        </a:xfrm>
        <a:prstGeom prst="ellipse">
          <a:avLst/>
        </a:prstGeom>
        <a:solidFill>
          <a:schemeClr val="accent4">
            <a:hueOff val="0"/>
            <a:satOff val="0"/>
            <a:lumOff val="0"/>
            <a:alpha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5 “Why” Themes</a:t>
          </a:r>
          <a:endParaRPr lang="en-US" sz="2000" kern="1200" dirty="0"/>
        </a:p>
      </dsp:txBody>
      <dsp:txXfrm>
        <a:off x="2513219" y="1507606"/>
        <a:ext cx="1007241" cy="1007241"/>
      </dsp:txXfrm>
    </dsp:sp>
    <dsp:sp modelId="{1472A41B-6000-47B9-9156-440588DA8758}">
      <dsp:nvSpPr>
        <dsp:cNvPr id="0" name=""/>
        <dsp:cNvSpPr/>
      </dsp:nvSpPr>
      <dsp:spPr>
        <a:xfrm>
          <a:off x="2518281" y="1824"/>
          <a:ext cx="997118" cy="997118"/>
        </a:xfrm>
        <a:prstGeom prst="ellipse">
          <a:avLst/>
        </a:prstGeom>
        <a:solidFill>
          <a:schemeClr val="accent4">
            <a:hueOff val="0"/>
            <a:satOff val="0"/>
            <a:lumOff val="0"/>
            <a:alpha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Get Clear</a:t>
          </a:r>
          <a:endParaRPr lang="en-US" sz="1000" kern="1200" dirty="0"/>
        </a:p>
      </dsp:txBody>
      <dsp:txXfrm>
        <a:off x="2664306" y="147849"/>
        <a:ext cx="705068" cy="705068"/>
      </dsp:txXfrm>
    </dsp:sp>
    <dsp:sp modelId="{6DFF618B-4F0C-4B70-AE0F-567CD324530D}">
      <dsp:nvSpPr>
        <dsp:cNvPr id="0" name=""/>
        <dsp:cNvSpPr/>
      </dsp:nvSpPr>
      <dsp:spPr>
        <a:xfrm>
          <a:off x="4029123" y="1512667"/>
          <a:ext cx="997118" cy="997118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State </a:t>
          </a:r>
          <a:r>
            <a:rPr lang="en-US" sz="1000" kern="1200" dirty="0" smtClean="0"/>
            <a:t>Success</a:t>
          </a:r>
          <a:endParaRPr lang="en-US" sz="1000" kern="1200" dirty="0"/>
        </a:p>
      </dsp:txBody>
      <dsp:txXfrm>
        <a:off x="4175148" y="1658692"/>
        <a:ext cx="705068" cy="705068"/>
      </dsp:txXfrm>
    </dsp:sp>
    <dsp:sp modelId="{6EED4977-A38F-40AB-88B3-0D32358296BF}">
      <dsp:nvSpPr>
        <dsp:cNvPr id="0" name=""/>
        <dsp:cNvSpPr/>
      </dsp:nvSpPr>
      <dsp:spPr>
        <a:xfrm>
          <a:off x="2518281" y="3023510"/>
          <a:ext cx="997118" cy="997118"/>
        </a:xfrm>
        <a:prstGeom prst="ellipse">
          <a:avLst/>
        </a:prstGeom>
        <a:solidFill>
          <a:schemeClr val="accent4">
            <a:hueOff val="0"/>
            <a:satOff val="0"/>
            <a:lumOff val="0"/>
            <a:alpha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Explore Possibilities</a:t>
          </a:r>
          <a:endParaRPr lang="en-US" sz="1000" kern="1200" dirty="0"/>
        </a:p>
      </dsp:txBody>
      <dsp:txXfrm>
        <a:off x="2664306" y="3169535"/>
        <a:ext cx="705068" cy="705068"/>
      </dsp:txXfrm>
    </dsp:sp>
    <dsp:sp modelId="{6F018861-755B-4AF0-9034-4D5D01939E46}">
      <dsp:nvSpPr>
        <dsp:cNvPr id="0" name=""/>
        <dsp:cNvSpPr/>
      </dsp:nvSpPr>
      <dsp:spPr>
        <a:xfrm>
          <a:off x="1007438" y="1512667"/>
          <a:ext cx="997118" cy="997118"/>
        </a:xfrm>
        <a:prstGeom prst="ellipse">
          <a:avLst/>
        </a:prstGeom>
        <a:solidFill>
          <a:schemeClr val="accent4">
            <a:hueOff val="0"/>
            <a:satOff val="0"/>
            <a:lumOff val="0"/>
            <a:alpha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Design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Scenarios</a:t>
          </a:r>
          <a:endParaRPr lang="en-US" sz="1000" kern="1200" dirty="0"/>
        </a:p>
      </dsp:txBody>
      <dsp:txXfrm>
        <a:off x="1153463" y="1658692"/>
        <a:ext cx="705068" cy="7050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2ECEA-9F71-4C8A-A7CD-C45E88A6816D}">
      <dsp:nvSpPr>
        <dsp:cNvPr id="0" name=""/>
        <dsp:cNvSpPr/>
      </dsp:nvSpPr>
      <dsp:spPr>
        <a:xfrm>
          <a:off x="1470101" y="464488"/>
          <a:ext cx="3093477" cy="3093477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4">
            <a:shade val="90000"/>
            <a:hueOff val="801755"/>
            <a:satOff val="-95391"/>
            <a:lumOff val="605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8AB7E-9921-4612-AC17-4A55AAB41CF0}">
      <dsp:nvSpPr>
        <dsp:cNvPr id="0" name=""/>
        <dsp:cNvSpPr/>
      </dsp:nvSpPr>
      <dsp:spPr>
        <a:xfrm>
          <a:off x="1470101" y="464488"/>
          <a:ext cx="3093477" cy="3093477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4">
            <a:shade val="90000"/>
            <a:hueOff val="534503"/>
            <a:satOff val="-63594"/>
            <a:lumOff val="40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00377-2952-41E5-A195-77B09210B92E}">
      <dsp:nvSpPr>
        <dsp:cNvPr id="0" name=""/>
        <dsp:cNvSpPr/>
      </dsp:nvSpPr>
      <dsp:spPr>
        <a:xfrm>
          <a:off x="1470101" y="464488"/>
          <a:ext cx="3093477" cy="3093477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4">
            <a:shade val="90000"/>
            <a:hueOff val="267252"/>
            <a:satOff val="-31797"/>
            <a:lumOff val="201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3FD5A-8048-4748-A482-1FC71D570156}">
      <dsp:nvSpPr>
        <dsp:cNvPr id="0" name=""/>
        <dsp:cNvSpPr/>
      </dsp:nvSpPr>
      <dsp:spPr>
        <a:xfrm>
          <a:off x="1470101" y="464488"/>
          <a:ext cx="3093477" cy="3093477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280AB-0A88-4BC9-BFD3-59DEFC535729}">
      <dsp:nvSpPr>
        <dsp:cNvPr id="0" name=""/>
        <dsp:cNvSpPr/>
      </dsp:nvSpPr>
      <dsp:spPr>
        <a:xfrm>
          <a:off x="2304612" y="1298999"/>
          <a:ext cx="1424455" cy="1424455"/>
        </a:xfrm>
        <a:prstGeom prst="ellipse">
          <a:avLst/>
        </a:prstGeom>
        <a:solidFill>
          <a:schemeClr val="accent4">
            <a:hueOff val="0"/>
            <a:satOff val="0"/>
            <a:lumOff val="0"/>
            <a:alpha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5 “Why” Themes</a:t>
          </a:r>
          <a:endParaRPr lang="en-US" sz="2000" kern="1200" dirty="0"/>
        </a:p>
      </dsp:txBody>
      <dsp:txXfrm>
        <a:off x="2513219" y="1507606"/>
        <a:ext cx="1007241" cy="1007241"/>
      </dsp:txXfrm>
    </dsp:sp>
    <dsp:sp modelId="{1472A41B-6000-47B9-9156-440588DA8758}">
      <dsp:nvSpPr>
        <dsp:cNvPr id="0" name=""/>
        <dsp:cNvSpPr/>
      </dsp:nvSpPr>
      <dsp:spPr>
        <a:xfrm>
          <a:off x="2518281" y="1824"/>
          <a:ext cx="997118" cy="997118"/>
        </a:xfrm>
        <a:prstGeom prst="ellipse">
          <a:avLst/>
        </a:prstGeom>
        <a:solidFill>
          <a:schemeClr val="accent4">
            <a:hueOff val="0"/>
            <a:satOff val="0"/>
            <a:lumOff val="0"/>
            <a:alpha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Get Clear</a:t>
          </a:r>
          <a:endParaRPr lang="en-US" sz="1000" kern="1200" dirty="0"/>
        </a:p>
      </dsp:txBody>
      <dsp:txXfrm>
        <a:off x="2664306" y="147849"/>
        <a:ext cx="705068" cy="705068"/>
      </dsp:txXfrm>
    </dsp:sp>
    <dsp:sp modelId="{6DFF618B-4F0C-4B70-AE0F-567CD324530D}">
      <dsp:nvSpPr>
        <dsp:cNvPr id="0" name=""/>
        <dsp:cNvSpPr/>
      </dsp:nvSpPr>
      <dsp:spPr>
        <a:xfrm>
          <a:off x="4029123" y="1512667"/>
          <a:ext cx="997118" cy="997118"/>
        </a:xfrm>
        <a:prstGeom prst="ellipse">
          <a:avLst/>
        </a:prstGeom>
        <a:solidFill>
          <a:schemeClr val="accent4">
            <a:hueOff val="0"/>
            <a:satOff val="0"/>
            <a:lumOff val="0"/>
            <a:alpha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State </a:t>
          </a:r>
          <a:r>
            <a:rPr lang="en-US" sz="1000" kern="1200" dirty="0" smtClean="0"/>
            <a:t>Success</a:t>
          </a:r>
          <a:endParaRPr lang="en-US" sz="1000" kern="1200" dirty="0"/>
        </a:p>
      </dsp:txBody>
      <dsp:txXfrm>
        <a:off x="4175148" y="1658692"/>
        <a:ext cx="705068" cy="705068"/>
      </dsp:txXfrm>
    </dsp:sp>
    <dsp:sp modelId="{6EED4977-A38F-40AB-88B3-0D32358296BF}">
      <dsp:nvSpPr>
        <dsp:cNvPr id="0" name=""/>
        <dsp:cNvSpPr/>
      </dsp:nvSpPr>
      <dsp:spPr>
        <a:xfrm>
          <a:off x="2518281" y="3023510"/>
          <a:ext cx="997118" cy="997118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Explore Possibilities</a:t>
          </a:r>
          <a:endParaRPr lang="en-US" sz="1000" kern="1200" dirty="0"/>
        </a:p>
      </dsp:txBody>
      <dsp:txXfrm>
        <a:off x="2664306" y="3169535"/>
        <a:ext cx="705068" cy="705068"/>
      </dsp:txXfrm>
    </dsp:sp>
    <dsp:sp modelId="{6F018861-755B-4AF0-9034-4D5D01939E46}">
      <dsp:nvSpPr>
        <dsp:cNvPr id="0" name=""/>
        <dsp:cNvSpPr/>
      </dsp:nvSpPr>
      <dsp:spPr>
        <a:xfrm>
          <a:off x="1007438" y="1512667"/>
          <a:ext cx="997118" cy="997118"/>
        </a:xfrm>
        <a:prstGeom prst="ellipse">
          <a:avLst/>
        </a:prstGeom>
        <a:solidFill>
          <a:schemeClr val="accent4">
            <a:hueOff val="0"/>
            <a:satOff val="0"/>
            <a:lumOff val="0"/>
            <a:alpha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Design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Scenarios</a:t>
          </a:r>
          <a:endParaRPr lang="en-US" sz="1000" kern="1200" dirty="0"/>
        </a:p>
      </dsp:txBody>
      <dsp:txXfrm>
        <a:off x="1153463" y="1658692"/>
        <a:ext cx="705068" cy="7050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2ECEA-9F71-4C8A-A7CD-C45E88A6816D}">
      <dsp:nvSpPr>
        <dsp:cNvPr id="0" name=""/>
        <dsp:cNvSpPr/>
      </dsp:nvSpPr>
      <dsp:spPr>
        <a:xfrm>
          <a:off x="1470101" y="464488"/>
          <a:ext cx="3093477" cy="3093477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4">
            <a:shade val="90000"/>
            <a:hueOff val="801755"/>
            <a:satOff val="-95391"/>
            <a:lumOff val="605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8AB7E-9921-4612-AC17-4A55AAB41CF0}">
      <dsp:nvSpPr>
        <dsp:cNvPr id="0" name=""/>
        <dsp:cNvSpPr/>
      </dsp:nvSpPr>
      <dsp:spPr>
        <a:xfrm>
          <a:off x="1470101" y="464488"/>
          <a:ext cx="3093477" cy="3093477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4">
            <a:shade val="90000"/>
            <a:hueOff val="534503"/>
            <a:satOff val="-63594"/>
            <a:lumOff val="40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00377-2952-41E5-A195-77B09210B92E}">
      <dsp:nvSpPr>
        <dsp:cNvPr id="0" name=""/>
        <dsp:cNvSpPr/>
      </dsp:nvSpPr>
      <dsp:spPr>
        <a:xfrm>
          <a:off x="1470101" y="464488"/>
          <a:ext cx="3093477" cy="3093477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4">
            <a:shade val="90000"/>
            <a:hueOff val="267252"/>
            <a:satOff val="-31797"/>
            <a:lumOff val="201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3FD5A-8048-4748-A482-1FC71D570156}">
      <dsp:nvSpPr>
        <dsp:cNvPr id="0" name=""/>
        <dsp:cNvSpPr/>
      </dsp:nvSpPr>
      <dsp:spPr>
        <a:xfrm>
          <a:off x="1470101" y="464488"/>
          <a:ext cx="3093477" cy="3093477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280AB-0A88-4BC9-BFD3-59DEFC535729}">
      <dsp:nvSpPr>
        <dsp:cNvPr id="0" name=""/>
        <dsp:cNvSpPr/>
      </dsp:nvSpPr>
      <dsp:spPr>
        <a:xfrm>
          <a:off x="2304612" y="1298999"/>
          <a:ext cx="1424455" cy="1424455"/>
        </a:xfrm>
        <a:prstGeom prst="ellipse">
          <a:avLst/>
        </a:prstGeom>
        <a:solidFill>
          <a:schemeClr val="accent4">
            <a:hueOff val="0"/>
            <a:satOff val="0"/>
            <a:lumOff val="0"/>
            <a:alpha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5 “Why” Themes</a:t>
          </a:r>
          <a:endParaRPr lang="en-US" sz="2000" kern="1200" dirty="0"/>
        </a:p>
      </dsp:txBody>
      <dsp:txXfrm>
        <a:off x="2513219" y="1507606"/>
        <a:ext cx="1007241" cy="1007241"/>
      </dsp:txXfrm>
    </dsp:sp>
    <dsp:sp modelId="{1472A41B-6000-47B9-9156-440588DA8758}">
      <dsp:nvSpPr>
        <dsp:cNvPr id="0" name=""/>
        <dsp:cNvSpPr/>
      </dsp:nvSpPr>
      <dsp:spPr>
        <a:xfrm>
          <a:off x="2518281" y="1824"/>
          <a:ext cx="997118" cy="997118"/>
        </a:xfrm>
        <a:prstGeom prst="ellipse">
          <a:avLst/>
        </a:prstGeom>
        <a:solidFill>
          <a:schemeClr val="accent4">
            <a:hueOff val="0"/>
            <a:satOff val="0"/>
            <a:lumOff val="0"/>
            <a:alpha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Get Clear</a:t>
          </a:r>
          <a:endParaRPr lang="en-US" sz="1000" kern="1200" dirty="0"/>
        </a:p>
      </dsp:txBody>
      <dsp:txXfrm>
        <a:off x="2664306" y="147849"/>
        <a:ext cx="705068" cy="705068"/>
      </dsp:txXfrm>
    </dsp:sp>
    <dsp:sp modelId="{6DFF618B-4F0C-4B70-AE0F-567CD324530D}">
      <dsp:nvSpPr>
        <dsp:cNvPr id="0" name=""/>
        <dsp:cNvSpPr/>
      </dsp:nvSpPr>
      <dsp:spPr>
        <a:xfrm>
          <a:off x="4029123" y="1512667"/>
          <a:ext cx="997118" cy="997118"/>
        </a:xfrm>
        <a:prstGeom prst="ellipse">
          <a:avLst/>
        </a:prstGeom>
        <a:solidFill>
          <a:schemeClr val="accent4">
            <a:hueOff val="0"/>
            <a:satOff val="0"/>
            <a:lumOff val="0"/>
            <a:alpha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State </a:t>
          </a:r>
          <a:r>
            <a:rPr lang="en-US" sz="1000" kern="1200" dirty="0" smtClean="0"/>
            <a:t>Success</a:t>
          </a:r>
          <a:endParaRPr lang="en-US" sz="1000" kern="1200" dirty="0"/>
        </a:p>
      </dsp:txBody>
      <dsp:txXfrm>
        <a:off x="4175148" y="1658692"/>
        <a:ext cx="705068" cy="705068"/>
      </dsp:txXfrm>
    </dsp:sp>
    <dsp:sp modelId="{6EED4977-A38F-40AB-88B3-0D32358296BF}">
      <dsp:nvSpPr>
        <dsp:cNvPr id="0" name=""/>
        <dsp:cNvSpPr/>
      </dsp:nvSpPr>
      <dsp:spPr>
        <a:xfrm>
          <a:off x="2518281" y="3023510"/>
          <a:ext cx="997118" cy="997118"/>
        </a:xfrm>
        <a:prstGeom prst="ellipse">
          <a:avLst/>
        </a:prstGeom>
        <a:solidFill>
          <a:schemeClr val="accent4">
            <a:hueOff val="0"/>
            <a:satOff val="0"/>
            <a:lumOff val="0"/>
            <a:alpha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Explore Possibilities</a:t>
          </a:r>
          <a:endParaRPr lang="en-US" sz="1000" kern="1200" dirty="0"/>
        </a:p>
      </dsp:txBody>
      <dsp:txXfrm>
        <a:off x="2664306" y="3169535"/>
        <a:ext cx="705068" cy="705068"/>
      </dsp:txXfrm>
    </dsp:sp>
    <dsp:sp modelId="{6F018861-755B-4AF0-9034-4D5D01939E46}">
      <dsp:nvSpPr>
        <dsp:cNvPr id="0" name=""/>
        <dsp:cNvSpPr/>
      </dsp:nvSpPr>
      <dsp:spPr>
        <a:xfrm>
          <a:off x="1007438" y="1512667"/>
          <a:ext cx="997118" cy="997118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Design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Scenarios</a:t>
          </a:r>
          <a:endParaRPr lang="en-US" sz="1000" kern="1200" dirty="0"/>
        </a:p>
      </dsp:txBody>
      <dsp:txXfrm>
        <a:off x="1153463" y="1658692"/>
        <a:ext cx="705068" cy="705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5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2" tIns="0" rIns="19322" bIns="0" numCol="1" anchor="t" anchorCtr="0" compatLnSpc="1">
            <a:prstTxWarp prst="textNoShape">
              <a:avLst/>
            </a:prstTxWarp>
          </a:bodyPr>
          <a:lstStyle>
            <a:lvl1pPr algn="l" defTabSz="96194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1" y="1"/>
            <a:ext cx="30765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2" tIns="0" rIns="19322" bIns="0" numCol="1" anchor="t" anchorCtr="0" compatLnSpc="1">
            <a:prstTxWarp prst="textNoShape">
              <a:avLst/>
            </a:prstTxWarp>
          </a:bodyPr>
          <a:lstStyle>
            <a:lvl1pPr algn="r" defTabSz="96194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0163"/>
            <a:ext cx="307657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2" tIns="0" rIns="19322" bIns="0" numCol="1" anchor="b" anchorCtr="0" compatLnSpc="1">
            <a:prstTxWarp prst="textNoShape">
              <a:avLst/>
            </a:prstTxWarp>
          </a:bodyPr>
          <a:lstStyle>
            <a:lvl1pPr algn="l" defTabSz="96194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1" y="8920163"/>
            <a:ext cx="307657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2" tIns="0" rIns="19322" bIns="0" numCol="1" anchor="b" anchorCtr="0" compatLnSpc="1">
            <a:prstTxWarp prst="textNoShape">
              <a:avLst/>
            </a:prstTxWarp>
          </a:bodyPr>
          <a:lstStyle>
            <a:lvl1pPr algn="r" defTabSz="96194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fld id="{5F8EE95B-547E-472A-8178-E65FCEC5AD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39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7"/>
          <p:cNvSpPr>
            <a:spLocks noChangeArrowheads="1"/>
          </p:cNvSpPr>
          <p:nvPr/>
        </p:nvSpPr>
        <p:spPr bwMode="gray">
          <a:xfrm>
            <a:off x="6214914" y="9132046"/>
            <a:ext cx="514647" cy="167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defTabSz="944485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>
                <a:ea typeface="+mn-ea"/>
                <a:cs typeface="+mn-cs"/>
              </a:rPr>
              <a:t>Page </a:t>
            </a:r>
            <a:fld id="{AD3CB4DA-0FAA-4B3E-BE81-41344522CDD3}" type="slidenum">
              <a:rPr lang="en-US" sz="1000" b="1">
                <a:ea typeface="+mn-ea"/>
                <a:cs typeface="+mn-cs"/>
              </a:rPr>
              <a:pPr defTabSz="944485">
                <a:lnSpc>
                  <a:spcPct val="108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b="1" dirty="0">
              <a:ea typeface="+mn-ea"/>
              <a:cs typeface="+mn-cs"/>
            </a:endParaRPr>
          </a:p>
        </p:txBody>
      </p:sp>
      <p:sp>
        <p:nvSpPr>
          <p:cNvPr id="17" name="Rectangle 88"/>
          <p:cNvSpPr>
            <a:spLocks noChangeArrowheads="1"/>
          </p:cNvSpPr>
          <p:nvPr/>
        </p:nvSpPr>
        <p:spPr bwMode="gray">
          <a:xfrm>
            <a:off x="3551238" y="8828088"/>
            <a:ext cx="3333448" cy="31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 defTabSz="9127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ea typeface="+mn-ea"/>
                <a:cs typeface="+mn-cs"/>
              </a:rPr>
              <a:t>Presenter Name, Presenter Name, Presenter Name, and </a:t>
            </a:r>
          </a:p>
          <a:p>
            <a:pPr algn="l" defTabSz="9127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ea typeface="+mn-ea"/>
                <a:cs typeface="+mn-cs"/>
              </a:rPr>
              <a:t>Presenter Name</a:t>
            </a:r>
            <a:endParaRPr lang="en-US" sz="1000" b="1" dirty="0">
              <a:ea typeface="+mn-ea"/>
              <a:cs typeface="+mn-cs"/>
            </a:endParaRPr>
          </a:p>
        </p:txBody>
      </p:sp>
      <p:sp>
        <p:nvSpPr>
          <p:cNvPr id="18" name="Rectangle 89"/>
          <p:cNvSpPr>
            <a:spLocks noChangeArrowheads="1"/>
          </p:cNvSpPr>
          <p:nvPr/>
        </p:nvSpPr>
        <p:spPr bwMode="gray">
          <a:xfrm>
            <a:off x="3551238" y="9144455"/>
            <a:ext cx="2173547" cy="155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 algn="l" defTabSz="9127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000000"/>
                </a:solidFill>
                <a:ea typeface="+mn-ea"/>
                <a:cs typeface="+mn-cs"/>
              </a:rPr>
              <a:t>conf_sessionID, date</a:t>
            </a:r>
            <a:endParaRPr lang="en-US" sz="1000" b="1" dirty="0">
              <a:ea typeface="+mn-ea"/>
              <a:cs typeface="+mn-cs"/>
            </a:endParaRPr>
          </a:p>
        </p:txBody>
      </p:sp>
      <p:sp>
        <p:nvSpPr>
          <p:cNvPr id="23" name="Text Box 86"/>
          <p:cNvSpPr txBox="1">
            <a:spLocks noChangeArrowheads="1"/>
          </p:cNvSpPr>
          <p:nvPr/>
        </p:nvSpPr>
        <p:spPr bwMode="gray">
          <a:xfrm>
            <a:off x="242374" y="242060"/>
            <a:ext cx="6739453" cy="27692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45680" rIns="91358" bIns="45680" anchor="b">
            <a:spAutoFit/>
          </a:bodyPr>
          <a:lstStyle/>
          <a:p>
            <a:pPr algn="l" defTabSz="9127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/>
              <a:t>Presentation Title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-1270931" y="2727018"/>
            <a:ext cx="3689627" cy="265893"/>
          </a:xfrm>
          <a:prstGeom prst="rect">
            <a:avLst/>
          </a:prstGeom>
          <a:noFill/>
        </p:spPr>
        <p:txBody>
          <a:bodyPr wrap="none" lIns="91432" tIns="45716" rIns="91432" bIns="45716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kern="1200" spc="100" baseline="0" dirty="0">
                <a:solidFill>
                  <a:srgbClr val="CDCDCD"/>
                </a:solidFill>
                <a:effectLst/>
              </a:rPr>
              <a:t>— NOT FOR EXTERNAL DISTRIBUTION —</a:t>
            </a:r>
            <a:endParaRPr lang="en-US" sz="1200" spc="100" baseline="0" dirty="0">
              <a:solidFill>
                <a:srgbClr val="CDCDCD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5400000">
            <a:off x="4718706" y="2727018"/>
            <a:ext cx="3689627" cy="265893"/>
          </a:xfrm>
          <a:prstGeom prst="rect">
            <a:avLst/>
          </a:prstGeom>
          <a:noFill/>
        </p:spPr>
        <p:txBody>
          <a:bodyPr wrap="none" lIns="91432" tIns="45716" rIns="91432" bIns="45716" rtlCol="0" anchor="ctr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kern="1200" spc="100" baseline="0" dirty="0">
                <a:solidFill>
                  <a:srgbClr val="CDCDCD"/>
                </a:solidFill>
                <a:effectLst/>
              </a:rPr>
              <a:t>— NOT FOR EXTERNAL DISTRIBUTION —</a:t>
            </a:r>
            <a:endParaRPr lang="en-US" sz="1200" spc="100" baseline="0" dirty="0">
              <a:solidFill>
                <a:srgbClr val="CDCDCD"/>
              </a:solidFill>
            </a:endParaRPr>
          </a:p>
        </p:txBody>
      </p:sp>
      <p:sp>
        <p:nvSpPr>
          <p:cNvPr id="19" name="Rectangle 90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704850" y="1246188"/>
            <a:ext cx="5729288" cy="3222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" name="Notes Placeholder 1"/>
          <p:cNvSpPr>
            <a:spLocks noGrp="1"/>
          </p:cNvSpPr>
          <p:nvPr>
            <p:ph type="body" sz="quarter" idx="3"/>
          </p:nvPr>
        </p:nvSpPr>
        <p:spPr>
          <a:xfrm>
            <a:off x="242373" y="4710426"/>
            <a:ext cx="6742627" cy="4001774"/>
          </a:xfrm>
          <a:prstGeom prst="rect">
            <a:avLst/>
          </a:prstGeom>
        </p:spPr>
        <p:txBody>
          <a:bodyPr vert="horz" lIns="0" tIns="45716" rIns="0" bIns="4571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0689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49325" rtl="0" eaLnBrk="0" fontAlgn="base" hangingPunct="0">
      <a:lnSpc>
        <a:spcPct val="90000"/>
      </a:lnSpc>
      <a:spcBef>
        <a:spcPts val="0"/>
      </a:spcBef>
      <a:spcAft>
        <a:spcPts val="1200"/>
      </a:spcAft>
      <a:buFontTx/>
      <a:buNone/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395288" indent="-160338" algn="l" defTabSz="949325" rtl="0" eaLnBrk="0" fontAlgn="base" hangingPunct="0">
      <a:lnSpc>
        <a:spcPct val="90000"/>
      </a:lnSpc>
      <a:spcBef>
        <a:spcPts val="0"/>
      </a:spcBef>
      <a:spcAft>
        <a:spcPts val="12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630238" indent="-173038" algn="l" defTabSz="949325" rtl="0" eaLnBrk="0" fontAlgn="base" hangingPunct="0">
      <a:lnSpc>
        <a:spcPct val="90000"/>
      </a:lnSpc>
      <a:spcBef>
        <a:spcPts val="0"/>
      </a:spcBef>
      <a:spcAft>
        <a:spcPts val="120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803275" indent="-166688" algn="l" defTabSz="949325" rtl="0" eaLnBrk="0" fontAlgn="base" hangingPunct="0">
      <a:lnSpc>
        <a:spcPct val="90000"/>
      </a:lnSpc>
      <a:spcBef>
        <a:spcPts val="0"/>
      </a:spcBef>
      <a:spcAft>
        <a:spcPts val="12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025525" indent="-173038" algn="l" defTabSz="949325" rtl="0" eaLnBrk="0" fontAlgn="base" hangingPunct="0">
      <a:lnSpc>
        <a:spcPct val="90000"/>
      </a:lnSpc>
      <a:spcBef>
        <a:spcPts val="0"/>
      </a:spcBef>
      <a:spcAft>
        <a:spcPts val="120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958" userDrawn="1">
          <p15:clr>
            <a:srgbClr val="F26B43"/>
          </p15:clr>
        </p15:guide>
        <p15:guide id="2" pos="2237" userDrawn="1">
          <p15:clr>
            <a:srgbClr val="F26B43"/>
          </p15:clr>
        </p15:guide>
        <p15:guide id="3" pos="152" userDrawn="1">
          <p15:clr>
            <a:srgbClr val="F26B43"/>
          </p15:clr>
        </p15:guide>
        <p15:guide id="4" pos="440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4850" y="1247775"/>
            <a:ext cx="5729288" cy="3222625"/>
          </a:xfr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 noChangeAspect="1"/>
          </p:cNvSpPr>
          <p:nvPr>
            <p:ph type="body" idx="1"/>
          </p:nvPr>
        </p:nvSpPr>
        <p:spPr>
          <a:xfrm>
            <a:off x="242373" y="4710426"/>
            <a:ext cx="6742627" cy="4001774"/>
          </a:xfrm>
        </p:spPr>
        <p:txBody>
          <a:bodyPr vert="horz" lIns="0" tIns="45716" rIns="0" bIns="45716" rtlCol="0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94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4850" y="1247775"/>
            <a:ext cx="5729288" cy="3222625"/>
          </a:xfr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 noChangeAspect="1"/>
          </p:cNvSpPr>
          <p:nvPr>
            <p:ph type="body" idx="1"/>
          </p:nvPr>
        </p:nvSpPr>
        <p:spPr>
          <a:xfrm>
            <a:off x="242373" y="4710426"/>
            <a:ext cx="6742627" cy="4001774"/>
          </a:xfrm>
        </p:spPr>
        <p:txBody>
          <a:bodyPr vert="horz" lIns="0" tIns="45716" rIns="0" bIns="45716" rtlCol="0"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1301" y="483319"/>
            <a:ext cx="6743699" cy="280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47363" rIns="0" bIns="47363">
            <a:spAutoFit/>
          </a:bodyPr>
          <a:lstStyle/>
          <a:p>
            <a:pPr algn="l" defTabSz="9127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/>
              <a:t>Placeholder for text (substitute your own text; delete when not used)</a:t>
            </a:r>
          </a:p>
        </p:txBody>
      </p:sp>
    </p:spTree>
    <p:extLst>
      <p:ext uri="{BB962C8B-B14F-4D97-AF65-F5344CB8AC3E}">
        <p14:creationId xmlns:p14="http://schemas.microsoft.com/office/powerpoint/2010/main" val="2204122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4850" y="1247775"/>
            <a:ext cx="5729288" cy="3222625"/>
          </a:xfr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 noChangeAspect="1"/>
          </p:cNvSpPr>
          <p:nvPr>
            <p:ph type="body" idx="1"/>
          </p:nvPr>
        </p:nvSpPr>
        <p:spPr>
          <a:xfrm>
            <a:off x="242373" y="4710426"/>
            <a:ext cx="6742627" cy="4001774"/>
          </a:xfrm>
        </p:spPr>
        <p:txBody>
          <a:bodyPr vert="horz" lIns="0" tIns="45716" rIns="0" bIns="45716" rtlCol="0"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1301" y="483319"/>
            <a:ext cx="6743699" cy="280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47363" rIns="0" bIns="47363">
            <a:spAutoFit/>
          </a:bodyPr>
          <a:lstStyle/>
          <a:p>
            <a:pPr algn="l" defTabSz="9127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/>
              <a:t>Placeholder for text (substitute your own text; delete when not used)</a:t>
            </a:r>
          </a:p>
        </p:txBody>
      </p:sp>
    </p:spTree>
    <p:extLst>
      <p:ext uri="{BB962C8B-B14F-4D97-AF65-F5344CB8AC3E}">
        <p14:creationId xmlns:p14="http://schemas.microsoft.com/office/powerpoint/2010/main" val="381535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4850" y="1247775"/>
            <a:ext cx="5729288" cy="3222625"/>
          </a:xfr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 noChangeAspect="1"/>
          </p:cNvSpPr>
          <p:nvPr>
            <p:ph type="body" idx="1"/>
          </p:nvPr>
        </p:nvSpPr>
        <p:spPr>
          <a:xfrm>
            <a:off x="242373" y="4710426"/>
            <a:ext cx="6742627" cy="4001774"/>
          </a:xfrm>
        </p:spPr>
        <p:txBody>
          <a:bodyPr vert="horz" lIns="0" tIns="45716" rIns="0" bIns="45716" rtlCol="0"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1301" y="483319"/>
            <a:ext cx="6743699" cy="280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47363" rIns="0" bIns="47363">
            <a:spAutoFit/>
          </a:bodyPr>
          <a:lstStyle/>
          <a:p>
            <a:pPr algn="l" defTabSz="9127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/>
              <a:t>Placeholder for text (substitute your own text; delete when not used)</a:t>
            </a:r>
          </a:p>
        </p:txBody>
      </p:sp>
    </p:spTree>
    <p:extLst>
      <p:ext uri="{BB962C8B-B14F-4D97-AF65-F5344CB8AC3E}">
        <p14:creationId xmlns:p14="http://schemas.microsoft.com/office/powerpoint/2010/main" val="437163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4850" y="1247775"/>
            <a:ext cx="5729288" cy="3222625"/>
          </a:xfr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 noChangeAspect="1"/>
          </p:cNvSpPr>
          <p:nvPr>
            <p:ph type="body" idx="1"/>
          </p:nvPr>
        </p:nvSpPr>
        <p:spPr>
          <a:xfrm>
            <a:off x="242373" y="4710426"/>
            <a:ext cx="6742627" cy="4001774"/>
          </a:xfrm>
        </p:spPr>
        <p:txBody>
          <a:bodyPr vert="horz" lIns="0" tIns="45716" rIns="0" bIns="45716" rtlCol="0"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1301" y="483319"/>
            <a:ext cx="6743699" cy="280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47363" rIns="0" bIns="47363">
            <a:spAutoFit/>
          </a:bodyPr>
          <a:lstStyle/>
          <a:p>
            <a:pPr algn="l" defTabSz="9127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/>
              <a:t>Placeholder for text (substitute your own text; delete when not used)</a:t>
            </a:r>
          </a:p>
        </p:txBody>
      </p:sp>
    </p:spTree>
    <p:extLst>
      <p:ext uri="{BB962C8B-B14F-4D97-AF65-F5344CB8AC3E}">
        <p14:creationId xmlns:p14="http://schemas.microsoft.com/office/powerpoint/2010/main" val="559872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4850" y="1247775"/>
            <a:ext cx="5729288" cy="3222625"/>
          </a:xfr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 noChangeAspect="1"/>
          </p:cNvSpPr>
          <p:nvPr>
            <p:ph type="body" idx="1"/>
          </p:nvPr>
        </p:nvSpPr>
        <p:spPr>
          <a:xfrm>
            <a:off x="242373" y="4710426"/>
            <a:ext cx="6742627" cy="4001774"/>
          </a:xfrm>
        </p:spPr>
        <p:txBody>
          <a:bodyPr vert="horz" lIns="0" tIns="45716" rIns="0" bIns="45716" rtlCol="0"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1301" y="483319"/>
            <a:ext cx="6743699" cy="280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47363" rIns="0" bIns="47363">
            <a:spAutoFit/>
          </a:bodyPr>
          <a:lstStyle/>
          <a:p>
            <a:pPr algn="l" defTabSz="9127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/>
              <a:t>Placeholder for text (substitute your own text; delete when not used)</a:t>
            </a:r>
          </a:p>
        </p:txBody>
      </p:sp>
    </p:spTree>
    <p:extLst>
      <p:ext uri="{BB962C8B-B14F-4D97-AF65-F5344CB8AC3E}">
        <p14:creationId xmlns:p14="http://schemas.microsoft.com/office/powerpoint/2010/main" val="2463295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4850" y="1247775"/>
            <a:ext cx="5729288" cy="3222625"/>
          </a:xfr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 noChangeAspect="1"/>
          </p:cNvSpPr>
          <p:nvPr>
            <p:ph type="body" idx="1"/>
          </p:nvPr>
        </p:nvSpPr>
        <p:spPr>
          <a:xfrm>
            <a:off x="242373" y="4710426"/>
            <a:ext cx="6742627" cy="4001774"/>
          </a:xfrm>
        </p:spPr>
        <p:txBody>
          <a:bodyPr vert="horz" lIns="0" tIns="45716" rIns="0" bIns="45716" rtlCol="0"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1301" y="483319"/>
            <a:ext cx="6743699" cy="280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47363" rIns="0" bIns="47363">
            <a:spAutoFit/>
          </a:bodyPr>
          <a:lstStyle/>
          <a:p>
            <a:pPr algn="l" defTabSz="9127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/>
              <a:t>Placeholder for text (substitute your own text; delete when not used)</a:t>
            </a:r>
          </a:p>
        </p:txBody>
      </p:sp>
    </p:spTree>
    <p:extLst>
      <p:ext uri="{BB962C8B-B14F-4D97-AF65-F5344CB8AC3E}">
        <p14:creationId xmlns:p14="http://schemas.microsoft.com/office/powerpoint/2010/main" val="1130993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4850" y="1247775"/>
            <a:ext cx="5729288" cy="3222625"/>
          </a:xfr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 noChangeAspect="1"/>
          </p:cNvSpPr>
          <p:nvPr>
            <p:ph type="body" idx="1"/>
          </p:nvPr>
        </p:nvSpPr>
        <p:spPr>
          <a:xfrm>
            <a:off x="242373" y="4710426"/>
            <a:ext cx="6742627" cy="4001774"/>
          </a:xfrm>
        </p:spPr>
        <p:txBody>
          <a:bodyPr vert="horz" lIns="0" tIns="45716" rIns="0" bIns="45716" rtlCol="0"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1301" y="483319"/>
            <a:ext cx="6743699" cy="280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47363" rIns="0" bIns="47363">
            <a:spAutoFit/>
          </a:bodyPr>
          <a:lstStyle/>
          <a:p>
            <a:pPr algn="l" defTabSz="9127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/>
              <a:t>Placeholder for text (substitute your own text; delete when not used)</a:t>
            </a:r>
          </a:p>
        </p:txBody>
      </p:sp>
    </p:spTree>
    <p:extLst>
      <p:ext uri="{BB962C8B-B14F-4D97-AF65-F5344CB8AC3E}">
        <p14:creationId xmlns:p14="http://schemas.microsoft.com/office/powerpoint/2010/main" val="2676511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4850" y="1247775"/>
            <a:ext cx="5729288" cy="3222625"/>
          </a:xfr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 noChangeAspect="1"/>
          </p:cNvSpPr>
          <p:nvPr>
            <p:ph type="body" idx="1"/>
          </p:nvPr>
        </p:nvSpPr>
        <p:spPr>
          <a:xfrm>
            <a:off x="242373" y="4710426"/>
            <a:ext cx="6742627" cy="4001774"/>
          </a:xfrm>
        </p:spPr>
        <p:txBody>
          <a:bodyPr vert="horz" lIns="0" tIns="45716" rIns="0" bIns="45716" rtlCol="0"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1301" y="483319"/>
            <a:ext cx="6743699" cy="280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47363" rIns="0" bIns="47363">
            <a:spAutoFit/>
          </a:bodyPr>
          <a:lstStyle/>
          <a:p>
            <a:pPr algn="l" defTabSz="9127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/>
              <a:t>Placeholder for text (substitute your own text; delete when not used)</a:t>
            </a:r>
          </a:p>
        </p:txBody>
      </p:sp>
    </p:spTree>
    <p:extLst>
      <p:ext uri="{BB962C8B-B14F-4D97-AF65-F5344CB8AC3E}">
        <p14:creationId xmlns:p14="http://schemas.microsoft.com/office/powerpoint/2010/main" val="1087954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4850" y="1247775"/>
            <a:ext cx="5729288" cy="3222625"/>
          </a:xfr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 noChangeAspect="1"/>
          </p:cNvSpPr>
          <p:nvPr>
            <p:ph type="body" idx="1"/>
          </p:nvPr>
        </p:nvSpPr>
        <p:spPr>
          <a:xfrm>
            <a:off x="242373" y="4710426"/>
            <a:ext cx="6742627" cy="4001774"/>
          </a:xfrm>
        </p:spPr>
        <p:txBody>
          <a:bodyPr vert="horz" lIns="0" tIns="45716" rIns="0" bIns="45716" rtlCol="0"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1301" y="483319"/>
            <a:ext cx="6743699" cy="280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47363" rIns="0" bIns="47363">
            <a:spAutoFit/>
          </a:bodyPr>
          <a:lstStyle/>
          <a:p>
            <a:pPr algn="l" defTabSz="9127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/>
              <a:t>Placeholder for text (substitute your own text; delete when not used)</a:t>
            </a:r>
          </a:p>
        </p:txBody>
      </p:sp>
    </p:spTree>
    <p:extLst>
      <p:ext uri="{BB962C8B-B14F-4D97-AF65-F5344CB8AC3E}">
        <p14:creationId xmlns:p14="http://schemas.microsoft.com/office/powerpoint/2010/main" val="2323940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4850" y="1247775"/>
            <a:ext cx="5729288" cy="3222625"/>
          </a:xfr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 noChangeAspect="1"/>
          </p:cNvSpPr>
          <p:nvPr>
            <p:ph type="body" idx="1"/>
          </p:nvPr>
        </p:nvSpPr>
        <p:spPr>
          <a:xfrm>
            <a:off x="242373" y="4710426"/>
            <a:ext cx="6742627" cy="4001774"/>
          </a:xfrm>
        </p:spPr>
        <p:txBody>
          <a:bodyPr vert="horz" lIns="0" tIns="45716" rIns="0" bIns="45716" rtlCol="0"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1301" y="483319"/>
            <a:ext cx="6743699" cy="280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47363" rIns="0" bIns="47363">
            <a:spAutoFit/>
          </a:bodyPr>
          <a:lstStyle/>
          <a:p>
            <a:pPr algn="l" defTabSz="9127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/>
              <a:t>Placeholder for text (substitute your own text; delete when not used)</a:t>
            </a:r>
          </a:p>
        </p:txBody>
      </p:sp>
    </p:spTree>
    <p:extLst>
      <p:ext uri="{BB962C8B-B14F-4D97-AF65-F5344CB8AC3E}">
        <p14:creationId xmlns:p14="http://schemas.microsoft.com/office/powerpoint/2010/main" val="268293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4850" y="1247775"/>
            <a:ext cx="5729288" cy="3222625"/>
          </a:xfr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 noChangeAspect="1"/>
          </p:cNvSpPr>
          <p:nvPr>
            <p:ph type="body" idx="1"/>
          </p:nvPr>
        </p:nvSpPr>
        <p:spPr>
          <a:xfrm>
            <a:off x="242373" y="4710426"/>
            <a:ext cx="6742627" cy="4001774"/>
          </a:xfrm>
        </p:spPr>
        <p:txBody>
          <a:bodyPr vert="horz" lIns="0" tIns="45716" rIns="0" bIns="45716" rtlCol="0"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1301" y="483319"/>
            <a:ext cx="6743699" cy="280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47363" rIns="0" bIns="47363">
            <a:spAutoFit/>
          </a:bodyPr>
          <a:lstStyle/>
          <a:p>
            <a:pPr algn="l" defTabSz="9127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/>
              <a:t>Placeholder for text (substitute your own text; delete when not used)</a:t>
            </a:r>
          </a:p>
        </p:txBody>
      </p:sp>
    </p:spTree>
    <p:extLst>
      <p:ext uri="{BB962C8B-B14F-4D97-AF65-F5344CB8AC3E}">
        <p14:creationId xmlns:p14="http://schemas.microsoft.com/office/powerpoint/2010/main" val="4248608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4850" y="1247775"/>
            <a:ext cx="5729288" cy="3222625"/>
          </a:xfr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 noChangeAspect="1"/>
          </p:cNvSpPr>
          <p:nvPr>
            <p:ph type="body" idx="1"/>
          </p:nvPr>
        </p:nvSpPr>
        <p:spPr>
          <a:xfrm>
            <a:off x="242373" y="4710426"/>
            <a:ext cx="6742627" cy="4001774"/>
          </a:xfrm>
        </p:spPr>
        <p:txBody>
          <a:bodyPr vert="horz" lIns="0" tIns="45716" rIns="0" bIns="45716" rtlCol="0"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1301" y="483319"/>
            <a:ext cx="6743699" cy="280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47363" rIns="0" bIns="47363">
            <a:spAutoFit/>
          </a:bodyPr>
          <a:lstStyle/>
          <a:p>
            <a:pPr algn="l" defTabSz="9127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/>
              <a:t>Placeholder for text (substitute your own text; delete when not used)</a:t>
            </a:r>
          </a:p>
        </p:txBody>
      </p:sp>
    </p:spTree>
    <p:extLst>
      <p:ext uri="{BB962C8B-B14F-4D97-AF65-F5344CB8AC3E}">
        <p14:creationId xmlns:p14="http://schemas.microsoft.com/office/powerpoint/2010/main" val="2360523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4850" y="1247775"/>
            <a:ext cx="5729288" cy="3222625"/>
          </a:xfr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 noChangeAspect="1"/>
          </p:cNvSpPr>
          <p:nvPr>
            <p:ph type="body" idx="1"/>
          </p:nvPr>
        </p:nvSpPr>
        <p:spPr>
          <a:xfrm>
            <a:off x="242373" y="4710426"/>
            <a:ext cx="6742627" cy="4001774"/>
          </a:xfrm>
        </p:spPr>
        <p:txBody>
          <a:bodyPr vert="horz" lIns="0" tIns="45716" rIns="0" bIns="45716" rtlCol="0"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1301" y="483319"/>
            <a:ext cx="6743699" cy="280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47363" rIns="0" bIns="47363">
            <a:spAutoFit/>
          </a:bodyPr>
          <a:lstStyle/>
          <a:p>
            <a:pPr algn="l" defTabSz="9127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/>
              <a:t>Placeholder for text (substitute your own text; delete when not used)</a:t>
            </a:r>
          </a:p>
        </p:txBody>
      </p:sp>
    </p:spTree>
    <p:extLst>
      <p:ext uri="{BB962C8B-B14F-4D97-AF65-F5344CB8AC3E}">
        <p14:creationId xmlns:p14="http://schemas.microsoft.com/office/powerpoint/2010/main" val="4105494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4850" y="1247775"/>
            <a:ext cx="5729288" cy="3222625"/>
          </a:xfr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 noChangeAspect="1"/>
          </p:cNvSpPr>
          <p:nvPr>
            <p:ph type="body" idx="1"/>
          </p:nvPr>
        </p:nvSpPr>
        <p:spPr>
          <a:xfrm>
            <a:off x="242373" y="4710426"/>
            <a:ext cx="6742627" cy="4001774"/>
          </a:xfrm>
        </p:spPr>
        <p:txBody>
          <a:bodyPr vert="horz" lIns="0" tIns="45716" rIns="0" bIns="45716" rtlCol="0"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1301" y="483319"/>
            <a:ext cx="6743699" cy="280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47363" rIns="0" bIns="47363">
            <a:spAutoFit/>
          </a:bodyPr>
          <a:lstStyle/>
          <a:p>
            <a:pPr algn="l" defTabSz="9127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/>
              <a:t>Placeholder for text (substitute your own text; delete when not used)</a:t>
            </a:r>
          </a:p>
        </p:txBody>
      </p:sp>
    </p:spTree>
    <p:extLst>
      <p:ext uri="{BB962C8B-B14F-4D97-AF65-F5344CB8AC3E}">
        <p14:creationId xmlns:p14="http://schemas.microsoft.com/office/powerpoint/2010/main" val="3653739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704850" y="1247775"/>
            <a:ext cx="5729288" cy="3222625"/>
          </a:xfr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6" name="Notes Placeholder 5"/>
          <p:cNvSpPr>
            <a:spLocks noGrp="1" noChangeAspect="1"/>
          </p:cNvSpPr>
          <p:nvPr>
            <p:ph type="body" idx="1"/>
          </p:nvPr>
        </p:nvSpPr>
        <p:spPr>
          <a:xfrm>
            <a:off x="242373" y="4710426"/>
            <a:ext cx="6742627" cy="4001774"/>
          </a:xfrm>
        </p:spPr>
        <p:txBody>
          <a:bodyPr vert="horz" lIns="0" tIns="45716" rIns="0" bIns="45716" rtlCol="0">
            <a:normAutofit/>
          </a:bodyPr>
          <a:lstStyle/>
          <a:p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1301" y="483319"/>
            <a:ext cx="6743699" cy="280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47363" rIns="0" bIns="47363">
            <a:spAutoFit/>
          </a:bodyPr>
          <a:lstStyle/>
          <a:p>
            <a:pPr algn="l" defTabSz="9127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/>
              <a:t>Placeholder for text (substitute your own text; delete when not used)</a:t>
            </a:r>
          </a:p>
        </p:txBody>
      </p:sp>
    </p:spTree>
    <p:extLst>
      <p:ext uri="{BB962C8B-B14F-4D97-AF65-F5344CB8AC3E}">
        <p14:creationId xmlns:p14="http://schemas.microsoft.com/office/powerpoint/2010/main" val="4246031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4850" y="1247775"/>
            <a:ext cx="5729288" cy="3222625"/>
          </a:xfr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 noChangeAspect="1"/>
          </p:cNvSpPr>
          <p:nvPr>
            <p:ph type="body" idx="1"/>
          </p:nvPr>
        </p:nvSpPr>
        <p:spPr>
          <a:xfrm>
            <a:off x="242373" y="4710426"/>
            <a:ext cx="6742627" cy="4001774"/>
          </a:xfrm>
        </p:spPr>
        <p:txBody>
          <a:bodyPr vert="horz" lIns="0" tIns="45716" rIns="0" bIns="45716" rtlCol="0"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1301" y="483319"/>
            <a:ext cx="6743699" cy="280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47363" rIns="0" bIns="47363">
            <a:spAutoFit/>
          </a:bodyPr>
          <a:lstStyle/>
          <a:p>
            <a:pPr algn="l" defTabSz="9127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/>
              <a:t>Placeholder for text (substitute your own text; delete when not used)</a:t>
            </a:r>
          </a:p>
        </p:txBody>
      </p:sp>
    </p:spTree>
    <p:extLst>
      <p:ext uri="{BB962C8B-B14F-4D97-AF65-F5344CB8AC3E}">
        <p14:creationId xmlns:p14="http://schemas.microsoft.com/office/powerpoint/2010/main" val="1684293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4850" y="1247775"/>
            <a:ext cx="5729288" cy="3222625"/>
          </a:xfr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 noChangeAspect="1"/>
          </p:cNvSpPr>
          <p:nvPr>
            <p:ph type="body" idx="1"/>
          </p:nvPr>
        </p:nvSpPr>
        <p:spPr>
          <a:xfrm>
            <a:off x="242373" y="4710426"/>
            <a:ext cx="6742627" cy="4001774"/>
          </a:xfrm>
        </p:spPr>
        <p:txBody>
          <a:bodyPr vert="horz" lIns="0" tIns="45716" rIns="0" bIns="45716" rtlCol="0"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1301" y="483319"/>
            <a:ext cx="6743699" cy="280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47363" rIns="0" bIns="47363">
            <a:spAutoFit/>
          </a:bodyPr>
          <a:lstStyle/>
          <a:p>
            <a:pPr algn="l" defTabSz="9127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/>
              <a:t>Placeholder for text (substitute your own text; delete when not used)</a:t>
            </a:r>
          </a:p>
        </p:txBody>
      </p:sp>
    </p:spTree>
    <p:extLst>
      <p:ext uri="{BB962C8B-B14F-4D97-AF65-F5344CB8AC3E}">
        <p14:creationId xmlns:p14="http://schemas.microsoft.com/office/powerpoint/2010/main" val="2737468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4850" y="1247775"/>
            <a:ext cx="5729288" cy="3222625"/>
          </a:xfr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 noChangeAspect="1"/>
          </p:cNvSpPr>
          <p:nvPr>
            <p:ph type="body" idx="1"/>
          </p:nvPr>
        </p:nvSpPr>
        <p:spPr>
          <a:xfrm>
            <a:off x="242373" y="4710426"/>
            <a:ext cx="6742627" cy="4001774"/>
          </a:xfrm>
        </p:spPr>
        <p:txBody>
          <a:bodyPr vert="horz" lIns="0" tIns="45716" rIns="0" bIns="45716" rtlCol="0"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1301" y="483319"/>
            <a:ext cx="6743699" cy="280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47363" rIns="0" bIns="47363">
            <a:spAutoFit/>
          </a:bodyPr>
          <a:lstStyle/>
          <a:p>
            <a:pPr algn="l" defTabSz="9127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/>
              <a:t>Placeholder for text (substitute your own text; delete when not used)</a:t>
            </a:r>
          </a:p>
        </p:txBody>
      </p:sp>
    </p:spTree>
    <p:extLst>
      <p:ext uri="{BB962C8B-B14F-4D97-AF65-F5344CB8AC3E}">
        <p14:creationId xmlns:p14="http://schemas.microsoft.com/office/powerpoint/2010/main" val="1639929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4850" y="1247775"/>
            <a:ext cx="5729288" cy="3222625"/>
          </a:xfr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 noChangeAspect="1"/>
          </p:cNvSpPr>
          <p:nvPr>
            <p:ph type="body" idx="1"/>
          </p:nvPr>
        </p:nvSpPr>
        <p:spPr>
          <a:xfrm>
            <a:off x="242373" y="4710426"/>
            <a:ext cx="6742627" cy="4001774"/>
          </a:xfrm>
        </p:spPr>
        <p:txBody>
          <a:bodyPr vert="horz" lIns="0" tIns="45716" rIns="0" bIns="45716" rtlCol="0"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1301" y="483319"/>
            <a:ext cx="6743699" cy="280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47363" rIns="0" bIns="47363">
            <a:spAutoFit/>
          </a:bodyPr>
          <a:lstStyle/>
          <a:p>
            <a:pPr algn="l" defTabSz="9127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/>
              <a:t>Placeholder for text (substitute your own text; delete when not used)</a:t>
            </a:r>
          </a:p>
        </p:txBody>
      </p:sp>
    </p:spTree>
    <p:extLst>
      <p:ext uri="{BB962C8B-B14F-4D97-AF65-F5344CB8AC3E}">
        <p14:creationId xmlns:p14="http://schemas.microsoft.com/office/powerpoint/2010/main" val="125522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4850" y="1247775"/>
            <a:ext cx="5729288" cy="3222625"/>
          </a:xfr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 noChangeAspect="1"/>
          </p:cNvSpPr>
          <p:nvPr>
            <p:ph type="body" idx="1"/>
          </p:nvPr>
        </p:nvSpPr>
        <p:spPr>
          <a:xfrm>
            <a:off x="242373" y="4710426"/>
            <a:ext cx="6742627" cy="4001774"/>
          </a:xfrm>
        </p:spPr>
        <p:txBody>
          <a:bodyPr vert="horz" lIns="0" tIns="45716" rIns="0" bIns="45716" rtlCol="0"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1301" y="483319"/>
            <a:ext cx="6743699" cy="280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47363" rIns="0" bIns="47363">
            <a:spAutoFit/>
          </a:bodyPr>
          <a:lstStyle/>
          <a:p>
            <a:pPr algn="l" defTabSz="9127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/>
              <a:t>Placeholder for text (substitute your own text; delete when not used)</a:t>
            </a:r>
          </a:p>
        </p:txBody>
      </p:sp>
    </p:spTree>
    <p:extLst>
      <p:ext uri="{BB962C8B-B14F-4D97-AF65-F5344CB8AC3E}">
        <p14:creationId xmlns:p14="http://schemas.microsoft.com/office/powerpoint/2010/main" val="730198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4850" y="1247775"/>
            <a:ext cx="5729288" cy="3222625"/>
          </a:xfr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 noChangeAspect="1"/>
          </p:cNvSpPr>
          <p:nvPr>
            <p:ph type="body" idx="1"/>
          </p:nvPr>
        </p:nvSpPr>
        <p:spPr>
          <a:xfrm>
            <a:off x="242373" y="4710426"/>
            <a:ext cx="6742627" cy="4001774"/>
          </a:xfrm>
        </p:spPr>
        <p:txBody>
          <a:bodyPr vert="horz" lIns="0" tIns="45716" rIns="0" bIns="45716" rtlCol="0"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1301" y="483319"/>
            <a:ext cx="6743699" cy="280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47363" rIns="0" bIns="47363">
            <a:spAutoFit/>
          </a:bodyPr>
          <a:lstStyle/>
          <a:p>
            <a:pPr algn="l" defTabSz="9127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/>
              <a:t>Placeholder for text (substitute your own text; delete when not used)</a:t>
            </a:r>
          </a:p>
        </p:txBody>
      </p:sp>
    </p:spTree>
    <p:extLst>
      <p:ext uri="{BB962C8B-B14F-4D97-AF65-F5344CB8AC3E}">
        <p14:creationId xmlns:p14="http://schemas.microsoft.com/office/powerpoint/2010/main" val="4107938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4850" y="1247775"/>
            <a:ext cx="5729288" cy="3222625"/>
          </a:xfr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 noChangeAspect="1"/>
          </p:cNvSpPr>
          <p:nvPr>
            <p:ph type="body" idx="1"/>
          </p:nvPr>
        </p:nvSpPr>
        <p:spPr>
          <a:xfrm>
            <a:off x="242373" y="4710426"/>
            <a:ext cx="6742627" cy="4001774"/>
          </a:xfrm>
        </p:spPr>
        <p:txBody>
          <a:bodyPr vert="horz" lIns="0" tIns="45716" rIns="0" bIns="45716" rtlCol="0"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1301" y="483319"/>
            <a:ext cx="6743699" cy="280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47363" rIns="0" bIns="47363">
            <a:spAutoFit/>
          </a:bodyPr>
          <a:lstStyle/>
          <a:p>
            <a:pPr algn="l" defTabSz="912738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/>
              <a:t>Placeholder for text (substitute your own text; delete when not used)</a:t>
            </a:r>
          </a:p>
        </p:txBody>
      </p:sp>
    </p:spTree>
    <p:extLst>
      <p:ext uri="{BB962C8B-B14F-4D97-AF65-F5344CB8AC3E}">
        <p14:creationId xmlns:p14="http://schemas.microsoft.com/office/powerpoint/2010/main" val="304777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1" y="314114"/>
            <a:ext cx="11545794" cy="5795732"/>
          </a:xfrm>
          <a:prstGeom prst="rect">
            <a:avLst/>
          </a:prstGeom>
        </p:spPr>
      </p:pic>
      <p:sp>
        <p:nvSpPr>
          <p:cNvPr id="11" name="Rectangle 7"/>
          <p:cNvSpPr>
            <a:spLocks noChangeArrowheads="1"/>
          </p:cNvSpPr>
          <p:nvPr userDrawn="1"/>
        </p:nvSpPr>
        <p:spPr bwMode="gray">
          <a:xfrm>
            <a:off x="4940970" y="2105106"/>
            <a:ext cx="6599682" cy="335195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b" anchorCtr="0"/>
          <a:lstStyle/>
          <a:p>
            <a:pPr>
              <a:spcBef>
                <a:spcPct val="50000"/>
              </a:spcBef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4" name="Rectangle 122"/>
          <p:cNvSpPr>
            <a:spLocks noGrp="1" noChangeArrowheads="1"/>
          </p:cNvSpPr>
          <p:nvPr>
            <p:ph type="ctrTitle"/>
          </p:nvPr>
        </p:nvSpPr>
        <p:spPr bwMode="auto">
          <a:xfrm>
            <a:off x="5258576" y="2370743"/>
            <a:ext cx="6048375" cy="394980"/>
          </a:xfrm>
          <a:prstGeom prst="rect">
            <a:avLst/>
          </a:prstGeom>
          <a:ln>
            <a:noFill/>
          </a:ln>
        </p:spPr>
        <p:txBody>
          <a:bodyPr wrap="square" tIns="0" bIns="0" anchor="t" anchorCtr="0">
            <a:spAutoFit/>
          </a:bodyPr>
          <a:lstStyle>
            <a:lvl1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2800" b="1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22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258577" y="4193166"/>
            <a:ext cx="3320996" cy="292388"/>
          </a:xfrm>
          <a:prstGeom prst="rect">
            <a:avLst/>
          </a:prstGeom>
          <a:ln/>
        </p:spPr>
        <p:txBody>
          <a:bodyPr wrap="square" b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pitchFamily="18" charset="0"/>
              <a:buNone/>
              <a:defRPr sz="1600" b="0" i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10897" y="6252826"/>
            <a:ext cx="11286128" cy="290849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pPr algn="l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969696"/>
                </a:solidFill>
                <a:ea typeface="Arial Unicode MS" pitchFamily="34" charset="-128"/>
                <a:cs typeface="Arial Unicode MS" pitchFamily="34" charset="-128"/>
              </a:rPr>
              <a:t>CONFIDENTIAL AND PROPRIETARY</a:t>
            </a:r>
          </a:p>
          <a:p>
            <a:pPr algn="l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969696"/>
                </a:solidFill>
                <a:ea typeface="Arial Unicode MS" pitchFamily="34" charset="-128"/>
                <a:cs typeface="Arial Unicode MS" pitchFamily="34" charset="-128"/>
              </a:rPr>
              <a:t>This presentation, including any supporting materials, is owned by Gartner, Inc. and/or its affiliates and is for the sole use of the intended Gartner audience or other intended recipients. This presentation may contain information that </a:t>
            </a:r>
            <a:br>
              <a:rPr lang="en-US" sz="700" dirty="0">
                <a:solidFill>
                  <a:srgbClr val="969696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700" dirty="0">
                <a:solidFill>
                  <a:srgbClr val="969696"/>
                </a:solidFill>
                <a:ea typeface="Arial Unicode MS" pitchFamily="34" charset="-128"/>
                <a:cs typeface="Arial Unicode MS" pitchFamily="34" charset="-128"/>
              </a:rPr>
              <a:t>is confidential, proprietary or otherwise legally protected, and it may not be further copied, distributed or publicly displayed without the express written permission of Gartner, Inc. or its affiliates. © 2018 Gartner, Inc. and/or its affiliates. </a:t>
            </a:r>
            <a:br>
              <a:rPr lang="en-US" sz="700" dirty="0">
                <a:solidFill>
                  <a:srgbClr val="969696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700" dirty="0">
                <a:solidFill>
                  <a:srgbClr val="969696"/>
                </a:solidFill>
                <a:ea typeface="Arial Unicode MS" pitchFamily="34" charset="-128"/>
                <a:cs typeface="Arial Unicode MS" pitchFamily="34" charset="-128"/>
              </a:rPr>
              <a:t>All rights reserved.</a:t>
            </a:r>
          </a:p>
        </p:txBody>
      </p:sp>
      <p:grpSp>
        <p:nvGrpSpPr>
          <p:cNvPr id="12" name="Group 95"/>
          <p:cNvGrpSpPr>
            <a:grpSpLocks noChangeAspect="1"/>
          </p:cNvGrpSpPr>
          <p:nvPr userDrawn="1"/>
        </p:nvGrpSpPr>
        <p:grpSpPr bwMode="auto">
          <a:xfrm>
            <a:off x="9049114" y="4555613"/>
            <a:ext cx="2055449" cy="462476"/>
            <a:chOff x="3020" y="3469"/>
            <a:chExt cx="1440" cy="326"/>
          </a:xfrm>
        </p:grpSpPr>
        <p:sp>
          <p:nvSpPr>
            <p:cNvPr id="13" name="Freeform 96"/>
            <p:cNvSpPr>
              <a:spLocks noChangeAspect="1"/>
            </p:cNvSpPr>
            <p:nvPr userDrawn="1"/>
          </p:nvSpPr>
          <p:spPr bwMode="gray">
            <a:xfrm>
              <a:off x="4322" y="3576"/>
              <a:ext cx="132" cy="211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28" y="50"/>
                </a:cxn>
                <a:cxn ang="0">
                  <a:pos x="106" y="50"/>
                </a:cxn>
                <a:cxn ang="0">
                  <a:pos x="106" y="50"/>
                </a:cxn>
                <a:cxn ang="0">
                  <a:pos x="96" y="50"/>
                </a:cxn>
                <a:cxn ang="0">
                  <a:pos x="86" y="54"/>
                </a:cxn>
                <a:cxn ang="0">
                  <a:pos x="78" y="60"/>
                </a:cxn>
                <a:cxn ang="0">
                  <a:pos x="70" y="66"/>
                </a:cxn>
                <a:cxn ang="0">
                  <a:pos x="64" y="74"/>
                </a:cxn>
                <a:cxn ang="0">
                  <a:pos x="60" y="82"/>
                </a:cxn>
                <a:cxn ang="0">
                  <a:pos x="58" y="92"/>
                </a:cxn>
                <a:cxn ang="0">
                  <a:pos x="58" y="100"/>
                </a:cxn>
                <a:cxn ang="0">
                  <a:pos x="58" y="212"/>
                </a:cxn>
                <a:cxn ang="0">
                  <a:pos x="0" y="212"/>
                </a:cxn>
                <a:cxn ang="0">
                  <a:pos x="0" y="0"/>
                </a:cxn>
                <a:cxn ang="0">
                  <a:pos x="54" y="0"/>
                </a:cxn>
                <a:cxn ang="0">
                  <a:pos x="56" y="26"/>
                </a:cxn>
                <a:cxn ang="0">
                  <a:pos x="56" y="26"/>
                </a:cxn>
                <a:cxn ang="0">
                  <a:pos x="66" y="14"/>
                </a:cxn>
                <a:cxn ang="0">
                  <a:pos x="78" y="6"/>
                </a:cxn>
                <a:cxn ang="0">
                  <a:pos x="94" y="2"/>
                </a:cxn>
                <a:cxn ang="0">
                  <a:pos x="112" y="0"/>
                </a:cxn>
                <a:cxn ang="0">
                  <a:pos x="132" y="0"/>
                </a:cxn>
              </a:cxnLst>
              <a:rect l="0" t="0" r="r" b="b"/>
              <a:pathLst>
                <a:path w="132" h="212">
                  <a:moveTo>
                    <a:pt x="132" y="0"/>
                  </a:moveTo>
                  <a:lnTo>
                    <a:pt x="128" y="50"/>
                  </a:lnTo>
                  <a:lnTo>
                    <a:pt x="106" y="50"/>
                  </a:lnTo>
                  <a:lnTo>
                    <a:pt x="106" y="50"/>
                  </a:lnTo>
                  <a:lnTo>
                    <a:pt x="96" y="50"/>
                  </a:lnTo>
                  <a:lnTo>
                    <a:pt x="86" y="54"/>
                  </a:lnTo>
                  <a:lnTo>
                    <a:pt x="78" y="60"/>
                  </a:lnTo>
                  <a:lnTo>
                    <a:pt x="70" y="66"/>
                  </a:lnTo>
                  <a:lnTo>
                    <a:pt x="64" y="74"/>
                  </a:lnTo>
                  <a:lnTo>
                    <a:pt x="60" y="82"/>
                  </a:lnTo>
                  <a:lnTo>
                    <a:pt x="58" y="92"/>
                  </a:lnTo>
                  <a:lnTo>
                    <a:pt x="58" y="100"/>
                  </a:lnTo>
                  <a:lnTo>
                    <a:pt x="58" y="212"/>
                  </a:lnTo>
                  <a:lnTo>
                    <a:pt x="0" y="2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66" y="14"/>
                  </a:lnTo>
                  <a:lnTo>
                    <a:pt x="78" y="6"/>
                  </a:lnTo>
                  <a:lnTo>
                    <a:pt x="94" y="2"/>
                  </a:lnTo>
                  <a:lnTo>
                    <a:pt x="11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sp>
          <p:nvSpPr>
            <p:cNvPr id="16" name="Freeform 97"/>
            <p:cNvSpPr>
              <a:spLocks noChangeAspect="1"/>
            </p:cNvSpPr>
            <p:nvPr userDrawn="1"/>
          </p:nvSpPr>
          <p:spPr bwMode="gray">
            <a:xfrm>
              <a:off x="3860" y="3570"/>
              <a:ext cx="194" cy="217"/>
            </a:xfrm>
            <a:custGeom>
              <a:avLst/>
              <a:gdLst/>
              <a:ahLst/>
              <a:cxnLst>
                <a:cxn ang="0">
                  <a:pos x="194" y="218"/>
                </a:cxn>
                <a:cxn ang="0">
                  <a:pos x="136" y="218"/>
                </a:cxn>
                <a:cxn ang="0">
                  <a:pos x="136" y="106"/>
                </a:cxn>
                <a:cxn ang="0">
                  <a:pos x="136" y="106"/>
                </a:cxn>
                <a:cxn ang="0">
                  <a:pos x="136" y="88"/>
                </a:cxn>
                <a:cxn ang="0">
                  <a:pos x="134" y="78"/>
                </a:cxn>
                <a:cxn ang="0">
                  <a:pos x="132" y="70"/>
                </a:cxn>
                <a:cxn ang="0">
                  <a:pos x="128" y="64"/>
                </a:cxn>
                <a:cxn ang="0">
                  <a:pos x="122" y="58"/>
                </a:cxn>
                <a:cxn ang="0">
                  <a:pos x="112" y="54"/>
                </a:cxn>
                <a:cxn ang="0">
                  <a:pos x="102" y="52"/>
                </a:cxn>
                <a:cxn ang="0">
                  <a:pos x="102" y="52"/>
                </a:cxn>
                <a:cxn ang="0">
                  <a:pos x="90" y="54"/>
                </a:cxn>
                <a:cxn ang="0">
                  <a:pos x="82" y="56"/>
                </a:cxn>
                <a:cxn ang="0">
                  <a:pos x="74" y="62"/>
                </a:cxn>
                <a:cxn ang="0">
                  <a:pos x="68" y="68"/>
                </a:cxn>
                <a:cxn ang="0">
                  <a:pos x="62" y="76"/>
                </a:cxn>
                <a:cxn ang="0">
                  <a:pos x="60" y="84"/>
                </a:cxn>
                <a:cxn ang="0">
                  <a:pos x="58" y="92"/>
                </a:cxn>
                <a:cxn ang="0">
                  <a:pos x="58" y="102"/>
                </a:cxn>
                <a:cxn ang="0">
                  <a:pos x="58" y="218"/>
                </a:cxn>
                <a:cxn ang="0">
                  <a:pos x="0" y="218"/>
                </a:cxn>
                <a:cxn ang="0">
                  <a:pos x="0" y="6"/>
                </a:cxn>
                <a:cxn ang="0">
                  <a:pos x="52" y="6"/>
                </a:cxn>
                <a:cxn ang="0">
                  <a:pos x="54" y="32"/>
                </a:cxn>
                <a:cxn ang="0">
                  <a:pos x="54" y="32"/>
                </a:cxn>
                <a:cxn ang="0">
                  <a:pos x="64" y="20"/>
                </a:cxn>
                <a:cxn ang="0">
                  <a:pos x="78" y="10"/>
                </a:cxn>
                <a:cxn ang="0">
                  <a:pos x="88" y="6"/>
                </a:cxn>
                <a:cxn ang="0">
                  <a:pos x="96" y="4"/>
                </a:cxn>
                <a:cxn ang="0">
                  <a:pos x="106" y="2"/>
                </a:cxn>
                <a:cxn ang="0">
                  <a:pos x="118" y="0"/>
                </a:cxn>
                <a:cxn ang="0">
                  <a:pos x="118" y="0"/>
                </a:cxn>
                <a:cxn ang="0">
                  <a:pos x="138" y="2"/>
                </a:cxn>
                <a:cxn ang="0">
                  <a:pos x="154" y="8"/>
                </a:cxn>
                <a:cxn ang="0">
                  <a:pos x="168" y="16"/>
                </a:cxn>
                <a:cxn ang="0">
                  <a:pos x="178" y="26"/>
                </a:cxn>
                <a:cxn ang="0">
                  <a:pos x="186" y="40"/>
                </a:cxn>
                <a:cxn ang="0">
                  <a:pos x="190" y="54"/>
                </a:cxn>
                <a:cxn ang="0">
                  <a:pos x="194" y="70"/>
                </a:cxn>
                <a:cxn ang="0">
                  <a:pos x="194" y="86"/>
                </a:cxn>
                <a:cxn ang="0">
                  <a:pos x="194" y="218"/>
                </a:cxn>
              </a:cxnLst>
              <a:rect l="0" t="0" r="r" b="b"/>
              <a:pathLst>
                <a:path w="194" h="218">
                  <a:moveTo>
                    <a:pt x="194" y="218"/>
                  </a:moveTo>
                  <a:lnTo>
                    <a:pt x="136" y="218"/>
                  </a:lnTo>
                  <a:lnTo>
                    <a:pt x="136" y="106"/>
                  </a:lnTo>
                  <a:lnTo>
                    <a:pt x="136" y="106"/>
                  </a:lnTo>
                  <a:lnTo>
                    <a:pt x="136" y="88"/>
                  </a:lnTo>
                  <a:lnTo>
                    <a:pt x="134" y="78"/>
                  </a:lnTo>
                  <a:lnTo>
                    <a:pt x="132" y="70"/>
                  </a:lnTo>
                  <a:lnTo>
                    <a:pt x="128" y="64"/>
                  </a:lnTo>
                  <a:lnTo>
                    <a:pt x="122" y="58"/>
                  </a:lnTo>
                  <a:lnTo>
                    <a:pt x="112" y="54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90" y="54"/>
                  </a:lnTo>
                  <a:lnTo>
                    <a:pt x="82" y="56"/>
                  </a:lnTo>
                  <a:lnTo>
                    <a:pt x="74" y="62"/>
                  </a:lnTo>
                  <a:lnTo>
                    <a:pt x="68" y="68"/>
                  </a:lnTo>
                  <a:lnTo>
                    <a:pt x="62" y="76"/>
                  </a:lnTo>
                  <a:lnTo>
                    <a:pt x="60" y="84"/>
                  </a:lnTo>
                  <a:lnTo>
                    <a:pt x="58" y="92"/>
                  </a:lnTo>
                  <a:lnTo>
                    <a:pt x="58" y="102"/>
                  </a:lnTo>
                  <a:lnTo>
                    <a:pt x="58" y="218"/>
                  </a:lnTo>
                  <a:lnTo>
                    <a:pt x="0" y="218"/>
                  </a:lnTo>
                  <a:lnTo>
                    <a:pt x="0" y="6"/>
                  </a:lnTo>
                  <a:lnTo>
                    <a:pt x="52" y="6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64" y="20"/>
                  </a:lnTo>
                  <a:lnTo>
                    <a:pt x="78" y="10"/>
                  </a:lnTo>
                  <a:lnTo>
                    <a:pt x="88" y="6"/>
                  </a:lnTo>
                  <a:lnTo>
                    <a:pt x="96" y="4"/>
                  </a:lnTo>
                  <a:lnTo>
                    <a:pt x="106" y="2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38" y="2"/>
                  </a:lnTo>
                  <a:lnTo>
                    <a:pt x="154" y="8"/>
                  </a:lnTo>
                  <a:lnTo>
                    <a:pt x="168" y="16"/>
                  </a:lnTo>
                  <a:lnTo>
                    <a:pt x="178" y="26"/>
                  </a:lnTo>
                  <a:lnTo>
                    <a:pt x="186" y="40"/>
                  </a:lnTo>
                  <a:lnTo>
                    <a:pt x="190" y="54"/>
                  </a:lnTo>
                  <a:lnTo>
                    <a:pt x="194" y="70"/>
                  </a:lnTo>
                  <a:lnTo>
                    <a:pt x="194" y="86"/>
                  </a:lnTo>
                  <a:lnTo>
                    <a:pt x="194" y="218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sp>
          <p:nvSpPr>
            <p:cNvPr id="17" name="Freeform 98"/>
            <p:cNvSpPr>
              <a:spLocks noChangeAspect="1"/>
            </p:cNvSpPr>
            <p:nvPr userDrawn="1"/>
          </p:nvSpPr>
          <p:spPr bwMode="gray">
            <a:xfrm>
              <a:off x="3720" y="3515"/>
              <a:ext cx="114" cy="276"/>
            </a:xfrm>
            <a:custGeom>
              <a:avLst/>
              <a:gdLst/>
              <a:ahLst/>
              <a:cxnLst>
                <a:cxn ang="0">
                  <a:pos x="114" y="224"/>
                </a:cxn>
                <a:cxn ang="0">
                  <a:pos x="110" y="272"/>
                </a:cxn>
                <a:cxn ang="0">
                  <a:pos x="110" y="272"/>
                </a:cxn>
                <a:cxn ang="0">
                  <a:pos x="90" y="276"/>
                </a:cxn>
                <a:cxn ang="0">
                  <a:pos x="70" y="276"/>
                </a:cxn>
                <a:cxn ang="0">
                  <a:pos x="70" y="276"/>
                </a:cxn>
                <a:cxn ang="0">
                  <a:pos x="50" y="276"/>
                </a:cxn>
                <a:cxn ang="0">
                  <a:pos x="36" y="272"/>
                </a:cxn>
                <a:cxn ang="0">
                  <a:pos x="24" y="266"/>
                </a:cxn>
                <a:cxn ang="0">
                  <a:pos x="14" y="258"/>
                </a:cxn>
                <a:cxn ang="0">
                  <a:pos x="8" y="248"/>
                </a:cxn>
                <a:cxn ang="0">
                  <a:pos x="2" y="234"/>
                </a:cxn>
                <a:cxn ang="0">
                  <a:pos x="0" y="220"/>
                </a:cxn>
                <a:cxn ang="0">
                  <a:pos x="0" y="202"/>
                </a:cxn>
                <a:cxn ang="0">
                  <a:pos x="0" y="0"/>
                </a:cxn>
                <a:cxn ang="0">
                  <a:pos x="58" y="0"/>
                </a:cxn>
                <a:cxn ang="0">
                  <a:pos x="58" y="60"/>
                </a:cxn>
                <a:cxn ang="0">
                  <a:pos x="114" y="60"/>
                </a:cxn>
                <a:cxn ang="0">
                  <a:pos x="110" y="110"/>
                </a:cxn>
                <a:cxn ang="0">
                  <a:pos x="58" y="110"/>
                </a:cxn>
                <a:cxn ang="0">
                  <a:pos x="58" y="198"/>
                </a:cxn>
                <a:cxn ang="0">
                  <a:pos x="58" y="198"/>
                </a:cxn>
                <a:cxn ang="0">
                  <a:pos x="58" y="210"/>
                </a:cxn>
                <a:cxn ang="0">
                  <a:pos x="62" y="220"/>
                </a:cxn>
                <a:cxn ang="0">
                  <a:pos x="66" y="224"/>
                </a:cxn>
                <a:cxn ang="0">
                  <a:pos x="70" y="226"/>
                </a:cxn>
                <a:cxn ang="0">
                  <a:pos x="84" y="228"/>
                </a:cxn>
                <a:cxn ang="0">
                  <a:pos x="84" y="228"/>
                </a:cxn>
                <a:cxn ang="0">
                  <a:pos x="98" y="228"/>
                </a:cxn>
                <a:cxn ang="0">
                  <a:pos x="114" y="224"/>
                </a:cxn>
                <a:cxn ang="0">
                  <a:pos x="114" y="224"/>
                </a:cxn>
              </a:cxnLst>
              <a:rect l="0" t="0" r="r" b="b"/>
              <a:pathLst>
                <a:path w="114" h="276">
                  <a:moveTo>
                    <a:pt x="114" y="224"/>
                  </a:moveTo>
                  <a:lnTo>
                    <a:pt x="110" y="272"/>
                  </a:lnTo>
                  <a:lnTo>
                    <a:pt x="110" y="272"/>
                  </a:lnTo>
                  <a:lnTo>
                    <a:pt x="90" y="276"/>
                  </a:lnTo>
                  <a:lnTo>
                    <a:pt x="70" y="276"/>
                  </a:lnTo>
                  <a:lnTo>
                    <a:pt x="70" y="276"/>
                  </a:lnTo>
                  <a:lnTo>
                    <a:pt x="50" y="276"/>
                  </a:lnTo>
                  <a:lnTo>
                    <a:pt x="36" y="272"/>
                  </a:lnTo>
                  <a:lnTo>
                    <a:pt x="24" y="266"/>
                  </a:lnTo>
                  <a:lnTo>
                    <a:pt x="14" y="258"/>
                  </a:lnTo>
                  <a:lnTo>
                    <a:pt x="8" y="248"/>
                  </a:lnTo>
                  <a:lnTo>
                    <a:pt x="2" y="234"/>
                  </a:lnTo>
                  <a:lnTo>
                    <a:pt x="0" y="220"/>
                  </a:lnTo>
                  <a:lnTo>
                    <a:pt x="0" y="202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60"/>
                  </a:lnTo>
                  <a:lnTo>
                    <a:pt x="114" y="60"/>
                  </a:lnTo>
                  <a:lnTo>
                    <a:pt x="110" y="110"/>
                  </a:lnTo>
                  <a:lnTo>
                    <a:pt x="58" y="110"/>
                  </a:lnTo>
                  <a:lnTo>
                    <a:pt x="58" y="198"/>
                  </a:lnTo>
                  <a:lnTo>
                    <a:pt x="58" y="198"/>
                  </a:lnTo>
                  <a:lnTo>
                    <a:pt x="58" y="210"/>
                  </a:lnTo>
                  <a:lnTo>
                    <a:pt x="62" y="220"/>
                  </a:lnTo>
                  <a:lnTo>
                    <a:pt x="66" y="224"/>
                  </a:lnTo>
                  <a:lnTo>
                    <a:pt x="70" y="226"/>
                  </a:lnTo>
                  <a:lnTo>
                    <a:pt x="84" y="228"/>
                  </a:lnTo>
                  <a:lnTo>
                    <a:pt x="84" y="228"/>
                  </a:lnTo>
                  <a:lnTo>
                    <a:pt x="98" y="228"/>
                  </a:lnTo>
                  <a:lnTo>
                    <a:pt x="114" y="224"/>
                  </a:lnTo>
                  <a:lnTo>
                    <a:pt x="114" y="224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sp>
          <p:nvSpPr>
            <p:cNvPr id="18" name="Freeform 99"/>
            <p:cNvSpPr>
              <a:spLocks noChangeAspect="1"/>
            </p:cNvSpPr>
            <p:nvPr userDrawn="1"/>
          </p:nvSpPr>
          <p:spPr bwMode="gray">
            <a:xfrm>
              <a:off x="3574" y="3576"/>
              <a:ext cx="126" cy="211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122" y="50"/>
                </a:cxn>
                <a:cxn ang="0">
                  <a:pos x="106" y="50"/>
                </a:cxn>
                <a:cxn ang="0">
                  <a:pos x="106" y="50"/>
                </a:cxn>
                <a:cxn ang="0">
                  <a:pos x="96" y="50"/>
                </a:cxn>
                <a:cxn ang="0">
                  <a:pos x="86" y="54"/>
                </a:cxn>
                <a:cxn ang="0">
                  <a:pos x="76" y="60"/>
                </a:cxn>
                <a:cxn ang="0">
                  <a:pos x="70" y="66"/>
                </a:cxn>
                <a:cxn ang="0">
                  <a:pos x="64" y="74"/>
                </a:cxn>
                <a:cxn ang="0">
                  <a:pos x="60" y="82"/>
                </a:cxn>
                <a:cxn ang="0">
                  <a:pos x="58" y="92"/>
                </a:cxn>
                <a:cxn ang="0">
                  <a:pos x="58" y="100"/>
                </a:cxn>
                <a:cxn ang="0">
                  <a:pos x="58" y="212"/>
                </a:cxn>
                <a:cxn ang="0">
                  <a:pos x="0" y="212"/>
                </a:cxn>
                <a:cxn ang="0">
                  <a:pos x="0" y="0"/>
                </a:cxn>
                <a:cxn ang="0">
                  <a:pos x="54" y="0"/>
                </a:cxn>
                <a:cxn ang="0">
                  <a:pos x="56" y="26"/>
                </a:cxn>
                <a:cxn ang="0">
                  <a:pos x="56" y="26"/>
                </a:cxn>
                <a:cxn ang="0">
                  <a:pos x="66" y="14"/>
                </a:cxn>
                <a:cxn ang="0">
                  <a:pos x="80" y="6"/>
                </a:cxn>
                <a:cxn ang="0">
                  <a:pos x="94" y="2"/>
                </a:cxn>
                <a:cxn ang="0">
                  <a:pos x="112" y="0"/>
                </a:cxn>
                <a:cxn ang="0">
                  <a:pos x="126" y="0"/>
                </a:cxn>
              </a:cxnLst>
              <a:rect l="0" t="0" r="r" b="b"/>
              <a:pathLst>
                <a:path w="126" h="212">
                  <a:moveTo>
                    <a:pt x="126" y="0"/>
                  </a:moveTo>
                  <a:lnTo>
                    <a:pt x="122" y="50"/>
                  </a:lnTo>
                  <a:lnTo>
                    <a:pt x="106" y="50"/>
                  </a:lnTo>
                  <a:lnTo>
                    <a:pt x="106" y="50"/>
                  </a:lnTo>
                  <a:lnTo>
                    <a:pt x="96" y="50"/>
                  </a:lnTo>
                  <a:lnTo>
                    <a:pt x="86" y="54"/>
                  </a:lnTo>
                  <a:lnTo>
                    <a:pt x="76" y="60"/>
                  </a:lnTo>
                  <a:lnTo>
                    <a:pt x="70" y="66"/>
                  </a:lnTo>
                  <a:lnTo>
                    <a:pt x="64" y="74"/>
                  </a:lnTo>
                  <a:lnTo>
                    <a:pt x="60" y="82"/>
                  </a:lnTo>
                  <a:lnTo>
                    <a:pt x="58" y="92"/>
                  </a:lnTo>
                  <a:lnTo>
                    <a:pt x="58" y="100"/>
                  </a:lnTo>
                  <a:lnTo>
                    <a:pt x="58" y="212"/>
                  </a:lnTo>
                  <a:lnTo>
                    <a:pt x="0" y="2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66" y="14"/>
                  </a:lnTo>
                  <a:lnTo>
                    <a:pt x="80" y="6"/>
                  </a:lnTo>
                  <a:lnTo>
                    <a:pt x="94" y="2"/>
                  </a:lnTo>
                  <a:lnTo>
                    <a:pt x="112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sp>
          <p:nvSpPr>
            <p:cNvPr id="19" name="Freeform 100"/>
            <p:cNvSpPr>
              <a:spLocks noChangeAspect="1"/>
            </p:cNvSpPr>
            <p:nvPr userDrawn="1"/>
          </p:nvSpPr>
          <p:spPr bwMode="gray">
            <a:xfrm>
              <a:off x="3020" y="3469"/>
              <a:ext cx="294" cy="326"/>
            </a:xfrm>
            <a:custGeom>
              <a:avLst/>
              <a:gdLst/>
              <a:ahLst/>
              <a:cxnLst>
                <a:cxn ang="0">
                  <a:pos x="294" y="296"/>
                </a:cxn>
                <a:cxn ang="0">
                  <a:pos x="234" y="320"/>
                </a:cxn>
                <a:cxn ang="0">
                  <a:pos x="202" y="326"/>
                </a:cxn>
                <a:cxn ang="0">
                  <a:pos x="164" y="326"/>
                </a:cxn>
                <a:cxn ang="0">
                  <a:pos x="148" y="326"/>
                </a:cxn>
                <a:cxn ang="0">
                  <a:pos x="114" y="320"/>
                </a:cxn>
                <a:cxn ang="0">
                  <a:pos x="84" y="308"/>
                </a:cxn>
                <a:cxn ang="0">
                  <a:pos x="58" y="292"/>
                </a:cxn>
                <a:cxn ang="0">
                  <a:pos x="36" y="272"/>
                </a:cxn>
                <a:cxn ang="0">
                  <a:pos x="20" y="246"/>
                </a:cxn>
                <a:cxn ang="0">
                  <a:pos x="8" y="216"/>
                </a:cxn>
                <a:cxn ang="0">
                  <a:pos x="2" y="182"/>
                </a:cxn>
                <a:cxn ang="0">
                  <a:pos x="0" y="164"/>
                </a:cxn>
                <a:cxn ang="0">
                  <a:pos x="4" y="128"/>
                </a:cxn>
                <a:cxn ang="0">
                  <a:pos x="12" y="96"/>
                </a:cxn>
                <a:cxn ang="0">
                  <a:pos x="28" y="68"/>
                </a:cxn>
                <a:cxn ang="0">
                  <a:pos x="48" y="44"/>
                </a:cxn>
                <a:cxn ang="0">
                  <a:pos x="72" y="26"/>
                </a:cxn>
                <a:cxn ang="0">
                  <a:pos x="100" y="12"/>
                </a:cxn>
                <a:cxn ang="0">
                  <a:pos x="130" y="2"/>
                </a:cxn>
                <a:cxn ang="0">
                  <a:pos x="164" y="0"/>
                </a:cxn>
                <a:cxn ang="0">
                  <a:pos x="182" y="0"/>
                </a:cxn>
                <a:cxn ang="0">
                  <a:pos x="216" y="4"/>
                </a:cxn>
                <a:cxn ang="0">
                  <a:pos x="248" y="14"/>
                </a:cxn>
                <a:cxn ang="0">
                  <a:pos x="276" y="30"/>
                </a:cxn>
                <a:cxn ang="0">
                  <a:pos x="250" y="82"/>
                </a:cxn>
                <a:cxn ang="0">
                  <a:pos x="232" y="70"/>
                </a:cxn>
                <a:cxn ang="0">
                  <a:pos x="188" y="56"/>
                </a:cxn>
                <a:cxn ang="0">
                  <a:pos x="162" y="56"/>
                </a:cxn>
                <a:cxn ang="0">
                  <a:pos x="122" y="64"/>
                </a:cxn>
                <a:cxn ang="0">
                  <a:pos x="90" y="86"/>
                </a:cxn>
                <a:cxn ang="0">
                  <a:pos x="72" y="120"/>
                </a:cxn>
                <a:cxn ang="0">
                  <a:pos x="64" y="160"/>
                </a:cxn>
                <a:cxn ang="0">
                  <a:pos x="66" y="184"/>
                </a:cxn>
                <a:cxn ang="0">
                  <a:pos x="80" y="224"/>
                </a:cxn>
                <a:cxn ang="0">
                  <a:pos x="106" y="254"/>
                </a:cxn>
                <a:cxn ang="0">
                  <a:pos x="144" y="270"/>
                </a:cxn>
                <a:cxn ang="0">
                  <a:pos x="166" y="272"/>
                </a:cxn>
                <a:cxn ang="0">
                  <a:pos x="204" y="270"/>
                </a:cxn>
                <a:cxn ang="0">
                  <a:pos x="234" y="260"/>
                </a:cxn>
                <a:cxn ang="0">
                  <a:pos x="170" y="194"/>
                </a:cxn>
                <a:cxn ang="0">
                  <a:pos x="294" y="140"/>
                </a:cxn>
              </a:cxnLst>
              <a:rect l="0" t="0" r="r" b="b"/>
              <a:pathLst>
                <a:path w="294" h="326">
                  <a:moveTo>
                    <a:pt x="294" y="296"/>
                  </a:moveTo>
                  <a:lnTo>
                    <a:pt x="294" y="296"/>
                  </a:lnTo>
                  <a:lnTo>
                    <a:pt x="266" y="310"/>
                  </a:lnTo>
                  <a:lnTo>
                    <a:pt x="234" y="320"/>
                  </a:lnTo>
                  <a:lnTo>
                    <a:pt x="218" y="322"/>
                  </a:lnTo>
                  <a:lnTo>
                    <a:pt x="202" y="326"/>
                  </a:lnTo>
                  <a:lnTo>
                    <a:pt x="184" y="326"/>
                  </a:lnTo>
                  <a:lnTo>
                    <a:pt x="164" y="326"/>
                  </a:lnTo>
                  <a:lnTo>
                    <a:pt x="164" y="326"/>
                  </a:lnTo>
                  <a:lnTo>
                    <a:pt x="148" y="326"/>
                  </a:lnTo>
                  <a:lnTo>
                    <a:pt x="130" y="324"/>
                  </a:lnTo>
                  <a:lnTo>
                    <a:pt x="114" y="320"/>
                  </a:lnTo>
                  <a:lnTo>
                    <a:pt x="98" y="314"/>
                  </a:lnTo>
                  <a:lnTo>
                    <a:pt x="84" y="308"/>
                  </a:lnTo>
                  <a:lnTo>
                    <a:pt x="70" y="300"/>
                  </a:lnTo>
                  <a:lnTo>
                    <a:pt x="58" y="292"/>
                  </a:lnTo>
                  <a:lnTo>
                    <a:pt x="46" y="282"/>
                  </a:lnTo>
                  <a:lnTo>
                    <a:pt x="36" y="272"/>
                  </a:lnTo>
                  <a:lnTo>
                    <a:pt x="28" y="258"/>
                  </a:lnTo>
                  <a:lnTo>
                    <a:pt x="20" y="246"/>
                  </a:lnTo>
                  <a:lnTo>
                    <a:pt x="12" y="232"/>
                  </a:lnTo>
                  <a:lnTo>
                    <a:pt x="8" y="216"/>
                  </a:lnTo>
                  <a:lnTo>
                    <a:pt x="4" y="200"/>
                  </a:lnTo>
                  <a:lnTo>
                    <a:pt x="2" y="182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2" y="146"/>
                  </a:lnTo>
                  <a:lnTo>
                    <a:pt x="4" y="128"/>
                  </a:lnTo>
                  <a:lnTo>
                    <a:pt x="8" y="112"/>
                  </a:lnTo>
                  <a:lnTo>
                    <a:pt x="12" y="96"/>
                  </a:lnTo>
                  <a:lnTo>
                    <a:pt x="20" y="82"/>
                  </a:lnTo>
                  <a:lnTo>
                    <a:pt x="28" y="68"/>
                  </a:lnTo>
                  <a:lnTo>
                    <a:pt x="36" y="56"/>
                  </a:lnTo>
                  <a:lnTo>
                    <a:pt x="48" y="44"/>
                  </a:lnTo>
                  <a:lnTo>
                    <a:pt x="58" y="34"/>
                  </a:lnTo>
                  <a:lnTo>
                    <a:pt x="72" y="26"/>
                  </a:lnTo>
                  <a:lnTo>
                    <a:pt x="84" y="18"/>
                  </a:lnTo>
                  <a:lnTo>
                    <a:pt x="100" y="12"/>
                  </a:lnTo>
                  <a:lnTo>
                    <a:pt x="114" y="6"/>
                  </a:lnTo>
                  <a:lnTo>
                    <a:pt x="130" y="2"/>
                  </a:lnTo>
                  <a:lnTo>
                    <a:pt x="148" y="0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82" y="0"/>
                  </a:lnTo>
                  <a:lnTo>
                    <a:pt x="200" y="2"/>
                  </a:lnTo>
                  <a:lnTo>
                    <a:pt x="216" y="4"/>
                  </a:lnTo>
                  <a:lnTo>
                    <a:pt x="232" y="8"/>
                  </a:lnTo>
                  <a:lnTo>
                    <a:pt x="248" y="14"/>
                  </a:lnTo>
                  <a:lnTo>
                    <a:pt x="262" y="22"/>
                  </a:lnTo>
                  <a:lnTo>
                    <a:pt x="276" y="30"/>
                  </a:lnTo>
                  <a:lnTo>
                    <a:pt x="290" y="40"/>
                  </a:lnTo>
                  <a:lnTo>
                    <a:pt x="250" y="82"/>
                  </a:lnTo>
                  <a:lnTo>
                    <a:pt x="250" y="82"/>
                  </a:lnTo>
                  <a:lnTo>
                    <a:pt x="232" y="70"/>
                  </a:lnTo>
                  <a:lnTo>
                    <a:pt x="212" y="62"/>
                  </a:lnTo>
                  <a:lnTo>
                    <a:pt x="188" y="56"/>
                  </a:lnTo>
                  <a:lnTo>
                    <a:pt x="162" y="56"/>
                  </a:lnTo>
                  <a:lnTo>
                    <a:pt x="162" y="56"/>
                  </a:lnTo>
                  <a:lnTo>
                    <a:pt x="140" y="58"/>
                  </a:lnTo>
                  <a:lnTo>
                    <a:pt x="122" y="64"/>
                  </a:lnTo>
                  <a:lnTo>
                    <a:pt x="104" y="74"/>
                  </a:lnTo>
                  <a:lnTo>
                    <a:pt x="90" y="86"/>
                  </a:lnTo>
                  <a:lnTo>
                    <a:pt x="80" y="102"/>
                  </a:lnTo>
                  <a:lnTo>
                    <a:pt x="72" y="120"/>
                  </a:lnTo>
                  <a:lnTo>
                    <a:pt x="66" y="140"/>
                  </a:lnTo>
                  <a:lnTo>
                    <a:pt x="64" y="160"/>
                  </a:lnTo>
                  <a:lnTo>
                    <a:pt x="64" y="160"/>
                  </a:lnTo>
                  <a:lnTo>
                    <a:pt x="66" y="184"/>
                  </a:lnTo>
                  <a:lnTo>
                    <a:pt x="72" y="206"/>
                  </a:lnTo>
                  <a:lnTo>
                    <a:pt x="80" y="224"/>
                  </a:lnTo>
                  <a:lnTo>
                    <a:pt x="92" y="240"/>
                  </a:lnTo>
                  <a:lnTo>
                    <a:pt x="106" y="254"/>
                  </a:lnTo>
                  <a:lnTo>
                    <a:pt x="124" y="262"/>
                  </a:lnTo>
                  <a:lnTo>
                    <a:pt x="144" y="270"/>
                  </a:lnTo>
                  <a:lnTo>
                    <a:pt x="166" y="272"/>
                  </a:lnTo>
                  <a:lnTo>
                    <a:pt x="166" y="272"/>
                  </a:lnTo>
                  <a:lnTo>
                    <a:pt x="186" y="272"/>
                  </a:lnTo>
                  <a:lnTo>
                    <a:pt x="204" y="270"/>
                  </a:lnTo>
                  <a:lnTo>
                    <a:pt x="220" y="266"/>
                  </a:lnTo>
                  <a:lnTo>
                    <a:pt x="234" y="260"/>
                  </a:lnTo>
                  <a:lnTo>
                    <a:pt x="234" y="194"/>
                  </a:lnTo>
                  <a:lnTo>
                    <a:pt x="170" y="194"/>
                  </a:lnTo>
                  <a:lnTo>
                    <a:pt x="174" y="140"/>
                  </a:lnTo>
                  <a:lnTo>
                    <a:pt x="294" y="140"/>
                  </a:lnTo>
                  <a:lnTo>
                    <a:pt x="294" y="296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sp>
          <p:nvSpPr>
            <p:cNvPr id="20" name="Freeform 101"/>
            <p:cNvSpPr>
              <a:spLocks noChangeAspect="1" noEditPoints="1"/>
            </p:cNvSpPr>
            <p:nvPr userDrawn="1"/>
          </p:nvSpPr>
          <p:spPr bwMode="gray">
            <a:xfrm>
              <a:off x="4080" y="3570"/>
              <a:ext cx="216" cy="223"/>
            </a:xfrm>
            <a:custGeom>
              <a:avLst/>
              <a:gdLst/>
              <a:ahLst/>
              <a:cxnLst>
                <a:cxn ang="0">
                  <a:pos x="58" y="132"/>
                </a:cxn>
                <a:cxn ang="0">
                  <a:pos x="60" y="142"/>
                </a:cxn>
                <a:cxn ang="0">
                  <a:pos x="70" y="158"/>
                </a:cxn>
                <a:cxn ang="0">
                  <a:pos x="84" y="170"/>
                </a:cxn>
                <a:cxn ang="0">
                  <a:pos x="102" y="176"/>
                </a:cxn>
                <a:cxn ang="0">
                  <a:pos x="112" y="176"/>
                </a:cxn>
                <a:cxn ang="0">
                  <a:pos x="144" y="172"/>
                </a:cxn>
                <a:cxn ang="0">
                  <a:pos x="170" y="150"/>
                </a:cxn>
                <a:cxn ang="0">
                  <a:pos x="208" y="180"/>
                </a:cxn>
                <a:cxn ang="0">
                  <a:pos x="188" y="200"/>
                </a:cxn>
                <a:cxn ang="0">
                  <a:pos x="164" y="214"/>
                </a:cxn>
                <a:cxn ang="0">
                  <a:pos x="140" y="222"/>
                </a:cxn>
                <a:cxn ang="0">
                  <a:pos x="112" y="224"/>
                </a:cxn>
                <a:cxn ang="0">
                  <a:pos x="90" y="222"/>
                </a:cxn>
                <a:cxn ang="0">
                  <a:pos x="50" y="206"/>
                </a:cxn>
                <a:cxn ang="0">
                  <a:pos x="20" y="178"/>
                </a:cxn>
                <a:cxn ang="0">
                  <a:pos x="2" y="136"/>
                </a:cxn>
                <a:cxn ang="0">
                  <a:pos x="0" y="112"/>
                </a:cxn>
                <a:cxn ang="0">
                  <a:pos x="8" y="66"/>
                </a:cxn>
                <a:cxn ang="0">
                  <a:pos x="32" y="32"/>
                </a:cxn>
                <a:cxn ang="0">
                  <a:pos x="68" y="8"/>
                </a:cxn>
                <a:cxn ang="0">
                  <a:pos x="110" y="0"/>
                </a:cxn>
                <a:cxn ang="0">
                  <a:pos x="134" y="2"/>
                </a:cxn>
                <a:cxn ang="0">
                  <a:pos x="174" y="18"/>
                </a:cxn>
                <a:cxn ang="0">
                  <a:pos x="200" y="46"/>
                </a:cxn>
                <a:cxn ang="0">
                  <a:pos x="214" y="90"/>
                </a:cxn>
                <a:cxn ang="0">
                  <a:pos x="216" y="132"/>
                </a:cxn>
                <a:cxn ang="0">
                  <a:pos x="158" y="88"/>
                </a:cxn>
                <a:cxn ang="0">
                  <a:pos x="154" y="70"/>
                </a:cxn>
                <a:cxn ang="0">
                  <a:pos x="144" y="56"/>
                </a:cxn>
                <a:cxn ang="0">
                  <a:pos x="128" y="48"/>
                </a:cxn>
                <a:cxn ang="0">
                  <a:pos x="108" y="46"/>
                </a:cxn>
                <a:cxn ang="0">
                  <a:pos x="98" y="46"/>
                </a:cxn>
                <a:cxn ang="0">
                  <a:pos x="82" y="52"/>
                </a:cxn>
                <a:cxn ang="0">
                  <a:pos x="68" y="64"/>
                </a:cxn>
                <a:cxn ang="0">
                  <a:pos x="60" y="80"/>
                </a:cxn>
                <a:cxn ang="0">
                  <a:pos x="158" y="88"/>
                </a:cxn>
              </a:cxnLst>
              <a:rect l="0" t="0" r="r" b="b"/>
              <a:pathLst>
                <a:path w="216" h="224">
                  <a:moveTo>
                    <a:pt x="216" y="132"/>
                  </a:moveTo>
                  <a:lnTo>
                    <a:pt x="58" y="132"/>
                  </a:lnTo>
                  <a:lnTo>
                    <a:pt x="58" y="132"/>
                  </a:lnTo>
                  <a:lnTo>
                    <a:pt x="60" y="142"/>
                  </a:lnTo>
                  <a:lnTo>
                    <a:pt x="64" y="150"/>
                  </a:lnTo>
                  <a:lnTo>
                    <a:pt x="70" y="158"/>
                  </a:lnTo>
                  <a:lnTo>
                    <a:pt x="76" y="164"/>
                  </a:lnTo>
                  <a:lnTo>
                    <a:pt x="84" y="170"/>
                  </a:lnTo>
                  <a:lnTo>
                    <a:pt x="92" y="174"/>
                  </a:lnTo>
                  <a:lnTo>
                    <a:pt x="102" y="176"/>
                  </a:lnTo>
                  <a:lnTo>
                    <a:pt x="112" y="176"/>
                  </a:lnTo>
                  <a:lnTo>
                    <a:pt x="112" y="176"/>
                  </a:lnTo>
                  <a:lnTo>
                    <a:pt x="128" y="176"/>
                  </a:lnTo>
                  <a:lnTo>
                    <a:pt x="144" y="172"/>
                  </a:lnTo>
                  <a:lnTo>
                    <a:pt x="156" y="162"/>
                  </a:lnTo>
                  <a:lnTo>
                    <a:pt x="170" y="150"/>
                  </a:lnTo>
                  <a:lnTo>
                    <a:pt x="208" y="180"/>
                  </a:lnTo>
                  <a:lnTo>
                    <a:pt x="208" y="180"/>
                  </a:lnTo>
                  <a:lnTo>
                    <a:pt x="198" y="190"/>
                  </a:lnTo>
                  <a:lnTo>
                    <a:pt x="188" y="200"/>
                  </a:lnTo>
                  <a:lnTo>
                    <a:pt x="176" y="208"/>
                  </a:lnTo>
                  <a:lnTo>
                    <a:pt x="164" y="214"/>
                  </a:lnTo>
                  <a:lnTo>
                    <a:pt x="152" y="218"/>
                  </a:lnTo>
                  <a:lnTo>
                    <a:pt x="140" y="222"/>
                  </a:lnTo>
                  <a:lnTo>
                    <a:pt x="126" y="224"/>
                  </a:lnTo>
                  <a:lnTo>
                    <a:pt x="112" y="224"/>
                  </a:lnTo>
                  <a:lnTo>
                    <a:pt x="112" y="224"/>
                  </a:lnTo>
                  <a:lnTo>
                    <a:pt x="90" y="222"/>
                  </a:lnTo>
                  <a:lnTo>
                    <a:pt x="68" y="216"/>
                  </a:lnTo>
                  <a:lnTo>
                    <a:pt x="50" y="206"/>
                  </a:lnTo>
                  <a:lnTo>
                    <a:pt x="32" y="194"/>
                  </a:lnTo>
                  <a:lnTo>
                    <a:pt x="20" y="178"/>
                  </a:lnTo>
                  <a:lnTo>
                    <a:pt x="10" y="158"/>
                  </a:lnTo>
                  <a:lnTo>
                    <a:pt x="2" y="136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2" y="88"/>
                  </a:lnTo>
                  <a:lnTo>
                    <a:pt x="8" y="66"/>
                  </a:lnTo>
                  <a:lnTo>
                    <a:pt x="18" y="48"/>
                  </a:lnTo>
                  <a:lnTo>
                    <a:pt x="32" y="32"/>
                  </a:lnTo>
                  <a:lnTo>
                    <a:pt x="48" y="18"/>
                  </a:lnTo>
                  <a:lnTo>
                    <a:pt x="68" y="8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4" y="2"/>
                  </a:lnTo>
                  <a:lnTo>
                    <a:pt x="156" y="8"/>
                  </a:lnTo>
                  <a:lnTo>
                    <a:pt x="174" y="18"/>
                  </a:lnTo>
                  <a:lnTo>
                    <a:pt x="190" y="30"/>
                  </a:lnTo>
                  <a:lnTo>
                    <a:pt x="200" y="46"/>
                  </a:lnTo>
                  <a:lnTo>
                    <a:pt x="210" y="66"/>
                  </a:lnTo>
                  <a:lnTo>
                    <a:pt x="214" y="90"/>
                  </a:lnTo>
                  <a:lnTo>
                    <a:pt x="216" y="116"/>
                  </a:lnTo>
                  <a:lnTo>
                    <a:pt x="216" y="132"/>
                  </a:lnTo>
                  <a:close/>
                  <a:moveTo>
                    <a:pt x="158" y="88"/>
                  </a:moveTo>
                  <a:lnTo>
                    <a:pt x="158" y="88"/>
                  </a:lnTo>
                  <a:lnTo>
                    <a:pt x="158" y="78"/>
                  </a:lnTo>
                  <a:lnTo>
                    <a:pt x="154" y="70"/>
                  </a:lnTo>
                  <a:lnTo>
                    <a:pt x="150" y="62"/>
                  </a:lnTo>
                  <a:lnTo>
                    <a:pt x="144" y="56"/>
                  </a:lnTo>
                  <a:lnTo>
                    <a:pt x="136" y="52"/>
                  </a:lnTo>
                  <a:lnTo>
                    <a:pt x="128" y="48"/>
                  </a:lnTo>
                  <a:lnTo>
                    <a:pt x="120" y="46"/>
                  </a:lnTo>
                  <a:lnTo>
                    <a:pt x="108" y="46"/>
                  </a:lnTo>
                  <a:lnTo>
                    <a:pt x="108" y="46"/>
                  </a:lnTo>
                  <a:lnTo>
                    <a:pt x="98" y="46"/>
                  </a:lnTo>
                  <a:lnTo>
                    <a:pt x="90" y="48"/>
                  </a:lnTo>
                  <a:lnTo>
                    <a:pt x="82" y="52"/>
                  </a:lnTo>
                  <a:lnTo>
                    <a:pt x="74" y="58"/>
                  </a:lnTo>
                  <a:lnTo>
                    <a:pt x="68" y="64"/>
                  </a:lnTo>
                  <a:lnTo>
                    <a:pt x="64" y="72"/>
                  </a:lnTo>
                  <a:lnTo>
                    <a:pt x="60" y="80"/>
                  </a:lnTo>
                  <a:lnTo>
                    <a:pt x="58" y="88"/>
                  </a:lnTo>
                  <a:lnTo>
                    <a:pt x="158" y="88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sp>
          <p:nvSpPr>
            <p:cNvPr id="21" name="Freeform 102"/>
            <p:cNvSpPr>
              <a:spLocks noChangeAspect="1" noEditPoints="1"/>
            </p:cNvSpPr>
            <p:nvPr userDrawn="1"/>
          </p:nvSpPr>
          <p:spPr bwMode="gray">
            <a:xfrm>
              <a:off x="3342" y="3570"/>
              <a:ext cx="196" cy="223"/>
            </a:xfrm>
            <a:custGeom>
              <a:avLst/>
              <a:gdLst/>
              <a:ahLst/>
              <a:cxnLst>
                <a:cxn ang="0">
                  <a:pos x="196" y="218"/>
                </a:cxn>
                <a:cxn ang="0">
                  <a:pos x="144" y="198"/>
                </a:cxn>
                <a:cxn ang="0">
                  <a:pos x="138" y="204"/>
                </a:cxn>
                <a:cxn ang="0">
                  <a:pos x="114" y="218"/>
                </a:cxn>
                <a:cxn ang="0">
                  <a:pos x="78" y="224"/>
                </a:cxn>
                <a:cxn ang="0">
                  <a:pos x="62" y="224"/>
                </a:cxn>
                <a:cxn ang="0">
                  <a:pos x="36" y="216"/>
                </a:cxn>
                <a:cxn ang="0">
                  <a:pos x="14" y="200"/>
                </a:cxn>
                <a:cxn ang="0">
                  <a:pos x="2" y="176"/>
                </a:cxn>
                <a:cxn ang="0">
                  <a:pos x="0" y="160"/>
                </a:cxn>
                <a:cxn ang="0">
                  <a:pos x="4" y="136"/>
                </a:cxn>
                <a:cxn ang="0">
                  <a:pos x="12" y="118"/>
                </a:cxn>
                <a:cxn ang="0">
                  <a:pos x="28" y="104"/>
                </a:cxn>
                <a:cxn ang="0">
                  <a:pos x="46" y="96"/>
                </a:cxn>
                <a:cxn ang="0">
                  <a:pos x="88" y="86"/>
                </a:cxn>
                <a:cxn ang="0">
                  <a:pos x="130" y="84"/>
                </a:cxn>
                <a:cxn ang="0">
                  <a:pos x="140" y="82"/>
                </a:cxn>
                <a:cxn ang="0">
                  <a:pos x="140" y="72"/>
                </a:cxn>
                <a:cxn ang="0">
                  <a:pos x="134" y="60"/>
                </a:cxn>
                <a:cxn ang="0">
                  <a:pos x="124" y="50"/>
                </a:cxn>
                <a:cxn ang="0">
                  <a:pos x="106" y="46"/>
                </a:cxn>
                <a:cxn ang="0">
                  <a:pos x="96" y="46"/>
                </a:cxn>
                <a:cxn ang="0">
                  <a:pos x="66" y="52"/>
                </a:cxn>
                <a:cxn ang="0">
                  <a:pos x="40" y="68"/>
                </a:cxn>
                <a:cxn ang="0">
                  <a:pos x="6" y="34"/>
                </a:cxn>
                <a:cxn ang="0">
                  <a:pos x="28" y="18"/>
                </a:cxn>
                <a:cxn ang="0">
                  <a:pos x="76" y="2"/>
                </a:cxn>
                <a:cxn ang="0">
                  <a:pos x="100" y="0"/>
                </a:cxn>
                <a:cxn ang="0">
                  <a:pos x="144" y="6"/>
                </a:cxn>
                <a:cxn ang="0">
                  <a:pos x="174" y="22"/>
                </a:cxn>
                <a:cxn ang="0">
                  <a:pos x="190" y="46"/>
                </a:cxn>
                <a:cxn ang="0">
                  <a:pos x="196" y="80"/>
                </a:cxn>
                <a:cxn ang="0">
                  <a:pos x="140" y="126"/>
                </a:cxn>
                <a:cxn ang="0">
                  <a:pos x="132" y="126"/>
                </a:cxn>
                <a:cxn ang="0">
                  <a:pos x="96" y="128"/>
                </a:cxn>
                <a:cxn ang="0">
                  <a:pos x="74" y="134"/>
                </a:cxn>
                <a:cxn ang="0">
                  <a:pos x="60" y="146"/>
                </a:cxn>
                <a:cxn ang="0">
                  <a:pos x="58" y="156"/>
                </a:cxn>
                <a:cxn ang="0">
                  <a:pos x="62" y="168"/>
                </a:cxn>
                <a:cxn ang="0">
                  <a:pos x="70" y="176"/>
                </a:cxn>
                <a:cxn ang="0">
                  <a:pos x="84" y="180"/>
                </a:cxn>
                <a:cxn ang="0">
                  <a:pos x="114" y="174"/>
                </a:cxn>
                <a:cxn ang="0">
                  <a:pos x="128" y="164"/>
                </a:cxn>
                <a:cxn ang="0">
                  <a:pos x="138" y="152"/>
                </a:cxn>
                <a:cxn ang="0">
                  <a:pos x="140" y="134"/>
                </a:cxn>
              </a:cxnLst>
              <a:rect l="0" t="0" r="r" b="b"/>
              <a:pathLst>
                <a:path w="196" h="224">
                  <a:moveTo>
                    <a:pt x="196" y="80"/>
                  </a:moveTo>
                  <a:lnTo>
                    <a:pt x="196" y="218"/>
                  </a:lnTo>
                  <a:lnTo>
                    <a:pt x="146" y="218"/>
                  </a:lnTo>
                  <a:lnTo>
                    <a:pt x="144" y="198"/>
                  </a:lnTo>
                  <a:lnTo>
                    <a:pt x="144" y="198"/>
                  </a:lnTo>
                  <a:lnTo>
                    <a:pt x="138" y="204"/>
                  </a:lnTo>
                  <a:lnTo>
                    <a:pt x="130" y="210"/>
                  </a:lnTo>
                  <a:lnTo>
                    <a:pt x="114" y="218"/>
                  </a:lnTo>
                  <a:lnTo>
                    <a:pt x="96" y="222"/>
                  </a:lnTo>
                  <a:lnTo>
                    <a:pt x="78" y="224"/>
                  </a:lnTo>
                  <a:lnTo>
                    <a:pt x="78" y="224"/>
                  </a:lnTo>
                  <a:lnTo>
                    <a:pt x="62" y="224"/>
                  </a:lnTo>
                  <a:lnTo>
                    <a:pt x="48" y="220"/>
                  </a:lnTo>
                  <a:lnTo>
                    <a:pt x="36" y="216"/>
                  </a:lnTo>
                  <a:lnTo>
                    <a:pt x="24" y="208"/>
                  </a:lnTo>
                  <a:lnTo>
                    <a:pt x="14" y="200"/>
                  </a:lnTo>
                  <a:lnTo>
                    <a:pt x="8" y="188"/>
                  </a:lnTo>
                  <a:lnTo>
                    <a:pt x="2" y="17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48"/>
                  </a:lnTo>
                  <a:lnTo>
                    <a:pt x="4" y="136"/>
                  </a:lnTo>
                  <a:lnTo>
                    <a:pt x="8" y="126"/>
                  </a:lnTo>
                  <a:lnTo>
                    <a:pt x="12" y="118"/>
                  </a:lnTo>
                  <a:lnTo>
                    <a:pt x="20" y="110"/>
                  </a:lnTo>
                  <a:lnTo>
                    <a:pt x="28" y="104"/>
                  </a:lnTo>
                  <a:lnTo>
                    <a:pt x="36" y="100"/>
                  </a:lnTo>
                  <a:lnTo>
                    <a:pt x="46" y="96"/>
                  </a:lnTo>
                  <a:lnTo>
                    <a:pt x="66" y="90"/>
                  </a:lnTo>
                  <a:lnTo>
                    <a:pt x="88" y="86"/>
                  </a:lnTo>
                  <a:lnTo>
                    <a:pt x="110" y="84"/>
                  </a:lnTo>
                  <a:lnTo>
                    <a:pt x="130" y="84"/>
                  </a:lnTo>
                  <a:lnTo>
                    <a:pt x="140" y="84"/>
                  </a:lnTo>
                  <a:lnTo>
                    <a:pt x="140" y="82"/>
                  </a:lnTo>
                  <a:lnTo>
                    <a:pt x="140" y="82"/>
                  </a:lnTo>
                  <a:lnTo>
                    <a:pt x="140" y="72"/>
                  </a:lnTo>
                  <a:lnTo>
                    <a:pt x="138" y="66"/>
                  </a:lnTo>
                  <a:lnTo>
                    <a:pt x="134" y="60"/>
                  </a:lnTo>
                  <a:lnTo>
                    <a:pt x="130" y="54"/>
                  </a:lnTo>
                  <a:lnTo>
                    <a:pt x="124" y="50"/>
                  </a:lnTo>
                  <a:lnTo>
                    <a:pt x="116" y="48"/>
                  </a:lnTo>
                  <a:lnTo>
                    <a:pt x="106" y="46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0" y="46"/>
                  </a:lnTo>
                  <a:lnTo>
                    <a:pt x="66" y="52"/>
                  </a:lnTo>
                  <a:lnTo>
                    <a:pt x="52" y="58"/>
                  </a:lnTo>
                  <a:lnTo>
                    <a:pt x="40" y="68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18" y="26"/>
                  </a:lnTo>
                  <a:lnTo>
                    <a:pt x="28" y="18"/>
                  </a:lnTo>
                  <a:lnTo>
                    <a:pt x="52" y="8"/>
                  </a:lnTo>
                  <a:lnTo>
                    <a:pt x="76" y="2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24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2"/>
                  </a:lnTo>
                  <a:lnTo>
                    <a:pt x="184" y="34"/>
                  </a:lnTo>
                  <a:lnTo>
                    <a:pt x="190" y="46"/>
                  </a:lnTo>
                  <a:lnTo>
                    <a:pt x="194" y="62"/>
                  </a:lnTo>
                  <a:lnTo>
                    <a:pt x="196" y="80"/>
                  </a:lnTo>
                  <a:lnTo>
                    <a:pt x="196" y="80"/>
                  </a:lnTo>
                  <a:close/>
                  <a:moveTo>
                    <a:pt x="140" y="126"/>
                  </a:moveTo>
                  <a:lnTo>
                    <a:pt x="132" y="126"/>
                  </a:lnTo>
                  <a:lnTo>
                    <a:pt x="132" y="126"/>
                  </a:lnTo>
                  <a:lnTo>
                    <a:pt x="110" y="126"/>
                  </a:lnTo>
                  <a:lnTo>
                    <a:pt x="96" y="128"/>
                  </a:lnTo>
                  <a:lnTo>
                    <a:pt x="84" y="130"/>
                  </a:lnTo>
                  <a:lnTo>
                    <a:pt x="74" y="134"/>
                  </a:lnTo>
                  <a:lnTo>
                    <a:pt x="66" y="140"/>
                  </a:lnTo>
                  <a:lnTo>
                    <a:pt x="60" y="146"/>
                  </a:lnTo>
                  <a:lnTo>
                    <a:pt x="58" y="156"/>
                  </a:lnTo>
                  <a:lnTo>
                    <a:pt x="58" y="156"/>
                  </a:lnTo>
                  <a:lnTo>
                    <a:pt x="58" y="162"/>
                  </a:lnTo>
                  <a:lnTo>
                    <a:pt x="62" y="168"/>
                  </a:lnTo>
                  <a:lnTo>
                    <a:pt x="66" y="172"/>
                  </a:lnTo>
                  <a:lnTo>
                    <a:pt x="70" y="176"/>
                  </a:lnTo>
                  <a:lnTo>
                    <a:pt x="78" y="178"/>
                  </a:lnTo>
                  <a:lnTo>
                    <a:pt x="84" y="180"/>
                  </a:lnTo>
                  <a:lnTo>
                    <a:pt x="100" y="178"/>
                  </a:lnTo>
                  <a:lnTo>
                    <a:pt x="114" y="174"/>
                  </a:lnTo>
                  <a:lnTo>
                    <a:pt x="122" y="170"/>
                  </a:lnTo>
                  <a:lnTo>
                    <a:pt x="128" y="164"/>
                  </a:lnTo>
                  <a:lnTo>
                    <a:pt x="134" y="158"/>
                  </a:lnTo>
                  <a:lnTo>
                    <a:pt x="138" y="152"/>
                  </a:lnTo>
                  <a:lnTo>
                    <a:pt x="140" y="144"/>
                  </a:lnTo>
                  <a:lnTo>
                    <a:pt x="140" y="134"/>
                  </a:lnTo>
                  <a:lnTo>
                    <a:pt x="140" y="126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sp>
          <p:nvSpPr>
            <p:cNvPr id="22" name="Freeform 103"/>
            <p:cNvSpPr>
              <a:spLocks noChangeAspect="1" noEditPoints="1"/>
            </p:cNvSpPr>
            <p:nvPr userDrawn="1"/>
          </p:nvSpPr>
          <p:spPr bwMode="gray">
            <a:xfrm>
              <a:off x="4402" y="3735"/>
              <a:ext cx="58" cy="56"/>
            </a:xfrm>
            <a:custGeom>
              <a:avLst/>
              <a:gdLst/>
              <a:ahLst/>
              <a:cxnLst>
                <a:cxn ang="0">
                  <a:pos x="6" y="28"/>
                </a:cxn>
                <a:cxn ang="0">
                  <a:pos x="14" y="12"/>
                </a:cxn>
                <a:cxn ang="0">
                  <a:pos x="30" y="4"/>
                </a:cxn>
                <a:cxn ang="0">
                  <a:pos x="38" y="6"/>
                </a:cxn>
                <a:cxn ang="0">
                  <a:pos x="52" y="18"/>
                </a:cxn>
                <a:cxn ang="0">
                  <a:pos x="54" y="28"/>
                </a:cxn>
                <a:cxn ang="0">
                  <a:pos x="46" y="46"/>
                </a:cxn>
                <a:cxn ang="0">
                  <a:pos x="30" y="52"/>
                </a:cxn>
                <a:cxn ang="0">
                  <a:pos x="20" y="50"/>
                </a:cxn>
                <a:cxn ang="0">
                  <a:pos x="8" y="38"/>
                </a:cxn>
                <a:cxn ang="0">
                  <a:pos x="6" y="28"/>
                </a:cxn>
                <a:cxn ang="0">
                  <a:pos x="30" y="56"/>
                </a:cxn>
                <a:cxn ang="0">
                  <a:pos x="50" y="48"/>
                </a:cxn>
                <a:cxn ang="0">
                  <a:pos x="58" y="34"/>
                </a:cxn>
                <a:cxn ang="0">
                  <a:pos x="58" y="28"/>
                </a:cxn>
                <a:cxn ang="0">
                  <a:pos x="56" y="16"/>
                </a:cxn>
                <a:cxn ang="0">
                  <a:pos x="42" y="2"/>
                </a:cxn>
                <a:cxn ang="0">
                  <a:pos x="30" y="0"/>
                </a:cxn>
                <a:cxn ang="0">
                  <a:pos x="10" y="8"/>
                </a:cxn>
                <a:cxn ang="0">
                  <a:pos x="2" y="22"/>
                </a:cxn>
                <a:cxn ang="0">
                  <a:pos x="0" y="28"/>
                </a:cxn>
                <a:cxn ang="0">
                  <a:pos x="4" y="40"/>
                </a:cxn>
                <a:cxn ang="0">
                  <a:pos x="18" y="54"/>
                </a:cxn>
                <a:cxn ang="0">
                  <a:pos x="30" y="56"/>
                </a:cxn>
                <a:cxn ang="0">
                  <a:pos x="30" y="30"/>
                </a:cxn>
                <a:cxn ang="0">
                  <a:pos x="44" y="44"/>
                </a:cxn>
                <a:cxn ang="0">
                  <a:pos x="34" y="30"/>
                </a:cxn>
                <a:cxn ang="0">
                  <a:pos x="42" y="24"/>
                </a:cxn>
                <a:cxn ang="0">
                  <a:pos x="44" y="22"/>
                </a:cxn>
                <a:cxn ang="0">
                  <a:pos x="40" y="14"/>
                </a:cxn>
                <a:cxn ang="0">
                  <a:pos x="32" y="12"/>
                </a:cxn>
                <a:cxn ang="0">
                  <a:pos x="18" y="44"/>
                </a:cxn>
                <a:cxn ang="0">
                  <a:pos x="24" y="30"/>
                </a:cxn>
                <a:cxn ang="0">
                  <a:pos x="24" y="16"/>
                </a:cxn>
                <a:cxn ang="0">
                  <a:pos x="30" y="16"/>
                </a:cxn>
                <a:cxn ang="0">
                  <a:pos x="38" y="18"/>
                </a:cxn>
                <a:cxn ang="0">
                  <a:pos x="38" y="20"/>
                </a:cxn>
                <a:cxn ang="0">
                  <a:pos x="36" y="26"/>
                </a:cxn>
                <a:cxn ang="0">
                  <a:pos x="24" y="26"/>
                </a:cxn>
              </a:cxnLst>
              <a:rect l="0" t="0" r="r" b="b"/>
              <a:pathLst>
                <a:path w="58" h="56">
                  <a:moveTo>
                    <a:pt x="6" y="28"/>
                  </a:moveTo>
                  <a:lnTo>
                    <a:pt x="6" y="28"/>
                  </a:lnTo>
                  <a:lnTo>
                    <a:pt x="8" y="18"/>
                  </a:lnTo>
                  <a:lnTo>
                    <a:pt x="14" y="12"/>
                  </a:lnTo>
                  <a:lnTo>
                    <a:pt x="20" y="6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8" y="6"/>
                  </a:lnTo>
                  <a:lnTo>
                    <a:pt x="46" y="12"/>
                  </a:lnTo>
                  <a:lnTo>
                    <a:pt x="52" y="18"/>
                  </a:lnTo>
                  <a:lnTo>
                    <a:pt x="54" y="28"/>
                  </a:lnTo>
                  <a:lnTo>
                    <a:pt x="54" y="28"/>
                  </a:lnTo>
                  <a:lnTo>
                    <a:pt x="52" y="38"/>
                  </a:lnTo>
                  <a:lnTo>
                    <a:pt x="46" y="46"/>
                  </a:lnTo>
                  <a:lnTo>
                    <a:pt x="38" y="50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20" y="50"/>
                  </a:lnTo>
                  <a:lnTo>
                    <a:pt x="14" y="46"/>
                  </a:lnTo>
                  <a:lnTo>
                    <a:pt x="8" y="38"/>
                  </a:lnTo>
                  <a:lnTo>
                    <a:pt x="6" y="28"/>
                  </a:lnTo>
                  <a:lnTo>
                    <a:pt x="6" y="28"/>
                  </a:lnTo>
                  <a:close/>
                  <a:moveTo>
                    <a:pt x="30" y="56"/>
                  </a:moveTo>
                  <a:lnTo>
                    <a:pt x="30" y="56"/>
                  </a:lnTo>
                  <a:lnTo>
                    <a:pt x="42" y="54"/>
                  </a:lnTo>
                  <a:lnTo>
                    <a:pt x="50" y="48"/>
                  </a:lnTo>
                  <a:lnTo>
                    <a:pt x="56" y="40"/>
                  </a:lnTo>
                  <a:lnTo>
                    <a:pt x="58" y="3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8" y="22"/>
                  </a:lnTo>
                  <a:lnTo>
                    <a:pt x="56" y="16"/>
                  </a:lnTo>
                  <a:lnTo>
                    <a:pt x="50" y="8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4" y="16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34"/>
                  </a:lnTo>
                  <a:lnTo>
                    <a:pt x="4" y="40"/>
                  </a:lnTo>
                  <a:lnTo>
                    <a:pt x="10" y="48"/>
                  </a:lnTo>
                  <a:lnTo>
                    <a:pt x="18" y="54"/>
                  </a:lnTo>
                  <a:lnTo>
                    <a:pt x="30" y="56"/>
                  </a:lnTo>
                  <a:lnTo>
                    <a:pt x="30" y="56"/>
                  </a:lnTo>
                  <a:close/>
                  <a:moveTo>
                    <a:pt x="24" y="30"/>
                  </a:moveTo>
                  <a:lnTo>
                    <a:pt x="30" y="30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40" y="28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2" y="16"/>
                  </a:lnTo>
                  <a:lnTo>
                    <a:pt x="40" y="14"/>
                  </a:lnTo>
                  <a:lnTo>
                    <a:pt x="36" y="12"/>
                  </a:lnTo>
                  <a:lnTo>
                    <a:pt x="32" y="12"/>
                  </a:lnTo>
                  <a:lnTo>
                    <a:pt x="18" y="12"/>
                  </a:lnTo>
                  <a:lnTo>
                    <a:pt x="18" y="44"/>
                  </a:lnTo>
                  <a:lnTo>
                    <a:pt x="24" y="44"/>
                  </a:lnTo>
                  <a:lnTo>
                    <a:pt x="24" y="30"/>
                  </a:lnTo>
                  <a:close/>
                  <a:moveTo>
                    <a:pt x="24" y="26"/>
                  </a:moveTo>
                  <a:lnTo>
                    <a:pt x="24" y="16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36" y="16"/>
                  </a:lnTo>
                  <a:lnTo>
                    <a:pt x="38" y="18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24"/>
                  </a:lnTo>
                  <a:lnTo>
                    <a:pt x="36" y="26"/>
                  </a:lnTo>
                  <a:lnTo>
                    <a:pt x="30" y="26"/>
                  </a:lnTo>
                  <a:lnTo>
                    <a:pt x="24" y="26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75636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ub ttl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 bwMode="gray">
          <a:xfrm>
            <a:off x="457200" y="1325563"/>
            <a:ext cx="5500688" cy="4660900"/>
          </a:xfrm>
        </p:spPr>
        <p:txBody>
          <a:bodyPr/>
          <a:lstStyle>
            <a:lvl1pPr marL="0" indent="0">
              <a:buNone/>
              <a:defRPr b="1"/>
            </a:lvl1pPr>
            <a:lvl2pPr marL="274320">
              <a:buClr>
                <a:srgbClr val="00529B"/>
              </a:buClr>
              <a:defRPr/>
            </a:lvl2pPr>
            <a:lvl3pPr marL="548640" indent="-274320">
              <a:buFont typeface="Wingdings" panose="05000000000000000000" pitchFamily="2" charset="2"/>
              <a:buChar char="§"/>
              <a:defRPr/>
            </a:lvl3pPr>
            <a:lvl4pPr marL="914400">
              <a:defRPr/>
            </a:lvl4pPr>
            <a:lvl5pPr marL="12801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6234113" y="1325563"/>
            <a:ext cx="5499100" cy="46609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080603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graphic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60375" y="1325564"/>
            <a:ext cx="5497513" cy="4660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1232814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929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ub ttl graphic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 bwMode="gray">
          <a:xfrm>
            <a:off x="457200" y="1325563"/>
            <a:ext cx="5500688" cy="4660900"/>
          </a:xfrm>
        </p:spPr>
        <p:txBody>
          <a:bodyPr/>
          <a:lstStyle>
            <a:lvl1pPr marL="0" indent="0">
              <a:buNone/>
              <a:defRPr b="1"/>
            </a:lvl1pPr>
            <a:lvl2pPr marL="274320">
              <a:buClr>
                <a:srgbClr val="00529B"/>
              </a:buClr>
              <a:defRPr/>
            </a:lvl2pPr>
            <a:lvl3pPr marL="548640" indent="-274320">
              <a:buFont typeface="Wingdings" panose="05000000000000000000" pitchFamily="2" charset="2"/>
              <a:buChar char="§"/>
              <a:defRPr/>
            </a:lvl3pPr>
            <a:lvl4pPr marL="914400">
              <a:defRPr/>
            </a:lvl4pPr>
            <a:lvl5pPr marL="12801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474992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60375" y="1325564"/>
            <a:ext cx="5497513" cy="4660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237288" y="1325563"/>
            <a:ext cx="5495925" cy="4132262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/>
          </p:nvPr>
        </p:nvSpPr>
        <p:spPr bwMode="gray">
          <a:xfrm>
            <a:off x="6234113" y="5458120"/>
            <a:ext cx="5499100" cy="447784"/>
          </a:xfrm>
        </p:spPr>
        <p:txBody>
          <a:bodyPr tIns="64008" anchor="t" anchorCtr="0"/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829699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ub ttl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 bwMode="gray">
          <a:xfrm>
            <a:off x="457200" y="1325563"/>
            <a:ext cx="5500688" cy="4660900"/>
          </a:xfrm>
        </p:spPr>
        <p:txBody>
          <a:bodyPr/>
          <a:lstStyle>
            <a:lvl1pPr marL="0" indent="0">
              <a:buNone/>
              <a:defRPr b="1"/>
            </a:lvl1pPr>
            <a:lvl2pPr marL="274320">
              <a:buClr>
                <a:srgbClr val="00529B"/>
              </a:buClr>
              <a:defRPr/>
            </a:lvl2pPr>
            <a:lvl3pPr marL="548640" indent="-274320">
              <a:buFont typeface="Wingdings" panose="05000000000000000000" pitchFamily="2" charset="2"/>
              <a:buChar char="§"/>
              <a:defRPr/>
            </a:lvl3pPr>
            <a:lvl4pPr marL="914400">
              <a:defRPr/>
            </a:lvl4pPr>
            <a:lvl5pPr marL="12801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 bwMode="gray">
          <a:xfrm>
            <a:off x="6234113" y="5458120"/>
            <a:ext cx="5499100" cy="447784"/>
          </a:xfrm>
        </p:spPr>
        <p:txBody>
          <a:bodyPr tIns="64008" anchor="t" anchorCtr="0"/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237288" y="1328738"/>
            <a:ext cx="5495925" cy="4129087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41193178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234113" y="1325563"/>
            <a:ext cx="5499100" cy="4660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1"/>
          </p:nvPr>
        </p:nvSpPr>
        <p:spPr>
          <a:xfrm>
            <a:off x="460375" y="1325563"/>
            <a:ext cx="5497513" cy="46609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2793600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ub ttl 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234113" y="1325563"/>
            <a:ext cx="5499100" cy="4660900"/>
          </a:xfrm>
        </p:spPr>
        <p:txBody>
          <a:bodyPr/>
          <a:lstStyle>
            <a:lvl1pPr marL="0" indent="0">
              <a:buNone/>
              <a:defRPr b="1"/>
            </a:lvl1pPr>
            <a:lvl2pPr marL="274320">
              <a:buClr>
                <a:srgbClr val="00529B"/>
              </a:buClr>
              <a:defRPr/>
            </a:lvl2pPr>
            <a:lvl3pPr marL="548640" indent="-274320">
              <a:buFont typeface="Wingdings" panose="05000000000000000000" pitchFamily="2" charset="2"/>
              <a:buChar char="§"/>
              <a:defRPr/>
            </a:lvl3pPr>
            <a:lvl4pPr marL="914400">
              <a:defRPr/>
            </a:lvl4pPr>
            <a:lvl5pPr marL="12801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1"/>
          </p:nvPr>
        </p:nvSpPr>
        <p:spPr>
          <a:xfrm>
            <a:off x="460375" y="1325563"/>
            <a:ext cx="5497513" cy="46609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8653583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29" y="417871"/>
            <a:ext cx="11308737" cy="5462230"/>
          </a:xfrm>
          <a:prstGeom prst="rect">
            <a:avLst/>
          </a:prstGeom>
        </p:spPr>
      </p:pic>
      <p:sp>
        <p:nvSpPr>
          <p:cNvPr id="7" name="Rectangle 7"/>
          <p:cNvSpPr>
            <a:spLocks noChangeArrowheads="1"/>
          </p:cNvSpPr>
          <p:nvPr userDrawn="1"/>
        </p:nvSpPr>
        <p:spPr bwMode="gray">
          <a:xfrm>
            <a:off x="942494" y="933450"/>
            <a:ext cx="5575300" cy="3129503"/>
          </a:xfrm>
          <a:prstGeom prst="rect">
            <a:avLst/>
          </a:prstGeom>
          <a:solidFill>
            <a:schemeClr val="bg1"/>
          </a:solidFill>
          <a:ln w="3175"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72694" y="1283802"/>
            <a:ext cx="4914900" cy="2411897"/>
          </a:xfrm>
        </p:spPr>
        <p:txBody>
          <a:bodyPr tIns="0" anchor="t" anchorCtr="0"/>
          <a:lstStyle>
            <a:lvl1pPr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8741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23" y="417871"/>
            <a:ext cx="11308737" cy="5462229"/>
          </a:xfrm>
          <a:prstGeom prst="rect">
            <a:avLst/>
          </a:prstGeom>
        </p:spPr>
      </p:pic>
      <p:sp>
        <p:nvSpPr>
          <p:cNvPr id="7" name="Rectangle 7"/>
          <p:cNvSpPr>
            <a:spLocks noChangeArrowheads="1"/>
          </p:cNvSpPr>
          <p:nvPr userDrawn="1"/>
        </p:nvSpPr>
        <p:spPr bwMode="gray">
          <a:xfrm>
            <a:off x="942494" y="933450"/>
            <a:ext cx="5575300" cy="3129503"/>
          </a:xfrm>
          <a:prstGeom prst="rect">
            <a:avLst/>
          </a:prstGeom>
          <a:solidFill>
            <a:schemeClr val="bg1"/>
          </a:solidFill>
          <a:ln w="3175"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56819" y="1283802"/>
            <a:ext cx="4914900" cy="2411897"/>
          </a:xfrm>
        </p:spPr>
        <p:txBody>
          <a:bodyPr tIns="0" anchor="t" anchorCtr="0"/>
          <a:lstStyle>
            <a:lvl1pPr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942340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451742" y="427038"/>
            <a:ext cx="11311128" cy="5453062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354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gray">
          <a:xfrm>
            <a:off x="942494" y="933450"/>
            <a:ext cx="5575300" cy="3129503"/>
          </a:xfrm>
          <a:prstGeom prst="rect">
            <a:avLst/>
          </a:prstGeom>
          <a:solidFill>
            <a:schemeClr val="bg1"/>
          </a:solidFill>
          <a:ln w="3175"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272694" y="1283802"/>
            <a:ext cx="4914900" cy="2411897"/>
          </a:xfrm>
        </p:spPr>
        <p:txBody>
          <a:bodyPr tIns="0" anchor="t" anchorCtr="0"/>
          <a:lstStyle>
            <a:lvl1pPr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7124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Think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1" y="314114"/>
            <a:ext cx="11545794" cy="5795732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 userDrawn="1"/>
        </p:nvSpPr>
        <p:spPr bwMode="gray">
          <a:xfrm>
            <a:off x="4940970" y="2105106"/>
            <a:ext cx="6599682" cy="335195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b" anchorCtr="0"/>
          <a:lstStyle/>
          <a:p>
            <a:pPr>
              <a:spcBef>
                <a:spcPct val="50000"/>
              </a:spcBef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" name="Rectangle 122"/>
          <p:cNvSpPr>
            <a:spLocks noGrp="1" noChangeArrowheads="1"/>
          </p:cNvSpPr>
          <p:nvPr>
            <p:ph type="ctrTitle"/>
          </p:nvPr>
        </p:nvSpPr>
        <p:spPr bwMode="auto">
          <a:xfrm>
            <a:off x="5258576" y="2370743"/>
            <a:ext cx="6048375" cy="394980"/>
          </a:xfrm>
          <a:prstGeom prst="rect">
            <a:avLst/>
          </a:prstGeom>
          <a:ln>
            <a:noFill/>
          </a:ln>
        </p:spPr>
        <p:txBody>
          <a:bodyPr wrap="square" tIns="0" bIns="0" anchor="t" anchorCtr="0">
            <a:spAutoFit/>
          </a:bodyPr>
          <a:lstStyle>
            <a:lvl1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2800" b="1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22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258577" y="4193166"/>
            <a:ext cx="3320996" cy="292388"/>
          </a:xfrm>
          <a:prstGeom prst="rect">
            <a:avLst/>
          </a:prstGeom>
          <a:ln/>
        </p:spPr>
        <p:txBody>
          <a:bodyPr wrap="square" b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pitchFamily="18" charset="0"/>
              <a:buNone/>
              <a:defRPr sz="1600" b="0" i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 bwMode="gray">
          <a:xfrm>
            <a:off x="310897" y="6252826"/>
            <a:ext cx="11286128" cy="290849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pPr algn="l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969696"/>
                </a:solidFill>
                <a:ea typeface="Arial Unicode MS" pitchFamily="34" charset="-128"/>
                <a:cs typeface="Arial Unicode MS" pitchFamily="34" charset="-128"/>
              </a:rPr>
              <a:t>CONFIDENTIAL AND PROPRIETARY</a:t>
            </a:r>
          </a:p>
          <a:p>
            <a:pPr algn="l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969696"/>
                </a:solidFill>
                <a:ea typeface="Arial Unicode MS" pitchFamily="34" charset="-128"/>
                <a:cs typeface="Arial Unicode MS" pitchFamily="34" charset="-128"/>
              </a:rPr>
              <a:t>This presentation, including any supporting materials, is owned by Gartner, Inc. and/or its affiliates and is for the sole use of the intended Gartner audience or other intended recipients. This presentation may contain information that </a:t>
            </a:r>
            <a:br>
              <a:rPr lang="en-US" sz="700" dirty="0">
                <a:solidFill>
                  <a:srgbClr val="969696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700" dirty="0">
                <a:solidFill>
                  <a:srgbClr val="969696"/>
                </a:solidFill>
                <a:ea typeface="Arial Unicode MS" pitchFamily="34" charset="-128"/>
                <a:cs typeface="Arial Unicode MS" pitchFamily="34" charset="-128"/>
              </a:rPr>
              <a:t>is confidential, proprietary or otherwise legally protected, and it may not be further copied, distributed or publicly displayed without the express written permission of Gartner, Inc. or its affiliates. © 2018 Gartner, Inc. and/or its affiliates. </a:t>
            </a:r>
            <a:br>
              <a:rPr lang="en-US" sz="700" dirty="0">
                <a:solidFill>
                  <a:srgbClr val="969696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700" dirty="0">
                <a:solidFill>
                  <a:srgbClr val="969696"/>
                </a:solidFill>
                <a:ea typeface="Arial Unicode MS" pitchFamily="34" charset="-128"/>
                <a:cs typeface="Arial Unicode MS" pitchFamily="34" charset="-128"/>
              </a:rPr>
              <a:t>All rights reserved.</a:t>
            </a:r>
          </a:p>
        </p:txBody>
      </p:sp>
      <p:grpSp>
        <p:nvGrpSpPr>
          <p:cNvPr id="12" name="Group 95"/>
          <p:cNvGrpSpPr>
            <a:grpSpLocks noChangeAspect="1"/>
          </p:cNvGrpSpPr>
          <p:nvPr userDrawn="1"/>
        </p:nvGrpSpPr>
        <p:grpSpPr bwMode="auto">
          <a:xfrm>
            <a:off x="9049114" y="4555613"/>
            <a:ext cx="2055449" cy="462476"/>
            <a:chOff x="3020" y="3469"/>
            <a:chExt cx="1440" cy="326"/>
          </a:xfrm>
        </p:grpSpPr>
        <p:sp>
          <p:nvSpPr>
            <p:cNvPr id="13" name="Freeform 96"/>
            <p:cNvSpPr>
              <a:spLocks noChangeAspect="1"/>
            </p:cNvSpPr>
            <p:nvPr userDrawn="1"/>
          </p:nvSpPr>
          <p:spPr bwMode="gray">
            <a:xfrm>
              <a:off x="4322" y="3576"/>
              <a:ext cx="132" cy="211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28" y="50"/>
                </a:cxn>
                <a:cxn ang="0">
                  <a:pos x="106" y="50"/>
                </a:cxn>
                <a:cxn ang="0">
                  <a:pos x="106" y="50"/>
                </a:cxn>
                <a:cxn ang="0">
                  <a:pos x="96" y="50"/>
                </a:cxn>
                <a:cxn ang="0">
                  <a:pos x="86" y="54"/>
                </a:cxn>
                <a:cxn ang="0">
                  <a:pos x="78" y="60"/>
                </a:cxn>
                <a:cxn ang="0">
                  <a:pos x="70" y="66"/>
                </a:cxn>
                <a:cxn ang="0">
                  <a:pos x="64" y="74"/>
                </a:cxn>
                <a:cxn ang="0">
                  <a:pos x="60" y="82"/>
                </a:cxn>
                <a:cxn ang="0">
                  <a:pos x="58" y="92"/>
                </a:cxn>
                <a:cxn ang="0">
                  <a:pos x="58" y="100"/>
                </a:cxn>
                <a:cxn ang="0">
                  <a:pos x="58" y="212"/>
                </a:cxn>
                <a:cxn ang="0">
                  <a:pos x="0" y="212"/>
                </a:cxn>
                <a:cxn ang="0">
                  <a:pos x="0" y="0"/>
                </a:cxn>
                <a:cxn ang="0">
                  <a:pos x="54" y="0"/>
                </a:cxn>
                <a:cxn ang="0">
                  <a:pos x="56" y="26"/>
                </a:cxn>
                <a:cxn ang="0">
                  <a:pos x="56" y="26"/>
                </a:cxn>
                <a:cxn ang="0">
                  <a:pos x="66" y="14"/>
                </a:cxn>
                <a:cxn ang="0">
                  <a:pos x="78" y="6"/>
                </a:cxn>
                <a:cxn ang="0">
                  <a:pos x="94" y="2"/>
                </a:cxn>
                <a:cxn ang="0">
                  <a:pos x="112" y="0"/>
                </a:cxn>
                <a:cxn ang="0">
                  <a:pos x="132" y="0"/>
                </a:cxn>
              </a:cxnLst>
              <a:rect l="0" t="0" r="r" b="b"/>
              <a:pathLst>
                <a:path w="132" h="212">
                  <a:moveTo>
                    <a:pt x="132" y="0"/>
                  </a:moveTo>
                  <a:lnTo>
                    <a:pt x="128" y="50"/>
                  </a:lnTo>
                  <a:lnTo>
                    <a:pt x="106" y="50"/>
                  </a:lnTo>
                  <a:lnTo>
                    <a:pt x="106" y="50"/>
                  </a:lnTo>
                  <a:lnTo>
                    <a:pt x="96" y="50"/>
                  </a:lnTo>
                  <a:lnTo>
                    <a:pt x="86" y="54"/>
                  </a:lnTo>
                  <a:lnTo>
                    <a:pt x="78" y="60"/>
                  </a:lnTo>
                  <a:lnTo>
                    <a:pt x="70" y="66"/>
                  </a:lnTo>
                  <a:lnTo>
                    <a:pt x="64" y="74"/>
                  </a:lnTo>
                  <a:lnTo>
                    <a:pt x="60" y="82"/>
                  </a:lnTo>
                  <a:lnTo>
                    <a:pt x="58" y="92"/>
                  </a:lnTo>
                  <a:lnTo>
                    <a:pt x="58" y="100"/>
                  </a:lnTo>
                  <a:lnTo>
                    <a:pt x="58" y="212"/>
                  </a:lnTo>
                  <a:lnTo>
                    <a:pt x="0" y="2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66" y="14"/>
                  </a:lnTo>
                  <a:lnTo>
                    <a:pt x="78" y="6"/>
                  </a:lnTo>
                  <a:lnTo>
                    <a:pt x="94" y="2"/>
                  </a:lnTo>
                  <a:lnTo>
                    <a:pt x="11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sp>
          <p:nvSpPr>
            <p:cNvPr id="14" name="Freeform 97"/>
            <p:cNvSpPr>
              <a:spLocks noChangeAspect="1"/>
            </p:cNvSpPr>
            <p:nvPr userDrawn="1"/>
          </p:nvSpPr>
          <p:spPr bwMode="gray">
            <a:xfrm>
              <a:off x="3860" y="3570"/>
              <a:ext cx="194" cy="217"/>
            </a:xfrm>
            <a:custGeom>
              <a:avLst/>
              <a:gdLst/>
              <a:ahLst/>
              <a:cxnLst>
                <a:cxn ang="0">
                  <a:pos x="194" y="218"/>
                </a:cxn>
                <a:cxn ang="0">
                  <a:pos x="136" y="218"/>
                </a:cxn>
                <a:cxn ang="0">
                  <a:pos x="136" y="106"/>
                </a:cxn>
                <a:cxn ang="0">
                  <a:pos x="136" y="106"/>
                </a:cxn>
                <a:cxn ang="0">
                  <a:pos x="136" y="88"/>
                </a:cxn>
                <a:cxn ang="0">
                  <a:pos x="134" y="78"/>
                </a:cxn>
                <a:cxn ang="0">
                  <a:pos x="132" y="70"/>
                </a:cxn>
                <a:cxn ang="0">
                  <a:pos x="128" y="64"/>
                </a:cxn>
                <a:cxn ang="0">
                  <a:pos x="122" y="58"/>
                </a:cxn>
                <a:cxn ang="0">
                  <a:pos x="112" y="54"/>
                </a:cxn>
                <a:cxn ang="0">
                  <a:pos x="102" y="52"/>
                </a:cxn>
                <a:cxn ang="0">
                  <a:pos x="102" y="52"/>
                </a:cxn>
                <a:cxn ang="0">
                  <a:pos x="90" y="54"/>
                </a:cxn>
                <a:cxn ang="0">
                  <a:pos x="82" y="56"/>
                </a:cxn>
                <a:cxn ang="0">
                  <a:pos x="74" y="62"/>
                </a:cxn>
                <a:cxn ang="0">
                  <a:pos x="68" y="68"/>
                </a:cxn>
                <a:cxn ang="0">
                  <a:pos x="62" y="76"/>
                </a:cxn>
                <a:cxn ang="0">
                  <a:pos x="60" y="84"/>
                </a:cxn>
                <a:cxn ang="0">
                  <a:pos x="58" y="92"/>
                </a:cxn>
                <a:cxn ang="0">
                  <a:pos x="58" y="102"/>
                </a:cxn>
                <a:cxn ang="0">
                  <a:pos x="58" y="218"/>
                </a:cxn>
                <a:cxn ang="0">
                  <a:pos x="0" y="218"/>
                </a:cxn>
                <a:cxn ang="0">
                  <a:pos x="0" y="6"/>
                </a:cxn>
                <a:cxn ang="0">
                  <a:pos x="52" y="6"/>
                </a:cxn>
                <a:cxn ang="0">
                  <a:pos x="54" y="32"/>
                </a:cxn>
                <a:cxn ang="0">
                  <a:pos x="54" y="32"/>
                </a:cxn>
                <a:cxn ang="0">
                  <a:pos x="64" y="20"/>
                </a:cxn>
                <a:cxn ang="0">
                  <a:pos x="78" y="10"/>
                </a:cxn>
                <a:cxn ang="0">
                  <a:pos x="88" y="6"/>
                </a:cxn>
                <a:cxn ang="0">
                  <a:pos x="96" y="4"/>
                </a:cxn>
                <a:cxn ang="0">
                  <a:pos x="106" y="2"/>
                </a:cxn>
                <a:cxn ang="0">
                  <a:pos x="118" y="0"/>
                </a:cxn>
                <a:cxn ang="0">
                  <a:pos x="118" y="0"/>
                </a:cxn>
                <a:cxn ang="0">
                  <a:pos x="138" y="2"/>
                </a:cxn>
                <a:cxn ang="0">
                  <a:pos x="154" y="8"/>
                </a:cxn>
                <a:cxn ang="0">
                  <a:pos x="168" y="16"/>
                </a:cxn>
                <a:cxn ang="0">
                  <a:pos x="178" y="26"/>
                </a:cxn>
                <a:cxn ang="0">
                  <a:pos x="186" y="40"/>
                </a:cxn>
                <a:cxn ang="0">
                  <a:pos x="190" y="54"/>
                </a:cxn>
                <a:cxn ang="0">
                  <a:pos x="194" y="70"/>
                </a:cxn>
                <a:cxn ang="0">
                  <a:pos x="194" y="86"/>
                </a:cxn>
                <a:cxn ang="0">
                  <a:pos x="194" y="218"/>
                </a:cxn>
              </a:cxnLst>
              <a:rect l="0" t="0" r="r" b="b"/>
              <a:pathLst>
                <a:path w="194" h="218">
                  <a:moveTo>
                    <a:pt x="194" y="218"/>
                  </a:moveTo>
                  <a:lnTo>
                    <a:pt x="136" y="218"/>
                  </a:lnTo>
                  <a:lnTo>
                    <a:pt x="136" y="106"/>
                  </a:lnTo>
                  <a:lnTo>
                    <a:pt x="136" y="106"/>
                  </a:lnTo>
                  <a:lnTo>
                    <a:pt x="136" y="88"/>
                  </a:lnTo>
                  <a:lnTo>
                    <a:pt x="134" y="78"/>
                  </a:lnTo>
                  <a:lnTo>
                    <a:pt x="132" y="70"/>
                  </a:lnTo>
                  <a:lnTo>
                    <a:pt x="128" y="64"/>
                  </a:lnTo>
                  <a:lnTo>
                    <a:pt x="122" y="58"/>
                  </a:lnTo>
                  <a:lnTo>
                    <a:pt x="112" y="54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90" y="54"/>
                  </a:lnTo>
                  <a:lnTo>
                    <a:pt x="82" y="56"/>
                  </a:lnTo>
                  <a:lnTo>
                    <a:pt x="74" y="62"/>
                  </a:lnTo>
                  <a:lnTo>
                    <a:pt x="68" y="68"/>
                  </a:lnTo>
                  <a:lnTo>
                    <a:pt x="62" y="76"/>
                  </a:lnTo>
                  <a:lnTo>
                    <a:pt x="60" y="84"/>
                  </a:lnTo>
                  <a:lnTo>
                    <a:pt x="58" y="92"/>
                  </a:lnTo>
                  <a:lnTo>
                    <a:pt x="58" y="102"/>
                  </a:lnTo>
                  <a:lnTo>
                    <a:pt x="58" y="218"/>
                  </a:lnTo>
                  <a:lnTo>
                    <a:pt x="0" y="218"/>
                  </a:lnTo>
                  <a:lnTo>
                    <a:pt x="0" y="6"/>
                  </a:lnTo>
                  <a:lnTo>
                    <a:pt x="52" y="6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64" y="20"/>
                  </a:lnTo>
                  <a:lnTo>
                    <a:pt x="78" y="10"/>
                  </a:lnTo>
                  <a:lnTo>
                    <a:pt x="88" y="6"/>
                  </a:lnTo>
                  <a:lnTo>
                    <a:pt x="96" y="4"/>
                  </a:lnTo>
                  <a:lnTo>
                    <a:pt x="106" y="2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38" y="2"/>
                  </a:lnTo>
                  <a:lnTo>
                    <a:pt x="154" y="8"/>
                  </a:lnTo>
                  <a:lnTo>
                    <a:pt x="168" y="16"/>
                  </a:lnTo>
                  <a:lnTo>
                    <a:pt x="178" y="26"/>
                  </a:lnTo>
                  <a:lnTo>
                    <a:pt x="186" y="40"/>
                  </a:lnTo>
                  <a:lnTo>
                    <a:pt x="190" y="54"/>
                  </a:lnTo>
                  <a:lnTo>
                    <a:pt x="194" y="70"/>
                  </a:lnTo>
                  <a:lnTo>
                    <a:pt x="194" y="86"/>
                  </a:lnTo>
                  <a:lnTo>
                    <a:pt x="194" y="218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sp>
          <p:nvSpPr>
            <p:cNvPr id="15" name="Freeform 98"/>
            <p:cNvSpPr>
              <a:spLocks noChangeAspect="1"/>
            </p:cNvSpPr>
            <p:nvPr userDrawn="1"/>
          </p:nvSpPr>
          <p:spPr bwMode="gray">
            <a:xfrm>
              <a:off x="3720" y="3515"/>
              <a:ext cx="114" cy="276"/>
            </a:xfrm>
            <a:custGeom>
              <a:avLst/>
              <a:gdLst/>
              <a:ahLst/>
              <a:cxnLst>
                <a:cxn ang="0">
                  <a:pos x="114" y="224"/>
                </a:cxn>
                <a:cxn ang="0">
                  <a:pos x="110" y="272"/>
                </a:cxn>
                <a:cxn ang="0">
                  <a:pos x="110" y="272"/>
                </a:cxn>
                <a:cxn ang="0">
                  <a:pos x="90" y="276"/>
                </a:cxn>
                <a:cxn ang="0">
                  <a:pos x="70" y="276"/>
                </a:cxn>
                <a:cxn ang="0">
                  <a:pos x="70" y="276"/>
                </a:cxn>
                <a:cxn ang="0">
                  <a:pos x="50" y="276"/>
                </a:cxn>
                <a:cxn ang="0">
                  <a:pos x="36" y="272"/>
                </a:cxn>
                <a:cxn ang="0">
                  <a:pos x="24" y="266"/>
                </a:cxn>
                <a:cxn ang="0">
                  <a:pos x="14" y="258"/>
                </a:cxn>
                <a:cxn ang="0">
                  <a:pos x="8" y="248"/>
                </a:cxn>
                <a:cxn ang="0">
                  <a:pos x="2" y="234"/>
                </a:cxn>
                <a:cxn ang="0">
                  <a:pos x="0" y="220"/>
                </a:cxn>
                <a:cxn ang="0">
                  <a:pos x="0" y="202"/>
                </a:cxn>
                <a:cxn ang="0">
                  <a:pos x="0" y="0"/>
                </a:cxn>
                <a:cxn ang="0">
                  <a:pos x="58" y="0"/>
                </a:cxn>
                <a:cxn ang="0">
                  <a:pos x="58" y="60"/>
                </a:cxn>
                <a:cxn ang="0">
                  <a:pos x="114" y="60"/>
                </a:cxn>
                <a:cxn ang="0">
                  <a:pos x="110" y="110"/>
                </a:cxn>
                <a:cxn ang="0">
                  <a:pos x="58" y="110"/>
                </a:cxn>
                <a:cxn ang="0">
                  <a:pos x="58" y="198"/>
                </a:cxn>
                <a:cxn ang="0">
                  <a:pos x="58" y="198"/>
                </a:cxn>
                <a:cxn ang="0">
                  <a:pos x="58" y="210"/>
                </a:cxn>
                <a:cxn ang="0">
                  <a:pos x="62" y="220"/>
                </a:cxn>
                <a:cxn ang="0">
                  <a:pos x="66" y="224"/>
                </a:cxn>
                <a:cxn ang="0">
                  <a:pos x="70" y="226"/>
                </a:cxn>
                <a:cxn ang="0">
                  <a:pos x="84" y="228"/>
                </a:cxn>
                <a:cxn ang="0">
                  <a:pos x="84" y="228"/>
                </a:cxn>
                <a:cxn ang="0">
                  <a:pos x="98" y="228"/>
                </a:cxn>
                <a:cxn ang="0">
                  <a:pos x="114" y="224"/>
                </a:cxn>
                <a:cxn ang="0">
                  <a:pos x="114" y="224"/>
                </a:cxn>
              </a:cxnLst>
              <a:rect l="0" t="0" r="r" b="b"/>
              <a:pathLst>
                <a:path w="114" h="276">
                  <a:moveTo>
                    <a:pt x="114" y="224"/>
                  </a:moveTo>
                  <a:lnTo>
                    <a:pt x="110" y="272"/>
                  </a:lnTo>
                  <a:lnTo>
                    <a:pt x="110" y="272"/>
                  </a:lnTo>
                  <a:lnTo>
                    <a:pt x="90" y="276"/>
                  </a:lnTo>
                  <a:lnTo>
                    <a:pt x="70" y="276"/>
                  </a:lnTo>
                  <a:lnTo>
                    <a:pt x="70" y="276"/>
                  </a:lnTo>
                  <a:lnTo>
                    <a:pt x="50" y="276"/>
                  </a:lnTo>
                  <a:lnTo>
                    <a:pt x="36" y="272"/>
                  </a:lnTo>
                  <a:lnTo>
                    <a:pt x="24" y="266"/>
                  </a:lnTo>
                  <a:lnTo>
                    <a:pt x="14" y="258"/>
                  </a:lnTo>
                  <a:lnTo>
                    <a:pt x="8" y="248"/>
                  </a:lnTo>
                  <a:lnTo>
                    <a:pt x="2" y="234"/>
                  </a:lnTo>
                  <a:lnTo>
                    <a:pt x="0" y="220"/>
                  </a:lnTo>
                  <a:lnTo>
                    <a:pt x="0" y="202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60"/>
                  </a:lnTo>
                  <a:lnTo>
                    <a:pt x="114" y="60"/>
                  </a:lnTo>
                  <a:lnTo>
                    <a:pt x="110" y="110"/>
                  </a:lnTo>
                  <a:lnTo>
                    <a:pt x="58" y="110"/>
                  </a:lnTo>
                  <a:lnTo>
                    <a:pt x="58" y="198"/>
                  </a:lnTo>
                  <a:lnTo>
                    <a:pt x="58" y="198"/>
                  </a:lnTo>
                  <a:lnTo>
                    <a:pt x="58" y="210"/>
                  </a:lnTo>
                  <a:lnTo>
                    <a:pt x="62" y="220"/>
                  </a:lnTo>
                  <a:lnTo>
                    <a:pt x="66" y="224"/>
                  </a:lnTo>
                  <a:lnTo>
                    <a:pt x="70" y="226"/>
                  </a:lnTo>
                  <a:lnTo>
                    <a:pt x="84" y="228"/>
                  </a:lnTo>
                  <a:lnTo>
                    <a:pt x="84" y="228"/>
                  </a:lnTo>
                  <a:lnTo>
                    <a:pt x="98" y="228"/>
                  </a:lnTo>
                  <a:lnTo>
                    <a:pt x="114" y="224"/>
                  </a:lnTo>
                  <a:lnTo>
                    <a:pt x="114" y="224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sp>
          <p:nvSpPr>
            <p:cNvPr id="16" name="Freeform 99"/>
            <p:cNvSpPr>
              <a:spLocks noChangeAspect="1"/>
            </p:cNvSpPr>
            <p:nvPr userDrawn="1"/>
          </p:nvSpPr>
          <p:spPr bwMode="gray">
            <a:xfrm>
              <a:off x="3574" y="3576"/>
              <a:ext cx="126" cy="211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122" y="50"/>
                </a:cxn>
                <a:cxn ang="0">
                  <a:pos x="106" y="50"/>
                </a:cxn>
                <a:cxn ang="0">
                  <a:pos x="106" y="50"/>
                </a:cxn>
                <a:cxn ang="0">
                  <a:pos x="96" y="50"/>
                </a:cxn>
                <a:cxn ang="0">
                  <a:pos x="86" y="54"/>
                </a:cxn>
                <a:cxn ang="0">
                  <a:pos x="76" y="60"/>
                </a:cxn>
                <a:cxn ang="0">
                  <a:pos x="70" y="66"/>
                </a:cxn>
                <a:cxn ang="0">
                  <a:pos x="64" y="74"/>
                </a:cxn>
                <a:cxn ang="0">
                  <a:pos x="60" y="82"/>
                </a:cxn>
                <a:cxn ang="0">
                  <a:pos x="58" y="92"/>
                </a:cxn>
                <a:cxn ang="0">
                  <a:pos x="58" y="100"/>
                </a:cxn>
                <a:cxn ang="0">
                  <a:pos x="58" y="212"/>
                </a:cxn>
                <a:cxn ang="0">
                  <a:pos x="0" y="212"/>
                </a:cxn>
                <a:cxn ang="0">
                  <a:pos x="0" y="0"/>
                </a:cxn>
                <a:cxn ang="0">
                  <a:pos x="54" y="0"/>
                </a:cxn>
                <a:cxn ang="0">
                  <a:pos x="56" y="26"/>
                </a:cxn>
                <a:cxn ang="0">
                  <a:pos x="56" y="26"/>
                </a:cxn>
                <a:cxn ang="0">
                  <a:pos x="66" y="14"/>
                </a:cxn>
                <a:cxn ang="0">
                  <a:pos x="80" y="6"/>
                </a:cxn>
                <a:cxn ang="0">
                  <a:pos x="94" y="2"/>
                </a:cxn>
                <a:cxn ang="0">
                  <a:pos x="112" y="0"/>
                </a:cxn>
                <a:cxn ang="0">
                  <a:pos x="126" y="0"/>
                </a:cxn>
              </a:cxnLst>
              <a:rect l="0" t="0" r="r" b="b"/>
              <a:pathLst>
                <a:path w="126" h="212">
                  <a:moveTo>
                    <a:pt x="126" y="0"/>
                  </a:moveTo>
                  <a:lnTo>
                    <a:pt x="122" y="50"/>
                  </a:lnTo>
                  <a:lnTo>
                    <a:pt x="106" y="50"/>
                  </a:lnTo>
                  <a:lnTo>
                    <a:pt x="106" y="50"/>
                  </a:lnTo>
                  <a:lnTo>
                    <a:pt x="96" y="50"/>
                  </a:lnTo>
                  <a:lnTo>
                    <a:pt x="86" y="54"/>
                  </a:lnTo>
                  <a:lnTo>
                    <a:pt x="76" y="60"/>
                  </a:lnTo>
                  <a:lnTo>
                    <a:pt x="70" y="66"/>
                  </a:lnTo>
                  <a:lnTo>
                    <a:pt x="64" y="74"/>
                  </a:lnTo>
                  <a:lnTo>
                    <a:pt x="60" y="82"/>
                  </a:lnTo>
                  <a:lnTo>
                    <a:pt x="58" y="92"/>
                  </a:lnTo>
                  <a:lnTo>
                    <a:pt x="58" y="100"/>
                  </a:lnTo>
                  <a:lnTo>
                    <a:pt x="58" y="212"/>
                  </a:lnTo>
                  <a:lnTo>
                    <a:pt x="0" y="2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66" y="14"/>
                  </a:lnTo>
                  <a:lnTo>
                    <a:pt x="80" y="6"/>
                  </a:lnTo>
                  <a:lnTo>
                    <a:pt x="94" y="2"/>
                  </a:lnTo>
                  <a:lnTo>
                    <a:pt x="112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sp>
          <p:nvSpPr>
            <p:cNvPr id="17" name="Freeform 100"/>
            <p:cNvSpPr>
              <a:spLocks noChangeAspect="1"/>
            </p:cNvSpPr>
            <p:nvPr userDrawn="1"/>
          </p:nvSpPr>
          <p:spPr bwMode="gray">
            <a:xfrm>
              <a:off x="3020" y="3469"/>
              <a:ext cx="294" cy="326"/>
            </a:xfrm>
            <a:custGeom>
              <a:avLst/>
              <a:gdLst/>
              <a:ahLst/>
              <a:cxnLst>
                <a:cxn ang="0">
                  <a:pos x="294" y="296"/>
                </a:cxn>
                <a:cxn ang="0">
                  <a:pos x="234" y="320"/>
                </a:cxn>
                <a:cxn ang="0">
                  <a:pos x="202" y="326"/>
                </a:cxn>
                <a:cxn ang="0">
                  <a:pos x="164" y="326"/>
                </a:cxn>
                <a:cxn ang="0">
                  <a:pos x="148" y="326"/>
                </a:cxn>
                <a:cxn ang="0">
                  <a:pos x="114" y="320"/>
                </a:cxn>
                <a:cxn ang="0">
                  <a:pos x="84" y="308"/>
                </a:cxn>
                <a:cxn ang="0">
                  <a:pos x="58" y="292"/>
                </a:cxn>
                <a:cxn ang="0">
                  <a:pos x="36" y="272"/>
                </a:cxn>
                <a:cxn ang="0">
                  <a:pos x="20" y="246"/>
                </a:cxn>
                <a:cxn ang="0">
                  <a:pos x="8" y="216"/>
                </a:cxn>
                <a:cxn ang="0">
                  <a:pos x="2" y="182"/>
                </a:cxn>
                <a:cxn ang="0">
                  <a:pos x="0" y="164"/>
                </a:cxn>
                <a:cxn ang="0">
                  <a:pos x="4" y="128"/>
                </a:cxn>
                <a:cxn ang="0">
                  <a:pos x="12" y="96"/>
                </a:cxn>
                <a:cxn ang="0">
                  <a:pos x="28" y="68"/>
                </a:cxn>
                <a:cxn ang="0">
                  <a:pos x="48" y="44"/>
                </a:cxn>
                <a:cxn ang="0">
                  <a:pos x="72" y="26"/>
                </a:cxn>
                <a:cxn ang="0">
                  <a:pos x="100" y="12"/>
                </a:cxn>
                <a:cxn ang="0">
                  <a:pos x="130" y="2"/>
                </a:cxn>
                <a:cxn ang="0">
                  <a:pos x="164" y="0"/>
                </a:cxn>
                <a:cxn ang="0">
                  <a:pos x="182" y="0"/>
                </a:cxn>
                <a:cxn ang="0">
                  <a:pos x="216" y="4"/>
                </a:cxn>
                <a:cxn ang="0">
                  <a:pos x="248" y="14"/>
                </a:cxn>
                <a:cxn ang="0">
                  <a:pos x="276" y="30"/>
                </a:cxn>
                <a:cxn ang="0">
                  <a:pos x="250" y="82"/>
                </a:cxn>
                <a:cxn ang="0">
                  <a:pos x="232" y="70"/>
                </a:cxn>
                <a:cxn ang="0">
                  <a:pos x="188" y="56"/>
                </a:cxn>
                <a:cxn ang="0">
                  <a:pos x="162" y="56"/>
                </a:cxn>
                <a:cxn ang="0">
                  <a:pos x="122" y="64"/>
                </a:cxn>
                <a:cxn ang="0">
                  <a:pos x="90" y="86"/>
                </a:cxn>
                <a:cxn ang="0">
                  <a:pos x="72" y="120"/>
                </a:cxn>
                <a:cxn ang="0">
                  <a:pos x="64" y="160"/>
                </a:cxn>
                <a:cxn ang="0">
                  <a:pos x="66" y="184"/>
                </a:cxn>
                <a:cxn ang="0">
                  <a:pos x="80" y="224"/>
                </a:cxn>
                <a:cxn ang="0">
                  <a:pos x="106" y="254"/>
                </a:cxn>
                <a:cxn ang="0">
                  <a:pos x="144" y="270"/>
                </a:cxn>
                <a:cxn ang="0">
                  <a:pos x="166" y="272"/>
                </a:cxn>
                <a:cxn ang="0">
                  <a:pos x="204" y="270"/>
                </a:cxn>
                <a:cxn ang="0">
                  <a:pos x="234" y="260"/>
                </a:cxn>
                <a:cxn ang="0">
                  <a:pos x="170" y="194"/>
                </a:cxn>
                <a:cxn ang="0">
                  <a:pos x="294" y="140"/>
                </a:cxn>
              </a:cxnLst>
              <a:rect l="0" t="0" r="r" b="b"/>
              <a:pathLst>
                <a:path w="294" h="326">
                  <a:moveTo>
                    <a:pt x="294" y="296"/>
                  </a:moveTo>
                  <a:lnTo>
                    <a:pt x="294" y="296"/>
                  </a:lnTo>
                  <a:lnTo>
                    <a:pt x="266" y="310"/>
                  </a:lnTo>
                  <a:lnTo>
                    <a:pt x="234" y="320"/>
                  </a:lnTo>
                  <a:lnTo>
                    <a:pt x="218" y="322"/>
                  </a:lnTo>
                  <a:lnTo>
                    <a:pt x="202" y="326"/>
                  </a:lnTo>
                  <a:lnTo>
                    <a:pt x="184" y="326"/>
                  </a:lnTo>
                  <a:lnTo>
                    <a:pt x="164" y="326"/>
                  </a:lnTo>
                  <a:lnTo>
                    <a:pt x="164" y="326"/>
                  </a:lnTo>
                  <a:lnTo>
                    <a:pt x="148" y="326"/>
                  </a:lnTo>
                  <a:lnTo>
                    <a:pt x="130" y="324"/>
                  </a:lnTo>
                  <a:lnTo>
                    <a:pt x="114" y="320"/>
                  </a:lnTo>
                  <a:lnTo>
                    <a:pt x="98" y="314"/>
                  </a:lnTo>
                  <a:lnTo>
                    <a:pt x="84" y="308"/>
                  </a:lnTo>
                  <a:lnTo>
                    <a:pt x="70" y="300"/>
                  </a:lnTo>
                  <a:lnTo>
                    <a:pt x="58" y="292"/>
                  </a:lnTo>
                  <a:lnTo>
                    <a:pt x="46" y="282"/>
                  </a:lnTo>
                  <a:lnTo>
                    <a:pt x="36" y="272"/>
                  </a:lnTo>
                  <a:lnTo>
                    <a:pt x="28" y="258"/>
                  </a:lnTo>
                  <a:lnTo>
                    <a:pt x="20" y="246"/>
                  </a:lnTo>
                  <a:lnTo>
                    <a:pt x="12" y="232"/>
                  </a:lnTo>
                  <a:lnTo>
                    <a:pt x="8" y="216"/>
                  </a:lnTo>
                  <a:lnTo>
                    <a:pt x="4" y="200"/>
                  </a:lnTo>
                  <a:lnTo>
                    <a:pt x="2" y="182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2" y="146"/>
                  </a:lnTo>
                  <a:lnTo>
                    <a:pt x="4" y="128"/>
                  </a:lnTo>
                  <a:lnTo>
                    <a:pt x="8" y="112"/>
                  </a:lnTo>
                  <a:lnTo>
                    <a:pt x="12" y="96"/>
                  </a:lnTo>
                  <a:lnTo>
                    <a:pt x="20" y="82"/>
                  </a:lnTo>
                  <a:lnTo>
                    <a:pt x="28" y="68"/>
                  </a:lnTo>
                  <a:lnTo>
                    <a:pt x="36" y="56"/>
                  </a:lnTo>
                  <a:lnTo>
                    <a:pt x="48" y="44"/>
                  </a:lnTo>
                  <a:lnTo>
                    <a:pt x="58" y="34"/>
                  </a:lnTo>
                  <a:lnTo>
                    <a:pt x="72" y="26"/>
                  </a:lnTo>
                  <a:lnTo>
                    <a:pt x="84" y="18"/>
                  </a:lnTo>
                  <a:lnTo>
                    <a:pt x="100" y="12"/>
                  </a:lnTo>
                  <a:lnTo>
                    <a:pt x="114" y="6"/>
                  </a:lnTo>
                  <a:lnTo>
                    <a:pt x="130" y="2"/>
                  </a:lnTo>
                  <a:lnTo>
                    <a:pt x="148" y="0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82" y="0"/>
                  </a:lnTo>
                  <a:lnTo>
                    <a:pt x="200" y="2"/>
                  </a:lnTo>
                  <a:lnTo>
                    <a:pt x="216" y="4"/>
                  </a:lnTo>
                  <a:lnTo>
                    <a:pt x="232" y="8"/>
                  </a:lnTo>
                  <a:lnTo>
                    <a:pt x="248" y="14"/>
                  </a:lnTo>
                  <a:lnTo>
                    <a:pt x="262" y="22"/>
                  </a:lnTo>
                  <a:lnTo>
                    <a:pt x="276" y="30"/>
                  </a:lnTo>
                  <a:lnTo>
                    <a:pt x="290" y="40"/>
                  </a:lnTo>
                  <a:lnTo>
                    <a:pt x="250" y="82"/>
                  </a:lnTo>
                  <a:lnTo>
                    <a:pt x="250" y="82"/>
                  </a:lnTo>
                  <a:lnTo>
                    <a:pt x="232" y="70"/>
                  </a:lnTo>
                  <a:lnTo>
                    <a:pt x="212" y="62"/>
                  </a:lnTo>
                  <a:lnTo>
                    <a:pt x="188" y="56"/>
                  </a:lnTo>
                  <a:lnTo>
                    <a:pt x="162" y="56"/>
                  </a:lnTo>
                  <a:lnTo>
                    <a:pt x="162" y="56"/>
                  </a:lnTo>
                  <a:lnTo>
                    <a:pt x="140" y="58"/>
                  </a:lnTo>
                  <a:lnTo>
                    <a:pt x="122" y="64"/>
                  </a:lnTo>
                  <a:lnTo>
                    <a:pt x="104" y="74"/>
                  </a:lnTo>
                  <a:lnTo>
                    <a:pt x="90" y="86"/>
                  </a:lnTo>
                  <a:lnTo>
                    <a:pt x="80" y="102"/>
                  </a:lnTo>
                  <a:lnTo>
                    <a:pt x="72" y="120"/>
                  </a:lnTo>
                  <a:lnTo>
                    <a:pt x="66" y="140"/>
                  </a:lnTo>
                  <a:lnTo>
                    <a:pt x="64" y="160"/>
                  </a:lnTo>
                  <a:lnTo>
                    <a:pt x="64" y="160"/>
                  </a:lnTo>
                  <a:lnTo>
                    <a:pt x="66" y="184"/>
                  </a:lnTo>
                  <a:lnTo>
                    <a:pt x="72" y="206"/>
                  </a:lnTo>
                  <a:lnTo>
                    <a:pt x="80" y="224"/>
                  </a:lnTo>
                  <a:lnTo>
                    <a:pt x="92" y="240"/>
                  </a:lnTo>
                  <a:lnTo>
                    <a:pt x="106" y="254"/>
                  </a:lnTo>
                  <a:lnTo>
                    <a:pt x="124" y="262"/>
                  </a:lnTo>
                  <a:lnTo>
                    <a:pt x="144" y="270"/>
                  </a:lnTo>
                  <a:lnTo>
                    <a:pt x="166" y="272"/>
                  </a:lnTo>
                  <a:lnTo>
                    <a:pt x="166" y="272"/>
                  </a:lnTo>
                  <a:lnTo>
                    <a:pt x="186" y="272"/>
                  </a:lnTo>
                  <a:lnTo>
                    <a:pt x="204" y="270"/>
                  </a:lnTo>
                  <a:lnTo>
                    <a:pt x="220" y="266"/>
                  </a:lnTo>
                  <a:lnTo>
                    <a:pt x="234" y="260"/>
                  </a:lnTo>
                  <a:lnTo>
                    <a:pt x="234" y="194"/>
                  </a:lnTo>
                  <a:lnTo>
                    <a:pt x="170" y="194"/>
                  </a:lnTo>
                  <a:lnTo>
                    <a:pt x="174" y="140"/>
                  </a:lnTo>
                  <a:lnTo>
                    <a:pt x="294" y="140"/>
                  </a:lnTo>
                  <a:lnTo>
                    <a:pt x="294" y="296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sp>
          <p:nvSpPr>
            <p:cNvPr id="18" name="Freeform 101"/>
            <p:cNvSpPr>
              <a:spLocks noChangeAspect="1" noEditPoints="1"/>
            </p:cNvSpPr>
            <p:nvPr userDrawn="1"/>
          </p:nvSpPr>
          <p:spPr bwMode="gray">
            <a:xfrm>
              <a:off x="4080" y="3570"/>
              <a:ext cx="216" cy="223"/>
            </a:xfrm>
            <a:custGeom>
              <a:avLst/>
              <a:gdLst/>
              <a:ahLst/>
              <a:cxnLst>
                <a:cxn ang="0">
                  <a:pos x="58" y="132"/>
                </a:cxn>
                <a:cxn ang="0">
                  <a:pos x="60" y="142"/>
                </a:cxn>
                <a:cxn ang="0">
                  <a:pos x="70" y="158"/>
                </a:cxn>
                <a:cxn ang="0">
                  <a:pos x="84" y="170"/>
                </a:cxn>
                <a:cxn ang="0">
                  <a:pos x="102" y="176"/>
                </a:cxn>
                <a:cxn ang="0">
                  <a:pos x="112" y="176"/>
                </a:cxn>
                <a:cxn ang="0">
                  <a:pos x="144" y="172"/>
                </a:cxn>
                <a:cxn ang="0">
                  <a:pos x="170" y="150"/>
                </a:cxn>
                <a:cxn ang="0">
                  <a:pos x="208" y="180"/>
                </a:cxn>
                <a:cxn ang="0">
                  <a:pos x="188" y="200"/>
                </a:cxn>
                <a:cxn ang="0">
                  <a:pos x="164" y="214"/>
                </a:cxn>
                <a:cxn ang="0">
                  <a:pos x="140" y="222"/>
                </a:cxn>
                <a:cxn ang="0">
                  <a:pos x="112" y="224"/>
                </a:cxn>
                <a:cxn ang="0">
                  <a:pos x="90" y="222"/>
                </a:cxn>
                <a:cxn ang="0">
                  <a:pos x="50" y="206"/>
                </a:cxn>
                <a:cxn ang="0">
                  <a:pos x="20" y="178"/>
                </a:cxn>
                <a:cxn ang="0">
                  <a:pos x="2" y="136"/>
                </a:cxn>
                <a:cxn ang="0">
                  <a:pos x="0" y="112"/>
                </a:cxn>
                <a:cxn ang="0">
                  <a:pos x="8" y="66"/>
                </a:cxn>
                <a:cxn ang="0">
                  <a:pos x="32" y="32"/>
                </a:cxn>
                <a:cxn ang="0">
                  <a:pos x="68" y="8"/>
                </a:cxn>
                <a:cxn ang="0">
                  <a:pos x="110" y="0"/>
                </a:cxn>
                <a:cxn ang="0">
                  <a:pos x="134" y="2"/>
                </a:cxn>
                <a:cxn ang="0">
                  <a:pos x="174" y="18"/>
                </a:cxn>
                <a:cxn ang="0">
                  <a:pos x="200" y="46"/>
                </a:cxn>
                <a:cxn ang="0">
                  <a:pos x="214" y="90"/>
                </a:cxn>
                <a:cxn ang="0">
                  <a:pos x="216" y="132"/>
                </a:cxn>
                <a:cxn ang="0">
                  <a:pos x="158" y="88"/>
                </a:cxn>
                <a:cxn ang="0">
                  <a:pos x="154" y="70"/>
                </a:cxn>
                <a:cxn ang="0">
                  <a:pos x="144" y="56"/>
                </a:cxn>
                <a:cxn ang="0">
                  <a:pos x="128" y="48"/>
                </a:cxn>
                <a:cxn ang="0">
                  <a:pos x="108" y="46"/>
                </a:cxn>
                <a:cxn ang="0">
                  <a:pos x="98" y="46"/>
                </a:cxn>
                <a:cxn ang="0">
                  <a:pos x="82" y="52"/>
                </a:cxn>
                <a:cxn ang="0">
                  <a:pos x="68" y="64"/>
                </a:cxn>
                <a:cxn ang="0">
                  <a:pos x="60" y="80"/>
                </a:cxn>
                <a:cxn ang="0">
                  <a:pos x="158" y="88"/>
                </a:cxn>
              </a:cxnLst>
              <a:rect l="0" t="0" r="r" b="b"/>
              <a:pathLst>
                <a:path w="216" h="224">
                  <a:moveTo>
                    <a:pt x="216" y="132"/>
                  </a:moveTo>
                  <a:lnTo>
                    <a:pt x="58" y="132"/>
                  </a:lnTo>
                  <a:lnTo>
                    <a:pt x="58" y="132"/>
                  </a:lnTo>
                  <a:lnTo>
                    <a:pt x="60" y="142"/>
                  </a:lnTo>
                  <a:lnTo>
                    <a:pt x="64" y="150"/>
                  </a:lnTo>
                  <a:lnTo>
                    <a:pt x="70" y="158"/>
                  </a:lnTo>
                  <a:lnTo>
                    <a:pt x="76" y="164"/>
                  </a:lnTo>
                  <a:lnTo>
                    <a:pt x="84" y="170"/>
                  </a:lnTo>
                  <a:lnTo>
                    <a:pt x="92" y="174"/>
                  </a:lnTo>
                  <a:lnTo>
                    <a:pt x="102" y="176"/>
                  </a:lnTo>
                  <a:lnTo>
                    <a:pt x="112" y="176"/>
                  </a:lnTo>
                  <a:lnTo>
                    <a:pt x="112" y="176"/>
                  </a:lnTo>
                  <a:lnTo>
                    <a:pt x="128" y="176"/>
                  </a:lnTo>
                  <a:lnTo>
                    <a:pt x="144" y="172"/>
                  </a:lnTo>
                  <a:lnTo>
                    <a:pt x="156" y="162"/>
                  </a:lnTo>
                  <a:lnTo>
                    <a:pt x="170" y="150"/>
                  </a:lnTo>
                  <a:lnTo>
                    <a:pt x="208" y="180"/>
                  </a:lnTo>
                  <a:lnTo>
                    <a:pt x="208" y="180"/>
                  </a:lnTo>
                  <a:lnTo>
                    <a:pt x="198" y="190"/>
                  </a:lnTo>
                  <a:lnTo>
                    <a:pt x="188" y="200"/>
                  </a:lnTo>
                  <a:lnTo>
                    <a:pt x="176" y="208"/>
                  </a:lnTo>
                  <a:lnTo>
                    <a:pt x="164" y="214"/>
                  </a:lnTo>
                  <a:lnTo>
                    <a:pt x="152" y="218"/>
                  </a:lnTo>
                  <a:lnTo>
                    <a:pt x="140" y="222"/>
                  </a:lnTo>
                  <a:lnTo>
                    <a:pt x="126" y="224"/>
                  </a:lnTo>
                  <a:lnTo>
                    <a:pt x="112" y="224"/>
                  </a:lnTo>
                  <a:lnTo>
                    <a:pt x="112" y="224"/>
                  </a:lnTo>
                  <a:lnTo>
                    <a:pt x="90" y="222"/>
                  </a:lnTo>
                  <a:lnTo>
                    <a:pt x="68" y="216"/>
                  </a:lnTo>
                  <a:lnTo>
                    <a:pt x="50" y="206"/>
                  </a:lnTo>
                  <a:lnTo>
                    <a:pt x="32" y="194"/>
                  </a:lnTo>
                  <a:lnTo>
                    <a:pt x="20" y="178"/>
                  </a:lnTo>
                  <a:lnTo>
                    <a:pt x="10" y="158"/>
                  </a:lnTo>
                  <a:lnTo>
                    <a:pt x="2" y="136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2" y="88"/>
                  </a:lnTo>
                  <a:lnTo>
                    <a:pt x="8" y="66"/>
                  </a:lnTo>
                  <a:lnTo>
                    <a:pt x="18" y="48"/>
                  </a:lnTo>
                  <a:lnTo>
                    <a:pt x="32" y="32"/>
                  </a:lnTo>
                  <a:lnTo>
                    <a:pt x="48" y="18"/>
                  </a:lnTo>
                  <a:lnTo>
                    <a:pt x="68" y="8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4" y="2"/>
                  </a:lnTo>
                  <a:lnTo>
                    <a:pt x="156" y="8"/>
                  </a:lnTo>
                  <a:lnTo>
                    <a:pt x="174" y="18"/>
                  </a:lnTo>
                  <a:lnTo>
                    <a:pt x="190" y="30"/>
                  </a:lnTo>
                  <a:lnTo>
                    <a:pt x="200" y="46"/>
                  </a:lnTo>
                  <a:lnTo>
                    <a:pt x="210" y="66"/>
                  </a:lnTo>
                  <a:lnTo>
                    <a:pt x="214" y="90"/>
                  </a:lnTo>
                  <a:lnTo>
                    <a:pt x="216" y="116"/>
                  </a:lnTo>
                  <a:lnTo>
                    <a:pt x="216" y="132"/>
                  </a:lnTo>
                  <a:close/>
                  <a:moveTo>
                    <a:pt x="158" y="88"/>
                  </a:moveTo>
                  <a:lnTo>
                    <a:pt x="158" y="88"/>
                  </a:lnTo>
                  <a:lnTo>
                    <a:pt x="158" y="78"/>
                  </a:lnTo>
                  <a:lnTo>
                    <a:pt x="154" y="70"/>
                  </a:lnTo>
                  <a:lnTo>
                    <a:pt x="150" y="62"/>
                  </a:lnTo>
                  <a:lnTo>
                    <a:pt x="144" y="56"/>
                  </a:lnTo>
                  <a:lnTo>
                    <a:pt x="136" y="52"/>
                  </a:lnTo>
                  <a:lnTo>
                    <a:pt x="128" y="48"/>
                  </a:lnTo>
                  <a:lnTo>
                    <a:pt x="120" y="46"/>
                  </a:lnTo>
                  <a:lnTo>
                    <a:pt x="108" y="46"/>
                  </a:lnTo>
                  <a:lnTo>
                    <a:pt x="108" y="46"/>
                  </a:lnTo>
                  <a:lnTo>
                    <a:pt x="98" y="46"/>
                  </a:lnTo>
                  <a:lnTo>
                    <a:pt x="90" y="48"/>
                  </a:lnTo>
                  <a:lnTo>
                    <a:pt x="82" y="52"/>
                  </a:lnTo>
                  <a:lnTo>
                    <a:pt x="74" y="58"/>
                  </a:lnTo>
                  <a:lnTo>
                    <a:pt x="68" y="64"/>
                  </a:lnTo>
                  <a:lnTo>
                    <a:pt x="64" y="72"/>
                  </a:lnTo>
                  <a:lnTo>
                    <a:pt x="60" y="80"/>
                  </a:lnTo>
                  <a:lnTo>
                    <a:pt x="58" y="88"/>
                  </a:lnTo>
                  <a:lnTo>
                    <a:pt x="158" y="88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sp>
          <p:nvSpPr>
            <p:cNvPr id="19" name="Freeform 102"/>
            <p:cNvSpPr>
              <a:spLocks noChangeAspect="1" noEditPoints="1"/>
            </p:cNvSpPr>
            <p:nvPr userDrawn="1"/>
          </p:nvSpPr>
          <p:spPr bwMode="gray">
            <a:xfrm>
              <a:off x="3342" y="3570"/>
              <a:ext cx="196" cy="223"/>
            </a:xfrm>
            <a:custGeom>
              <a:avLst/>
              <a:gdLst/>
              <a:ahLst/>
              <a:cxnLst>
                <a:cxn ang="0">
                  <a:pos x="196" y="218"/>
                </a:cxn>
                <a:cxn ang="0">
                  <a:pos x="144" y="198"/>
                </a:cxn>
                <a:cxn ang="0">
                  <a:pos x="138" y="204"/>
                </a:cxn>
                <a:cxn ang="0">
                  <a:pos x="114" y="218"/>
                </a:cxn>
                <a:cxn ang="0">
                  <a:pos x="78" y="224"/>
                </a:cxn>
                <a:cxn ang="0">
                  <a:pos x="62" y="224"/>
                </a:cxn>
                <a:cxn ang="0">
                  <a:pos x="36" y="216"/>
                </a:cxn>
                <a:cxn ang="0">
                  <a:pos x="14" y="200"/>
                </a:cxn>
                <a:cxn ang="0">
                  <a:pos x="2" y="176"/>
                </a:cxn>
                <a:cxn ang="0">
                  <a:pos x="0" y="160"/>
                </a:cxn>
                <a:cxn ang="0">
                  <a:pos x="4" y="136"/>
                </a:cxn>
                <a:cxn ang="0">
                  <a:pos x="12" y="118"/>
                </a:cxn>
                <a:cxn ang="0">
                  <a:pos x="28" y="104"/>
                </a:cxn>
                <a:cxn ang="0">
                  <a:pos x="46" y="96"/>
                </a:cxn>
                <a:cxn ang="0">
                  <a:pos x="88" y="86"/>
                </a:cxn>
                <a:cxn ang="0">
                  <a:pos x="130" y="84"/>
                </a:cxn>
                <a:cxn ang="0">
                  <a:pos x="140" y="82"/>
                </a:cxn>
                <a:cxn ang="0">
                  <a:pos x="140" y="72"/>
                </a:cxn>
                <a:cxn ang="0">
                  <a:pos x="134" y="60"/>
                </a:cxn>
                <a:cxn ang="0">
                  <a:pos x="124" y="50"/>
                </a:cxn>
                <a:cxn ang="0">
                  <a:pos x="106" y="46"/>
                </a:cxn>
                <a:cxn ang="0">
                  <a:pos x="96" y="46"/>
                </a:cxn>
                <a:cxn ang="0">
                  <a:pos x="66" y="52"/>
                </a:cxn>
                <a:cxn ang="0">
                  <a:pos x="40" y="68"/>
                </a:cxn>
                <a:cxn ang="0">
                  <a:pos x="6" y="34"/>
                </a:cxn>
                <a:cxn ang="0">
                  <a:pos x="28" y="18"/>
                </a:cxn>
                <a:cxn ang="0">
                  <a:pos x="76" y="2"/>
                </a:cxn>
                <a:cxn ang="0">
                  <a:pos x="100" y="0"/>
                </a:cxn>
                <a:cxn ang="0">
                  <a:pos x="144" y="6"/>
                </a:cxn>
                <a:cxn ang="0">
                  <a:pos x="174" y="22"/>
                </a:cxn>
                <a:cxn ang="0">
                  <a:pos x="190" y="46"/>
                </a:cxn>
                <a:cxn ang="0">
                  <a:pos x="196" y="80"/>
                </a:cxn>
                <a:cxn ang="0">
                  <a:pos x="140" y="126"/>
                </a:cxn>
                <a:cxn ang="0">
                  <a:pos x="132" y="126"/>
                </a:cxn>
                <a:cxn ang="0">
                  <a:pos x="96" y="128"/>
                </a:cxn>
                <a:cxn ang="0">
                  <a:pos x="74" y="134"/>
                </a:cxn>
                <a:cxn ang="0">
                  <a:pos x="60" y="146"/>
                </a:cxn>
                <a:cxn ang="0">
                  <a:pos x="58" y="156"/>
                </a:cxn>
                <a:cxn ang="0">
                  <a:pos x="62" y="168"/>
                </a:cxn>
                <a:cxn ang="0">
                  <a:pos x="70" y="176"/>
                </a:cxn>
                <a:cxn ang="0">
                  <a:pos x="84" y="180"/>
                </a:cxn>
                <a:cxn ang="0">
                  <a:pos x="114" y="174"/>
                </a:cxn>
                <a:cxn ang="0">
                  <a:pos x="128" y="164"/>
                </a:cxn>
                <a:cxn ang="0">
                  <a:pos x="138" y="152"/>
                </a:cxn>
                <a:cxn ang="0">
                  <a:pos x="140" y="134"/>
                </a:cxn>
              </a:cxnLst>
              <a:rect l="0" t="0" r="r" b="b"/>
              <a:pathLst>
                <a:path w="196" h="224">
                  <a:moveTo>
                    <a:pt x="196" y="80"/>
                  </a:moveTo>
                  <a:lnTo>
                    <a:pt x="196" y="218"/>
                  </a:lnTo>
                  <a:lnTo>
                    <a:pt x="146" y="218"/>
                  </a:lnTo>
                  <a:lnTo>
                    <a:pt x="144" y="198"/>
                  </a:lnTo>
                  <a:lnTo>
                    <a:pt x="144" y="198"/>
                  </a:lnTo>
                  <a:lnTo>
                    <a:pt x="138" y="204"/>
                  </a:lnTo>
                  <a:lnTo>
                    <a:pt x="130" y="210"/>
                  </a:lnTo>
                  <a:lnTo>
                    <a:pt x="114" y="218"/>
                  </a:lnTo>
                  <a:lnTo>
                    <a:pt x="96" y="222"/>
                  </a:lnTo>
                  <a:lnTo>
                    <a:pt x="78" y="224"/>
                  </a:lnTo>
                  <a:lnTo>
                    <a:pt x="78" y="224"/>
                  </a:lnTo>
                  <a:lnTo>
                    <a:pt x="62" y="224"/>
                  </a:lnTo>
                  <a:lnTo>
                    <a:pt x="48" y="220"/>
                  </a:lnTo>
                  <a:lnTo>
                    <a:pt x="36" y="216"/>
                  </a:lnTo>
                  <a:lnTo>
                    <a:pt x="24" y="208"/>
                  </a:lnTo>
                  <a:lnTo>
                    <a:pt x="14" y="200"/>
                  </a:lnTo>
                  <a:lnTo>
                    <a:pt x="8" y="188"/>
                  </a:lnTo>
                  <a:lnTo>
                    <a:pt x="2" y="17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48"/>
                  </a:lnTo>
                  <a:lnTo>
                    <a:pt x="4" y="136"/>
                  </a:lnTo>
                  <a:lnTo>
                    <a:pt x="8" y="126"/>
                  </a:lnTo>
                  <a:lnTo>
                    <a:pt x="12" y="118"/>
                  </a:lnTo>
                  <a:lnTo>
                    <a:pt x="20" y="110"/>
                  </a:lnTo>
                  <a:lnTo>
                    <a:pt x="28" y="104"/>
                  </a:lnTo>
                  <a:lnTo>
                    <a:pt x="36" y="100"/>
                  </a:lnTo>
                  <a:lnTo>
                    <a:pt x="46" y="96"/>
                  </a:lnTo>
                  <a:lnTo>
                    <a:pt x="66" y="90"/>
                  </a:lnTo>
                  <a:lnTo>
                    <a:pt x="88" y="86"/>
                  </a:lnTo>
                  <a:lnTo>
                    <a:pt x="110" y="84"/>
                  </a:lnTo>
                  <a:lnTo>
                    <a:pt x="130" y="84"/>
                  </a:lnTo>
                  <a:lnTo>
                    <a:pt x="140" y="84"/>
                  </a:lnTo>
                  <a:lnTo>
                    <a:pt x="140" y="82"/>
                  </a:lnTo>
                  <a:lnTo>
                    <a:pt x="140" y="82"/>
                  </a:lnTo>
                  <a:lnTo>
                    <a:pt x="140" y="72"/>
                  </a:lnTo>
                  <a:lnTo>
                    <a:pt x="138" y="66"/>
                  </a:lnTo>
                  <a:lnTo>
                    <a:pt x="134" y="60"/>
                  </a:lnTo>
                  <a:lnTo>
                    <a:pt x="130" y="54"/>
                  </a:lnTo>
                  <a:lnTo>
                    <a:pt x="124" y="50"/>
                  </a:lnTo>
                  <a:lnTo>
                    <a:pt x="116" y="48"/>
                  </a:lnTo>
                  <a:lnTo>
                    <a:pt x="106" y="46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0" y="46"/>
                  </a:lnTo>
                  <a:lnTo>
                    <a:pt x="66" y="52"/>
                  </a:lnTo>
                  <a:lnTo>
                    <a:pt x="52" y="58"/>
                  </a:lnTo>
                  <a:lnTo>
                    <a:pt x="40" y="68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18" y="26"/>
                  </a:lnTo>
                  <a:lnTo>
                    <a:pt x="28" y="18"/>
                  </a:lnTo>
                  <a:lnTo>
                    <a:pt x="52" y="8"/>
                  </a:lnTo>
                  <a:lnTo>
                    <a:pt x="76" y="2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24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2"/>
                  </a:lnTo>
                  <a:lnTo>
                    <a:pt x="184" y="34"/>
                  </a:lnTo>
                  <a:lnTo>
                    <a:pt x="190" y="46"/>
                  </a:lnTo>
                  <a:lnTo>
                    <a:pt x="194" y="62"/>
                  </a:lnTo>
                  <a:lnTo>
                    <a:pt x="196" y="80"/>
                  </a:lnTo>
                  <a:lnTo>
                    <a:pt x="196" y="80"/>
                  </a:lnTo>
                  <a:close/>
                  <a:moveTo>
                    <a:pt x="140" y="126"/>
                  </a:moveTo>
                  <a:lnTo>
                    <a:pt x="132" y="126"/>
                  </a:lnTo>
                  <a:lnTo>
                    <a:pt x="132" y="126"/>
                  </a:lnTo>
                  <a:lnTo>
                    <a:pt x="110" y="126"/>
                  </a:lnTo>
                  <a:lnTo>
                    <a:pt x="96" y="128"/>
                  </a:lnTo>
                  <a:lnTo>
                    <a:pt x="84" y="130"/>
                  </a:lnTo>
                  <a:lnTo>
                    <a:pt x="74" y="134"/>
                  </a:lnTo>
                  <a:lnTo>
                    <a:pt x="66" y="140"/>
                  </a:lnTo>
                  <a:lnTo>
                    <a:pt x="60" y="146"/>
                  </a:lnTo>
                  <a:lnTo>
                    <a:pt x="58" y="156"/>
                  </a:lnTo>
                  <a:lnTo>
                    <a:pt x="58" y="156"/>
                  </a:lnTo>
                  <a:lnTo>
                    <a:pt x="58" y="162"/>
                  </a:lnTo>
                  <a:lnTo>
                    <a:pt x="62" y="168"/>
                  </a:lnTo>
                  <a:lnTo>
                    <a:pt x="66" y="172"/>
                  </a:lnTo>
                  <a:lnTo>
                    <a:pt x="70" y="176"/>
                  </a:lnTo>
                  <a:lnTo>
                    <a:pt x="78" y="178"/>
                  </a:lnTo>
                  <a:lnTo>
                    <a:pt x="84" y="180"/>
                  </a:lnTo>
                  <a:lnTo>
                    <a:pt x="100" y="178"/>
                  </a:lnTo>
                  <a:lnTo>
                    <a:pt x="114" y="174"/>
                  </a:lnTo>
                  <a:lnTo>
                    <a:pt x="122" y="170"/>
                  </a:lnTo>
                  <a:lnTo>
                    <a:pt x="128" y="164"/>
                  </a:lnTo>
                  <a:lnTo>
                    <a:pt x="134" y="158"/>
                  </a:lnTo>
                  <a:lnTo>
                    <a:pt x="138" y="152"/>
                  </a:lnTo>
                  <a:lnTo>
                    <a:pt x="140" y="144"/>
                  </a:lnTo>
                  <a:lnTo>
                    <a:pt x="140" y="134"/>
                  </a:lnTo>
                  <a:lnTo>
                    <a:pt x="140" y="126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sp>
          <p:nvSpPr>
            <p:cNvPr id="20" name="Freeform 103"/>
            <p:cNvSpPr>
              <a:spLocks noChangeAspect="1" noEditPoints="1"/>
            </p:cNvSpPr>
            <p:nvPr userDrawn="1"/>
          </p:nvSpPr>
          <p:spPr bwMode="gray">
            <a:xfrm>
              <a:off x="4402" y="3735"/>
              <a:ext cx="58" cy="56"/>
            </a:xfrm>
            <a:custGeom>
              <a:avLst/>
              <a:gdLst/>
              <a:ahLst/>
              <a:cxnLst>
                <a:cxn ang="0">
                  <a:pos x="6" y="28"/>
                </a:cxn>
                <a:cxn ang="0">
                  <a:pos x="14" y="12"/>
                </a:cxn>
                <a:cxn ang="0">
                  <a:pos x="30" y="4"/>
                </a:cxn>
                <a:cxn ang="0">
                  <a:pos x="38" y="6"/>
                </a:cxn>
                <a:cxn ang="0">
                  <a:pos x="52" y="18"/>
                </a:cxn>
                <a:cxn ang="0">
                  <a:pos x="54" y="28"/>
                </a:cxn>
                <a:cxn ang="0">
                  <a:pos x="46" y="46"/>
                </a:cxn>
                <a:cxn ang="0">
                  <a:pos x="30" y="52"/>
                </a:cxn>
                <a:cxn ang="0">
                  <a:pos x="20" y="50"/>
                </a:cxn>
                <a:cxn ang="0">
                  <a:pos x="8" y="38"/>
                </a:cxn>
                <a:cxn ang="0">
                  <a:pos x="6" y="28"/>
                </a:cxn>
                <a:cxn ang="0">
                  <a:pos x="30" y="56"/>
                </a:cxn>
                <a:cxn ang="0">
                  <a:pos x="50" y="48"/>
                </a:cxn>
                <a:cxn ang="0">
                  <a:pos x="58" y="34"/>
                </a:cxn>
                <a:cxn ang="0">
                  <a:pos x="58" y="28"/>
                </a:cxn>
                <a:cxn ang="0">
                  <a:pos x="56" y="16"/>
                </a:cxn>
                <a:cxn ang="0">
                  <a:pos x="42" y="2"/>
                </a:cxn>
                <a:cxn ang="0">
                  <a:pos x="30" y="0"/>
                </a:cxn>
                <a:cxn ang="0">
                  <a:pos x="10" y="8"/>
                </a:cxn>
                <a:cxn ang="0">
                  <a:pos x="2" y="22"/>
                </a:cxn>
                <a:cxn ang="0">
                  <a:pos x="0" y="28"/>
                </a:cxn>
                <a:cxn ang="0">
                  <a:pos x="4" y="40"/>
                </a:cxn>
                <a:cxn ang="0">
                  <a:pos x="18" y="54"/>
                </a:cxn>
                <a:cxn ang="0">
                  <a:pos x="30" y="56"/>
                </a:cxn>
                <a:cxn ang="0">
                  <a:pos x="30" y="30"/>
                </a:cxn>
                <a:cxn ang="0">
                  <a:pos x="44" y="44"/>
                </a:cxn>
                <a:cxn ang="0">
                  <a:pos x="34" y="30"/>
                </a:cxn>
                <a:cxn ang="0">
                  <a:pos x="42" y="24"/>
                </a:cxn>
                <a:cxn ang="0">
                  <a:pos x="44" y="22"/>
                </a:cxn>
                <a:cxn ang="0">
                  <a:pos x="40" y="14"/>
                </a:cxn>
                <a:cxn ang="0">
                  <a:pos x="32" y="12"/>
                </a:cxn>
                <a:cxn ang="0">
                  <a:pos x="18" y="44"/>
                </a:cxn>
                <a:cxn ang="0">
                  <a:pos x="24" y="30"/>
                </a:cxn>
                <a:cxn ang="0">
                  <a:pos x="24" y="16"/>
                </a:cxn>
                <a:cxn ang="0">
                  <a:pos x="30" y="16"/>
                </a:cxn>
                <a:cxn ang="0">
                  <a:pos x="38" y="18"/>
                </a:cxn>
                <a:cxn ang="0">
                  <a:pos x="38" y="20"/>
                </a:cxn>
                <a:cxn ang="0">
                  <a:pos x="36" y="26"/>
                </a:cxn>
                <a:cxn ang="0">
                  <a:pos x="24" y="26"/>
                </a:cxn>
              </a:cxnLst>
              <a:rect l="0" t="0" r="r" b="b"/>
              <a:pathLst>
                <a:path w="58" h="56">
                  <a:moveTo>
                    <a:pt x="6" y="28"/>
                  </a:moveTo>
                  <a:lnTo>
                    <a:pt x="6" y="28"/>
                  </a:lnTo>
                  <a:lnTo>
                    <a:pt x="8" y="18"/>
                  </a:lnTo>
                  <a:lnTo>
                    <a:pt x="14" y="12"/>
                  </a:lnTo>
                  <a:lnTo>
                    <a:pt x="20" y="6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8" y="6"/>
                  </a:lnTo>
                  <a:lnTo>
                    <a:pt x="46" y="12"/>
                  </a:lnTo>
                  <a:lnTo>
                    <a:pt x="52" y="18"/>
                  </a:lnTo>
                  <a:lnTo>
                    <a:pt x="54" y="28"/>
                  </a:lnTo>
                  <a:lnTo>
                    <a:pt x="54" y="28"/>
                  </a:lnTo>
                  <a:lnTo>
                    <a:pt x="52" y="38"/>
                  </a:lnTo>
                  <a:lnTo>
                    <a:pt x="46" y="46"/>
                  </a:lnTo>
                  <a:lnTo>
                    <a:pt x="38" y="50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20" y="50"/>
                  </a:lnTo>
                  <a:lnTo>
                    <a:pt x="14" y="46"/>
                  </a:lnTo>
                  <a:lnTo>
                    <a:pt x="8" y="38"/>
                  </a:lnTo>
                  <a:lnTo>
                    <a:pt x="6" y="28"/>
                  </a:lnTo>
                  <a:lnTo>
                    <a:pt x="6" y="28"/>
                  </a:lnTo>
                  <a:close/>
                  <a:moveTo>
                    <a:pt x="30" y="56"/>
                  </a:moveTo>
                  <a:lnTo>
                    <a:pt x="30" y="56"/>
                  </a:lnTo>
                  <a:lnTo>
                    <a:pt x="42" y="54"/>
                  </a:lnTo>
                  <a:lnTo>
                    <a:pt x="50" y="48"/>
                  </a:lnTo>
                  <a:lnTo>
                    <a:pt x="56" y="40"/>
                  </a:lnTo>
                  <a:lnTo>
                    <a:pt x="58" y="3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8" y="22"/>
                  </a:lnTo>
                  <a:lnTo>
                    <a:pt x="56" y="16"/>
                  </a:lnTo>
                  <a:lnTo>
                    <a:pt x="50" y="8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4" y="16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34"/>
                  </a:lnTo>
                  <a:lnTo>
                    <a:pt x="4" y="40"/>
                  </a:lnTo>
                  <a:lnTo>
                    <a:pt x="10" y="48"/>
                  </a:lnTo>
                  <a:lnTo>
                    <a:pt x="18" y="54"/>
                  </a:lnTo>
                  <a:lnTo>
                    <a:pt x="30" y="56"/>
                  </a:lnTo>
                  <a:lnTo>
                    <a:pt x="30" y="56"/>
                  </a:lnTo>
                  <a:close/>
                  <a:moveTo>
                    <a:pt x="24" y="30"/>
                  </a:moveTo>
                  <a:lnTo>
                    <a:pt x="30" y="30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40" y="28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2" y="16"/>
                  </a:lnTo>
                  <a:lnTo>
                    <a:pt x="40" y="14"/>
                  </a:lnTo>
                  <a:lnTo>
                    <a:pt x="36" y="12"/>
                  </a:lnTo>
                  <a:lnTo>
                    <a:pt x="32" y="12"/>
                  </a:lnTo>
                  <a:lnTo>
                    <a:pt x="18" y="12"/>
                  </a:lnTo>
                  <a:lnTo>
                    <a:pt x="18" y="44"/>
                  </a:lnTo>
                  <a:lnTo>
                    <a:pt x="24" y="44"/>
                  </a:lnTo>
                  <a:lnTo>
                    <a:pt x="24" y="30"/>
                  </a:lnTo>
                  <a:close/>
                  <a:moveTo>
                    <a:pt x="24" y="26"/>
                  </a:moveTo>
                  <a:lnTo>
                    <a:pt x="24" y="16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36" y="16"/>
                  </a:lnTo>
                  <a:lnTo>
                    <a:pt x="38" y="18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24"/>
                  </a:lnTo>
                  <a:lnTo>
                    <a:pt x="36" y="26"/>
                  </a:lnTo>
                  <a:lnTo>
                    <a:pt x="30" y="26"/>
                  </a:lnTo>
                  <a:lnTo>
                    <a:pt x="24" y="26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10426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Thin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2" y="314114"/>
            <a:ext cx="11545792" cy="5795732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 userDrawn="1"/>
        </p:nvSpPr>
        <p:spPr bwMode="gray">
          <a:xfrm>
            <a:off x="4940970" y="2105106"/>
            <a:ext cx="6599682" cy="335195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b" anchorCtr="0"/>
          <a:lstStyle/>
          <a:p>
            <a:pPr>
              <a:spcBef>
                <a:spcPct val="50000"/>
              </a:spcBef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" name="Rectangle 122"/>
          <p:cNvSpPr>
            <a:spLocks noGrp="1" noChangeArrowheads="1"/>
          </p:cNvSpPr>
          <p:nvPr>
            <p:ph type="ctrTitle"/>
          </p:nvPr>
        </p:nvSpPr>
        <p:spPr bwMode="auto">
          <a:xfrm>
            <a:off x="5258576" y="2370743"/>
            <a:ext cx="6048375" cy="394980"/>
          </a:xfrm>
          <a:prstGeom prst="rect">
            <a:avLst/>
          </a:prstGeom>
          <a:ln>
            <a:noFill/>
          </a:ln>
        </p:spPr>
        <p:txBody>
          <a:bodyPr wrap="square" tIns="0" bIns="0" anchor="t" anchorCtr="0">
            <a:spAutoFit/>
          </a:bodyPr>
          <a:lstStyle>
            <a:lvl1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2800" b="1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22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258577" y="4193166"/>
            <a:ext cx="3320996" cy="292388"/>
          </a:xfrm>
          <a:prstGeom prst="rect">
            <a:avLst/>
          </a:prstGeom>
          <a:ln/>
        </p:spPr>
        <p:txBody>
          <a:bodyPr wrap="square" bIns="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pitchFamily="18" charset="0"/>
              <a:buNone/>
              <a:defRPr sz="1600" b="0" i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 bwMode="gray">
          <a:xfrm>
            <a:off x="310897" y="6252826"/>
            <a:ext cx="11286128" cy="290849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pPr algn="l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969696"/>
                </a:solidFill>
                <a:ea typeface="Arial Unicode MS" pitchFamily="34" charset="-128"/>
                <a:cs typeface="Arial Unicode MS" pitchFamily="34" charset="-128"/>
              </a:rPr>
              <a:t>CONFIDENTIAL AND PROPRIETARY</a:t>
            </a:r>
          </a:p>
          <a:p>
            <a:pPr algn="l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969696"/>
                </a:solidFill>
                <a:ea typeface="Arial Unicode MS" pitchFamily="34" charset="-128"/>
                <a:cs typeface="Arial Unicode MS" pitchFamily="34" charset="-128"/>
              </a:rPr>
              <a:t>This presentation, including any supporting materials, is owned by Gartner, Inc. and/or its affiliates and is for the sole use of the intended Gartner audience or other intended recipients. This presentation may contain information that </a:t>
            </a:r>
            <a:br>
              <a:rPr lang="en-US" sz="700" dirty="0">
                <a:solidFill>
                  <a:srgbClr val="969696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700" dirty="0">
                <a:solidFill>
                  <a:srgbClr val="969696"/>
                </a:solidFill>
                <a:ea typeface="Arial Unicode MS" pitchFamily="34" charset="-128"/>
                <a:cs typeface="Arial Unicode MS" pitchFamily="34" charset="-128"/>
              </a:rPr>
              <a:t>is confidential, proprietary or otherwise legally protected, and it may not be further copied, distributed or publicly displayed without the express written permission of Gartner, Inc. or its affiliates. © 2018 Gartner, Inc. and/or its affiliates. </a:t>
            </a:r>
            <a:br>
              <a:rPr lang="en-US" sz="700" dirty="0">
                <a:solidFill>
                  <a:srgbClr val="969696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700" dirty="0">
                <a:solidFill>
                  <a:srgbClr val="969696"/>
                </a:solidFill>
                <a:ea typeface="Arial Unicode MS" pitchFamily="34" charset="-128"/>
                <a:cs typeface="Arial Unicode MS" pitchFamily="34" charset="-128"/>
              </a:rPr>
              <a:t>All rights reserved.</a:t>
            </a:r>
          </a:p>
        </p:txBody>
      </p:sp>
      <p:grpSp>
        <p:nvGrpSpPr>
          <p:cNvPr id="12" name="Group 95"/>
          <p:cNvGrpSpPr>
            <a:grpSpLocks noChangeAspect="1"/>
          </p:cNvGrpSpPr>
          <p:nvPr userDrawn="1"/>
        </p:nvGrpSpPr>
        <p:grpSpPr bwMode="auto">
          <a:xfrm>
            <a:off x="9049114" y="4555613"/>
            <a:ext cx="2055449" cy="462476"/>
            <a:chOff x="3020" y="3469"/>
            <a:chExt cx="1440" cy="326"/>
          </a:xfrm>
        </p:grpSpPr>
        <p:sp>
          <p:nvSpPr>
            <p:cNvPr id="13" name="Freeform 96"/>
            <p:cNvSpPr>
              <a:spLocks noChangeAspect="1"/>
            </p:cNvSpPr>
            <p:nvPr userDrawn="1"/>
          </p:nvSpPr>
          <p:spPr bwMode="gray">
            <a:xfrm>
              <a:off x="4322" y="3576"/>
              <a:ext cx="132" cy="211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28" y="50"/>
                </a:cxn>
                <a:cxn ang="0">
                  <a:pos x="106" y="50"/>
                </a:cxn>
                <a:cxn ang="0">
                  <a:pos x="106" y="50"/>
                </a:cxn>
                <a:cxn ang="0">
                  <a:pos x="96" y="50"/>
                </a:cxn>
                <a:cxn ang="0">
                  <a:pos x="86" y="54"/>
                </a:cxn>
                <a:cxn ang="0">
                  <a:pos x="78" y="60"/>
                </a:cxn>
                <a:cxn ang="0">
                  <a:pos x="70" y="66"/>
                </a:cxn>
                <a:cxn ang="0">
                  <a:pos x="64" y="74"/>
                </a:cxn>
                <a:cxn ang="0">
                  <a:pos x="60" y="82"/>
                </a:cxn>
                <a:cxn ang="0">
                  <a:pos x="58" y="92"/>
                </a:cxn>
                <a:cxn ang="0">
                  <a:pos x="58" y="100"/>
                </a:cxn>
                <a:cxn ang="0">
                  <a:pos x="58" y="212"/>
                </a:cxn>
                <a:cxn ang="0">
                  <a:pos x="0" y="212"/>
                </a:cxn>
                <a:cxn ang="0">
                  <a:pos x="0" y="0"/>
                </a:cxn>
                <a:cxn ang="0">
                  <a:pos x="54" y="0"/>
                </a:cxn>
                <a:cxn ang="0">
                  <a:pos x="56" y="26"/>
                </a:cxn>
                <a:cxn ang="0">
                  <a:pos x="56" y="26"/>
                </a:cxn>
                <a:cxn ang="0">
                  <a:pos x="66" y="14"/>
                </a:cxn>
                <a:cxn ang="0">
                  <a:pos x="78" y="6"/>
                </a:cxn>
                <a:cxn ang="0">
                  <a:pos x="94" y="2"/>
                </a:cxn>
                <a:cxn ang="0">
                  <a:pos x="112" y="0"/>
                </a:cxn>
                <a:cxn ang="0">
                  <a:pos x="132" y="0"/>
                </a:cxn>
              </a:cxnLst>
              <a:rect l="0" t="0" r="r" b="b"/>
              <a:pathLst>
                <a:path w="132" h="212">
                  <a:moveTo>
                    <a:pt x="132" y="0"/>
                  </a:moveTo>
                  <a:lnTo>
                    <a:pt x="128" y="50"/>
                  </a:lnTo>
                  <a:lnTo>
                    <a:pt x="106" y="50"/>
                  </a:lnTo>
                  <a:lnTo>
                    <a:pt x="106" y="50"/>
                  </a:lnTo>
                  <a:lnTo>
                    <a:pt x="96" y="50"/>
                  </a:lnTo>
                  <a:lnTo>
                    <a:pt x="86" y="54"/>
                  </a:lnTo>
                  <a:lnTo>
                    <a:pt x="78" y="60"/>
                  </a:lnTo>
                  <a:lnTo>
                    <a:pt x="70" y="66"/>
                  </a:lnTo>
                  <a:lnTo>
                    <a:pt x="64" y="74"/>
                  </a:lnTo>
                  <a:lnTo>
                    <a:pt x="60" y="82"/>
                  </a:lnTo>
                  <a:lnTo>
                    <a:pt x="58" y="92"/>
                  </a:lnTo>
                  <a:lnTo>
                    <a:pt x="58" y="100"/>
                  </a:lnTo>
                  <a:lnTo>
                    <a:pt x="58" y="212"/>
                  </a:lnTo>
                  <a:lnTo>
                    <a:pt x="0" y="2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66" y="14"/>
                  </a:lnTo>
                  <a:lnTo>
                    <a:pt x="78" y="6"/>
                  </a:lnTo>
                  <a:lnTo>
                    <a:pt x="94" y="2"/>
                  </a:lnTo>
                  <a:lnTo>
                    <a:pt x="11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sp>
          <p:nvSpPr>
            <p:cNvPr id="14" name="Freeform 97"/>
            <p:cNvSpPr>
              <a:spLocks noChangeAspect="1"/>
            </p:cNvSpPr>
            <p:nvPr userDrawn="1"/>
          </p:nvSpPr>
          <p:spPr bwMode="gray">
            <a:xfrm>
              <a:off x="3860" y="3570"/>
              <a:ext cx="194" cy="217"/>
            </a:xfrm>
            <a:custGeom>
              <a:avLst/>
              <a:gdLst/>
              <a:ahLst/>
              <a:cxnLst>
                <a:cxn ang="0">
                  <a:pos x="194" y="218"/>
                </a:cxn>
                <a:cxn ang="0">
                  <a:pos x="136" y="218"/>
                </a:cxn>
                <a:cxn ang="0">
                  <a:pos x="136" y="106"/>
                </a:cxn>
                <a:cxn ang="0">
                  <a:pos x="136" y="106"/>
                </a:cxn>
                <a:cxn ang="0">
                  <a:pos x="136" y="88"/>
                </a:cxn>
                <a:cxn ang="0">
                  <a:pos x="134" y="78"/>
                </a:cxn>
                <a:cxn ang="0">
                  <a:pos x="132" y="70"/>
                </a:cxn>
                <a:cxn ang="0">
                  <a:pos x="128" y="64"/>
                </a:cxn>
                <a:cxn ang="0">
                  <a:pos x="122" y="58"/>
                </a:cxn>
                <a:cxn ang="0">
                  <a:pos x="112" y="54"/>
                </a:cxn>
                <a:cxn ang="0">
                  <a:pos x="102" y="52"/>
                </a:cxn>
                <a:cxn ang="0">
                  <a:pos x="102" y="52"/>
                </a:cxn>
                <a:cxn ang="0">
                  <a:pos x="90" y="54"/>
                </a:cxn>
                <a:cxn ang="0">
                  <a:pos x="82" y="56"/>
                </a:cxn>
                <a:cxn ang="0">
                  <a:pos x="74" y="62"/>
                </a:cxn>
                <a:cxn ang="0">
                  <a:pos x="68" y="68"/>
                </a:cxn>
                <a:cxn ang="0">
                  <a:pos x="62" y="76"/>
                </a:cxn>
                <a:cxn ang="0">
                  <a:pos x="60" y="84"/>
                </a:cxn>
                <a:cxn ang="0">
                  <a:pos x="58" y="92"/>
                </a:cxn>
                <a:cxn ang="0">
                  <a:pos x="58" y="102"/>
                </a:cxn>
                <a:cxn ang="0">
                  <a:pos x="58" y="218"/>
                </a:cxn>
                <a:cxn ang="0">
                  <a:pos x="0" y="218"/>
                </a:cxn>
                <a:cxn ang="0">
                  <a:pos x="0" y="6"/>
                </a:cxn>
                <a:cxn ang="0">
                  <a:pos x="52" y="6"/>
                </a:cxn>
                <a:cxn ang="0">
                  <a:pos x="54" y="32"/>
                </a:cxn>
                <a:cxn ang="0">
                  <a:pos x="54" y="32"/>
                </a:cxn>
                <a:cxn ang="0">
                  <a:pos x="64" y="20"/>
                </a:cxn>
                <a:cxn ang="0">
                  <a:pos x="78" y="10"/>
                </a:cxn>
                <a:cxn ang="0">
                  <a:pos x="88" y="6"/>
                </a:cxn>
                <a:cxn ang="0">
                  <a:pos x="96" y="4"/>
                </a:cxn>
                <a:cxn ang="0">
                  <a:pos x="106" y="2"/>
                </a:cxn>
                <a:cxn ang="0">
                  <a:pos x="118" y="0"/>
                </a:cxn>
                <a:cxn ang="0">
                  <a:pos x="118" y="0"/>
                </a:cxn>
                <a:cxn ang="0">
                  <a:pos x="138" y="2"/>
                </a:cxn>
                <a:cxn ang="0">
                  <a:pos x="154" y="8"/>
                </a:cxn>
                <a:cxn ang="0">
                  <a:pos x="168" y="16"/>
                </a:cxn>
                <a:cxn ang="0">
                  <a:pos x="178" y="26"/>
                </a:cxn>
                <a:cxn ang="0">
                  <a:pos x="186" y="40"/>
                </a:cxn>
                <a:cxn ang="0">
                  <a:pos x="190" y="54"/>
                </a:cxn>
                <a:cxn ang="0">
                  <a:pos x="194" y="70"/>
                </a:cxn>
                <a:cxn ang="0">
                  <a:pos x="194" y="86"/>
                </a:cxn>
                <a:cxn ang="0">
                  <a:pos x="194" y="218"/>
                </a:cxn>
              </a:cxnLst>
              <a:rect l="0" t="0" r="r" b="b"/>
              <a:pathLst>
                <a:path w="194" h="218">
                  <a:moveTo>
                    <a:pt x="194" y="218"/>
                  </a:moveTo>
                  <a:lnTo>
                    <a:pt x="136" y="218"/>
                  </a:lnTo>
                  <a:lnTo>
                    <a:pt x="136" y="106"/>
                  </a:lnTo>
                  <a:lnTo>
                    <a:pt x="136" y="106"/>
                  </a:lnTo>
                  <a:lnTo>
                    <a:pt x="136" y="88"/>
                  </a:lnTo>
                  <a:lnTo>
                    <a:pt x="134" y="78"/>
                  </a:lnTo>
                  <a:lnTo>
                    <a:pt x="132" y="70"/>
                  </a:lnTo>
                  <a:lnTo>
                    <a:pt x="128" y="64"/>
                  </a:lnTo>
                  <a:lnTo>
                    <a:pt x="122" y="58"/>
                  </a:lnTo>
                  <a:lnTo>
                    <a:pt x="112" y="54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90" y="54"/>
                  </a:lnTo>
                  <a:lnTo>
                    <a:pt x="82" y="56"/>
                  </a:lnTo>
                  <a:lnTo>
                    <a:pt x="74" y="62"/>
                  </a:lnTo>
                  <a:lnTo>
                    <a:pt x="68" y="68"/>
                  </a:lnTo>
                  <a:lnTo>
                    <a:pt x="62" y="76"/>
                  </a:lnTo>
                  <a:lnTo>
                    <a:pt x="60" y="84"/>
                  </a:lnTo>
                  <a:lnTo>
                    <a:pt x="58" y="92"/>
                  </a:lnTo>
                  <a:lnTo>
                    <a:pt x="58" y="102"/>
                  </a:lnTo>
                  <a:lnTo>
                    <a:pt x="58" y="218"/>
                  </a:lnTo>
                  <a:lnTo>
                    <a:pt x="0" y="218"/>
                  </a:lnTo>
                  <a:lnTo>
                    <a:pt x="0" y="6"/>
                  </a:lnTo>
                  <a:lnTo>
                    <a:pt x="52" y="6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64" y="20"/>
                  </a:lnTo>
                  <a:lnTo>
                    <a:pt x="78" y="10"/>
                  </a:lnTo>
                  <a:lnTo>
                    <a:pt x="88" y="6"/>
                  </a:lnTo>
                  <a:lnTo>
                    <a:pt x="96" y="4"/>
                  </a:lnTo>
                  <a:lnTo>
                    <a:pt x="106" y="2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38" y="2"/>
                  </a:lnTo>
                  <a:lnTo>
                    <a:pt x="154" y="8"/>
                  </a:lnTo>
                  <a:lnTo>
                    <a:pt x="168" y="16"/>
                  </a:lnTo>
                  <a:lnTo>
                    <a:pt x="178" y="26"/>
                  </a:lnTo>
                  <a:lnTo>
                    <a:pt x="186" y="40"/>
                  </a:lnTo>
                  <a:lnTo>
                    <a:pt x="190" y="54"/>
                  </a:lnTo>
                  <a:lnTo>
                    <a:pt x="194" y="70"/>
                  </a:lnTo>
                  <a:lnTo>
                    <a:pt x="194" y="86"/>
                  </a:lnTo>
                  <a:lnTo>
                    <a:pt x="194" y="218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sp>
          <p:nvSpPr>
            <p:cNvPr id="15" name="Freeform 98"/>
            <p:cNvSpPr>
              <a:spLocks noChangeAspect="1"/>
            </p:cNvSpPr>
            <p:nvPr userDrawn="1"/>
          </p:nvSpPr>
          <p:spPr bwMode="gray">
            <a:xfrm>
              <a:off x="3720" y="3515"/>
              <a:ext cx="114" cy="276"/>
            </a:xfrm>
            <a:custGeom>
              <a:avLst/>
              <a:gdLst/>
              <a:ahLst/>
              <a:cxnLst>
                <a:cxn ang="0">
                  <a:pos x="114" y="224"/>
                </a:cxn>
                <a:cxn ang="0">
                  <a:pos x="110" y="272"/>
                </a:cxn>
                <a:cxn ang="0">
                  <a:pos x="110" y="272"/>
                </a:cxn>
                <a:cxn ang="0">
                  <a:pos x="90" y="276"/>
                </a:cxn>
                <a:cxn ang="0">
                  <a:pos x="70" y="276"/>
                </a:cxn>
                <a:cxn ang="0">
                  <a:pos x="70" y="276"/>
                </a:cxn>
                <a:cxn ang="0">
                  <a:pos x="50" y="276"/>
                </a:cxn>
                <a:cxn ang="0">
                  <a:pos x="36" y="272"/>
                </a:cxn>
                <a:cxn ang="0">
                  <a:pos x="24" y="266"/>
                </a:cxn>
                <a:cxn ang="0">
                  <a:pos x="14" y="258"/>
                </a:cxn>
                <a:cxn ang="0">
                  <a:pos x="8" y="248"/>
                </a:cxn>
                <a:cxn ang="0">
                  <a:pos x="2" y="234"/>
                </a:cxn>
                <a:cxn ang="0">
                  <a:pos x="0" y="220"/>
                </a:cxn>
                <a:cxn ang="0">
                  <a:pos x="0" y="202"/>
                </a:cxn>
                <a:cxn ang="0">
                  <a:pos x="0" y="0"/>
                </a:cxn>
                <a:cxn ang="0">
                  <a:pos x="58" y="0"/>
                </a:cxn>
                <a:cxn ang="0">
                  <a:pos x="58" y="60"/>
                </a:cxn>
                <a:cxn ang="0">
                  <a:pos x="114" y="60"/>
                </a:cxn>
                <a:cxn ang="0">
                  <a:pos x="110" y="110"/>
                </a:cxn>
                <a:cxn ang="0">
                  <a:pos x="58" y="110"/>
                </a:cxn>
                <a:cxn ang="0">
                  <a:pos x="58" y="198"/>
                </a:cxn>
                <a:cxn ang="0">
                  <a:pos x="58" y="198"/>
                </a:cxn>
                <a:cxn ang="0">
                  <a:pos x="58" y="210"/>
                </a:cxn>
                <a:cxn ang="0">
                  <a:pos x="62" y="220"/>
                </a:cxn>
                <a:cxn ang="0">
                  <a:pos x="66" y="224"/>
                </a:cxn>
                <a:cxn ang="0">
                  <a:pos x="70" y="226"/>
                </a:cxn>
                <a:cxn ang="0">
                  <a:pos x="84" y="228"/>
                </a:cxn>
                <a:cxn ang="0">
                  <a:pos x="84" y="228"/>
                </a:cxn>
                <a:cxn ang="0">
                  <a:pos x="98" y="228"/>
                </a:cxn>
                <a:cxn ang="0">
                  <a:pos x="114" y="224"/>
                </a:cxn>
                <a:cxn ang="0">
                  <a:pos x="114" y="224"/>
                </a:cxn>
              </a:cxnLst>
              <a:rect l="0" t="0" r="r" b="b"/>
              <a:pathLst>
                <a:path w="114" h="276">
                  <a:moveTo>
                    <a:pt x="114" y="224"/>
                  </a:moveTo>
                  <a:lnTo>
                    <a:pt x="110" y="272"/>
                  </a:lnTo>
                  <a:lnTo>
                    <a:pt x="110" y="272"/>
                  </a:lnTo>
                  <a:lnTo>
                    <a:pt x="90" y="276"/>
                  </a:lnTo>
                  <a:lnTo>
                    <a:pt x="70" y="276"/>
                  </a:lnTo>
                  <a:lnTo>
                    <a:pt x="70" y="276"/>
                  </a:lnTo>
                  <a:lnTo>
                    <a:pt x="50" y="276"/>
                  </a:lnTo>
                  <a:lnTo>
                    <a:pt x="36" y="272"/>
                  </a:lnTo>
                  <a:lnTo>
                    <a:pt x="24" y="266"/>
                  </a:lnTo>
                  <a:lnTo>
                    <a:pt x="14" y="258"/>
                  </a:lnTo>
                  <a:lnTo>
                    <a:pt x="8" y="248"/>
                  </a:lnTo>
                  <a:lnTo>
                    <a:pt x="2" y="234"/>
                  </a:lnTo>
                  <a:lnTo>
                    <a:pt x="0" y="220"/>
                  </a:lnTo>
                  <a:lnTo>
                    <a:pt x="0" y="202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60"/>
                  </a:lnTo>
                  <a:lnTo>
                    <a:pt x="114" y="60"/>
                  </a:lnTo>
                  <a:lnTo>
                    <a:pt x="110" y="110"/>
                  </a:lnTo>
                  <a:lnTo>
                    <a:pt x="58" y="110"/>
                  </a:lnTo>
                  <a:lnTo>
                    <a:pt x="58" y="198"/>
                  </a:lnTo>
                  <a:lnTo>
                    <a:pt x="58" y="198"/>
                  </a:lnTo>
                  <a:lnTo>
                    <a:pt x="58" y="210"/>
                  </a:lnTo>
                  <a:lnTo>
                    <a:pt x="62" y="220"/>
                  </a:lnTo>
                  <a:lnTo>
                    <a:pt x="66" y="224"/>
                  </a:lnTo>
                  <a:lnTo>
                    <a:pt x="70" y="226"/>
                  </a:lnTo>
                  <a:lnTo>
                    <a:pt x="84" y="228"/>
                  </a:lnTo>
                  <a:lnTo>
                    <a:pt x="84" y="228"/>
                  </a:lnTo>
                  <a:lnTo>
                    <a:pt x="98" y="228"/>
                  </a:lnTo>
                  <a:lnTo>
                    <a:pt x="114" y="224"/>
                  </a:lnTo>
                  <a:lnTo>
                    <a:pt x="114" y="224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sp>
          <p:nvSpPr>
            <p:cNvPr id="16" name="Freeform 99"/>
            <p:cNvSpPr>
              <a:spLocks noChangeAspect="1"/>
            </p:cNvSpPr>
            <p:nvPr userDrawn="1"/>
          </p:nvSpPr>
          <p:spPr bwMode="gray">
            <a:xfrm>
              <a:off x="3574" y="3576"/>
              <a:ext cx="126" cy="211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122" y="50"/>
                </a:cxn>
                <a:cxn ang="0">
                  <a:pos x="106" y="50"/>
                </a:cxn>
                <a:cxn ang="0">
                  <a:pos x="106" y="50"/>
                </a:cxn>
                <a:cxn ang="0">
                  <a:pos x="96" y="50"/>
                </a:cxn>
                <a:cxn ang="0">
                  <a:pos x="86" y="54"/>
                </a:cxn>
                <a:cxn ang="0">
                  <a:pos x="76" y="60"/>
                </a:cxn>
                <a:cxn ang="0">
                  <a:pos x="70" y="66"/>
                </a:cxn>
                <a:cxn ang="0">
                  <a:pos x="64" y="74"/>
                </a:cxn>
                <a:cxn ang="0">
                  <a:pos x="60" y="82"/>
                </a:cxn>
                <a:cxn ang="0">
                  <a:pos x="58" y="92"/>
                </a:cxn>
                <a:cxn ang="0">
                  <a:pos x="58" y="100"/>
                </a:cxn>
                <a:cxn ang="0">
                  <a:pos x="58" y="212"/>
                </a:cxn>
                <a:cxn ang="0">
                  <a:pos x="0" y="212"/>
                </a:cxn>
                <a:cxn ang="0">
                  <a:pos x="0" y="0"/>
                </a:cxn>
                <a:cxn ang="0">
                  <a:pos x="54" y="0"/>
                </a:cxn>
                <a:cxn ang="0">
                  <a:pos x="56" y="26"/>
                </a:cxn>
                <a:cxn ang="0">
                  <a:pos x="56" y="26"/>
                </a:cxn>
                <a:cxn ang="0">
                  <a:pos x="66" y="14"/>
                </a:cxn>
                <a:cxn ang="0">
                  <a:pos x="80" y="6"/>
                </a:cxn>
                <a:cxn ang="0">
                  <a:pos x="94" y="2"/>
                </a:cxn>
                <a:cxn ang="0">
                  <a:pos x="112" y="0"/>
                </a:cxn>
                <a:cxn ang="0">
                  <a:pos x="126" y="0"/>
                </a:cxn>
              </a:cxnLst>
              <a:rect l="0" t="0" r="r" b="b"/>
              <a:pathLst>
                <a:path w="126" h="212">
                  <a:moveTo>
                    <a:pt x="126" y="0"/>
                  </a:moveTo>
                  <a:lnTo>
                    <a:pt x="122" y="50"/>
                  </a:lnTo>
                  <a:lnTo>
                    <a:pt x="106" y="50"/>
                  </a:lnTo>
                  <a:lnTo>
                    <a:pt x="106" y="50"/>
                  </a:lnTo>
                  <a:lnTo>
                    <a:pt x="96" y="50"/>
                  </a:lnTo>
                  <a:lnTo>
                    <a:pt x="86" y="54"/>
                  </a:lnTo>
                  <a:lnTo>
                    <a:pt x="76" y="60"/>
                  </a:lnTo>
                  <a:lnTo>
                    <a:pt x="70" y="66"/>
                  </a:lnTo>
                  <a:lnTo>
                    <a:pt x="64" y="74"/>
                  </a:lnTo>
                  <a:lnTo>
                    <a:pt x="60" y="82"/>
                  </a:lnTo>
                  <a:lnTo>
                    <a:pt x="58" y="92"/>
                  </a:lnTo>
                  <a:lnTo>
                    <a:pt x="58" y="100"/>
                  </a:lnTo>
                  <a:lnTo>
                    <a:pt x="58" y="212"/>
                  </a:lnTo>
                  <a:lnTo>
                    <a:pt x="0" y="2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66" y="14"/>
                  </a:lnTo>
                  <a:lnTo>
                    <a:pt x="80" y="6"/>
                  </a:lnTo>
                  <a:lnTo>
                    <a:pt x="94" y="2"/>
                  </a:lnTo>
                  <a:lnTo>
                    <a:pt x="112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sp>
          <p:nvSpPr>
            <p:cNvPr id="17" name="Freeform 100"/>
            <p:cNvSpPr>
              <a:spLocks noChangeAspect="1"/>
            </p:cNvSpPr>
            <p:nvPr userDrawn="1"/>
          </p:nvSpPr>
          <p:spPr bwMode="gray">
            <a:xfrm>
              <a:off x="3020" y="3469"/>
              <a:ext cx="294" cy="326"/>
            </a:xfrm>
            <a:custGeom>
              <a:avLst/>
              <a:gdLst/>
              <a:ahLst/>
              <a:cxnLst>
                <a:cxn ang="0">
                  <a:pos x="294" y="296"/>
                </a:cxn>
                <a:cxn ang="0">
                  <a:pos x="234" y="320"/>
                </a:cxn>
                <a:cxn ang="0">
                  <a:pos x="202" y="326"/>
                </a:cxn>
                <a:cxn ang="0">
                  <a:pos x="164" y="326"/>
                </a:cxn>
                <a:cxn ang="0">
                  <a:pos x="148" y="326"/>
                </a:cxn>
                <a:cxn ang="0">
                  <a:pos x="114" y="320"/>
                </a:cxn>
                <a:cxn ang="0">
                  <a:pos x="84" y="308"/>
                </a:cxn>
                <a:cxn ang="0">
                  <a:pos x="58" y="292"/>
                </a:cxn>
                <a:cxn ang="0">
                  <a:pos x="36" y="272"/>
                </a:cxn>
                <a:cxn ang="0">
                  <a:pos x="20" y="246"/>
                </a:cxn>
                <a:cxn ang="0">
                  <a:pos x="8" y="216"/>
                </a:cxn>
                <a:cxn ang="0">
                  <a:pos x="2" y="182"/>
                </a:cxn>
                <a:cxn ang="0">
                  <a:pos x="0" y="164"/>
                </a:cxn>
                <a:cxn ang="0">
                  <a:pos x="4" y="128"/>
                </a:cxn>
                <a:cxn ang="0">
                  <a:pos x="12" y="96"/>
                </a:cxn>
                <a:cxn ang="0">
                  <a:pos x="28" y="68"/>
                </a:cxn>
                <a:cxn ang="0">
                  <a:pos x="48" y="44"/>
                </a:cxn>
                <a:cxn ang="0">
                  <a:pos x="72" y="26"/>
                </a:cxn>
                <a:cxn ang="0">
                  <a:pos x="100" y="12"/>
                </a:cxn>
                <a:cxn ang="0">
                  <a:pos x="130" y="2"/>
                </a:cxn>
                <a:cxn ang="0">
                  <a:pos x="164" y="0"/>
                </a:cxn>
                <a:cxn ang="0">
                  <a:pos x="182" y="0"/>
                </a:cxn>
                <a:cxn ang="0">
                  <a:pos x="216" y="4"/>
                </a:cxn>
                <a:cxn ang="0">
                  <a:pos x="248" y="14"/>
                </a:cxn>
                <a:cxn ang="0">
                  <a:pos x="276" y="30"/>
                </a:cxn>
                <a:cxn ang="0">
                  <a:pos x="250" y="82"/>
                </a:cxn>
                <a:cxn ang="0">
                  <a:pos x="232" y="70"/>
                </a:cxn>
                <a:cxn ang="0">
                  <a:pos x="188" y="56"/>
                </a:cxn>
                <a:cxn ang="0">
                  <a:pos x="162" y="56"/>
                </a:cxn>
                <a:cxn ang="0">
                  <a:pos x="122" y="64"/>
                </a:cxn>
                <a:cxn ang="0">
                  <a:pos x="90" y="86"/>
                </a:cxn>
                <a:cxn ang="0">
                  <a:pos x="72" y="120"/>
                </a:cxn>
                <a:cxn ang="0">
                  <a:pos x="64" y="160"/>
                </a:cxn>
                <a:cxn ang="0">
                  <a:pos x="66" y="184"/>
                </a:cxn>
                <a:cxn ang="0">
                  <a:pos x="80" y="224"/>
                </a:cxn>
                <a:cxn ang="0">
                  <a:pos x="106" y="254"/>
                </a:cxn>
                <a:cxn ang="0">
                  <a:pos x="144" y="270"/>
                </a:cxn>
                <a:cxn ang="0">
                  <a:pos x="166" y="272"/>
                </a:cxn>
                <a:cxn ang="0">
                  <a:pos x="204" y="270"/>
                </a:cxn>
                <a:cxn ang="0">
                  <a:pos x="234" y="260"/>
                </a:cxn>
                <a:cxn ang="0">
                  <a:pos x="170" y="194"/>
                </a:cxn>
                <a:cxn ang="0">
                  <a:pos x="294" y="140"/>
                </a:cxn>
              </a:cxnLst>
              <a:rect l="0" t="0" r="r" b="b"/>
              <a:pathLst>
                <a:path w="294" h="326">
                  <a:moveTo>
                    <a:pt x="294" y="296"/>
                  </a:moveTo>
                  <a:lnTo>
                    <a:pt x="294" y="296"/>
                  </a:lnTo>
                  <a:lnTo>
                    <a:pt x="266" y="310"/>
                  </a:lnTo>
                  <a:lnTo>
                    <a:pt x="234" y="320"/>
                  </a:lnTo>
                  <a:lnTo>
                    <a:pt x="218" y="322"/>
                  </a:lnTo>
                  <a:lnTo>
                    <a:pt x="202" y="326"/>
                  </a:lnTo>
                  <a:lnTo>
                    <a:pt x="184" y="326"/>
                  </a:lnTo>
                  <a:lnTo>
                    <a:pt x="164" y="326"/>
                  </a:lnTo>
                  <a:lnTo>
                    <a:pt x="164" y="326"/>
                  </a:lnTo>
                  <a:lnTo>
                    <a:pt x="148" y="326"/>
                  </a:lnTo>
                  <a:lnTo>
                    <a:pt x="130" y="324"/>
                  </a:lnTo>
                  <a:lnTo>
                    <a:pt x="114" y="320"/>
                  </a:lnTo>
                  <a:lnTo>
                    <a:pt x="98" y="314"/>
                  </a:lnTo>
                  <a:lnTo>
                    <a:pt x="84" y="308"/>
                  </a:lnTo>
                  <a:lnTo>
                    <a:pt x="70" y="300"/>
                  </a:lnTo>
                  <a:lnTo>
                    <a:pt x="58" y="292"/>
                  </a:lnTo>
                  <a:lnTo>
                    <a:pt x="46" y="282"/>
                  </a:lnTo>
                  <a:lnTo>
                    <a:pt x="36" y="272"/>
                  </a:lnTo>
                  <a:lnTo>
                    <a:pt x="28" y="258"/>
                  </a:lnTo>
                  <a:lnTo>
                    <a:pt x="20" y="246"/>
                  </a:lnTo>
                  <a:lnTo>
                    <a:pt x="12" y="232"/>
                  </a:lnTo>
                  <a:lnTo>
                    <a:pt x="8" y="216"/>
                  </a:lnTo>
                  <a:lnTo>
                    <a:pt x="4" y="200"/>
                  </a:lnTo>
                  <a:lnTo>
                    <a:pt x="2" y="182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2" y="146"/>
                  </a:lnTo>
                  <a:lnTo>
                    <a:pt x="4" y="128"/>
                  </a:lnTo>
                  <a:lnTo>
                    <a:pt x="8" y="112"/>
                  </a:lnTo>
                  <a:lnTo>
                    <a:pt x="12" y="96"/>
                  </a:lnTo>
                  <a:lnTo>
                    <a:pt x="20" y="82"/>
                  </a:lnTo>
                  <a:lnTo>
                    <a:pt x="28" y="68"/>
                  </a:lnTo>
                  <a:lnTo>
                    <a:pt x="36" y="56"/>
                  </a:lnTo>
                  <a:lnTo>
                    <a:pt x="48" y="44"/>
                  </a:lnTo>
                  <a:lnTo>
                    <a:pt x="58" y="34"/>
                  </a:lnTo>
                  <a:lnTo>
                    <a:pt x="72" y="26"/>
                  </a:lnTo>
                  <a:lnTo>
                    <a:pt x="84" y="18"/>
                  </a:lnTo>
                  <a:lnTo>
                    <a:pt x="100" y="12"/>
                  </a:lnTo>
                  <a:lnTo>
                    <a:pt x="114" y="6"/>
                  </a:lnTo>
                  <a:lnTo>
                    <a:pt x="130" y="2"/>
                  </a:lnTo>
                  <a:lnTo>
                    <a:pt x="148" y="0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82" y="0"/>
                  </a:lnTo>
                  <a:lnTo>
                    <a:pt x="200" y="2"/>
                  </a:lnTo>
                  <a:lnTo>
                    <a:pt x="216" y="4"/>
                  </a:lnTo>
                  <a:lnTo>
                    <a:pt x="232" y="8"/>
                  </a:lnTo>
                  <a:lnTo>
                    <a:pt x="248" y="14"/>
                  </a:lnTo>
                  <a:lnTo>
                    <a:pt x="262" y="22"/>
                  </a:lnTo>
                  <a:lnTo>
                    <a:pt x="276" y="30"/>
                  </a:lnTo>
                  <a:lnTo>
                    <a:pt x="290" y="40"/>
                  </a:lnTo>
                  <a:lnTo>
                    <a:pt x="250" y="82"/>
                  </a:lnTo>
                  <a:lnTo>
                    <a:pt x="250" y="82"/>
                  </a:lnTo>
                  <a:lnTo>
                    <a:pt x="232" y="70"/>
                  </a:lnTo>
                  <a:lnTo>
                    <a:pt x="212" y="62"/>
                  </a:lnTo>
                  <a:lnTo>
                    <a:pt x="188" y="56"/>
                  </a:lnTo>
                  <a:lnTo>
                    <a:pt x="162" y="56"/>
                  </a:lnTo>
                  <a:lnTo>
                    <a:pt x="162" y="56"/>
                  </a:lnTo>
                  <a:lnTo>
                    <a:pt x="140" y="58"/>
                  </a:lnTo>
                  <a:lnTo>
                    <a:pt x="122" y="64"/>
                  </a:lnTo>
                  <a:lnTo>
                    <a:pt x="104" y="74"/>
                  </a:lnTo>
                  <a:lnTo>
                    <a:pt x="90" y="86"/>
                  </a:lnTo>
                  <a:lnTo>
                    <a:pt x="80" y="102"/>
                  </a:lnTo>
                  <a:lnTo>
                    <a:pt x="72" y="120"/>
                  </a:lnTo>
                  <a:lnTo>
                    <a:pt x="66" y="140"/>
                  </a:lnTo>
                  <a:lnTo>
                    <a:pt x="64" y="160"/>
                  </a:lnTo>
                  <a:lnTo>
                    <a:pt x="64" y="160"/>
                  </a:lnTo>
                  <a:lnTo>
                    <a:pt x="66" y="184"/>
                  </a:lnTo>
                  <a:lnTo>
                    <a:pt x="72" y="206"/>
                  </a:lnTo>
                  <a:lnTo>
                    <a:pt x="80" y="224"/>
                  </a:lnTo>
                  <a:lnTo>
                    <a:pt x="92" y="240"/>
                  </a:lnTo>
                  <a:lnTo>
                    <a:pt x="106" y="254"/>
                  </a:lnTo>
                  <a:lnTo>
                    <a:pt x="124" y="262"/>
                  </a:lnTo>
                  <a:lnTo>
                    <a:pt x="144" y="270"/>
                  </a:lnTo>
                  <a:lnTo>
                    <a:pt x="166" y="272"/>
                  </a:lnTo>
                  <a:lnTo>
                    <a:pt x="166" y="272"/>
                  </a:lnTo>
                  <a:lnTo>
                    <a:pt x="186" y="272"/>
                  </a:lnTo>
                  <a:lnTo>
                    <a:pt x="204" y="270"/>
                  </a:lnTo>
                  <a:lnTo>
                    <a:pt x="220" y="266"/>
                  </a:lnTo>
                  <a:lnTo>
                    <a:pt x="234" y="260"/>
                  </a:lnTo>
                  <a:lnTo>
                    <a:pt x="234" y="194"/>
                  </a:lnTo>
                  <a:lnTo>
                    <a:pt x="170" y="194"/>
                  </a:lnTo>
                  <a:lnTo>
                    <a:pt x="174" y="140"/>
                  </a:lnTo>
                  <a:lnTo>
                    <a:pt x="294" y="140"/>
                  </a:lnTo>
                  <a:lnTo>
                    <a:pt x="294" y="296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sp>
          <p:nvSpPr>
            <p:cNvPr id="18" name="Freeform 101"/>
            <p:cNvSpPr>
              <a:spLocks noChangeAspect="1" noEditPoints="1"/>
            </p:cNvSpPr>
            <p:nvPr userDrawn="1"/>
          </p:nvSpPr>
          <p:spPr bwMode="gray">
            <a:xfrm>
              <a:off x="4080" y="3570"/>
              <a:ext cx="216" cy="223"/>
            </a:xfrm>
            <a:custGeom>
              <a:avLst/>
              <a:gdLst/>
              <a:ahLst/>
              <a:cxnLst>
                <a:cxn ang="0">
                  <a:pos x="58" y="132"/>
                </a:cxn>
                <a:cxn ang="0">
                  <a:pos x="60" y="142"/>
                </a:cxn>
                <a:cxn ang="0">
                  <a:pos x="70" y="158"/>
                </a:cxn>
                <a:cxn ang="0">
                  <a:pos x="84" y="170"/>
                </a:cxn>
                <a:cxn ang="0">
                  <a:pos x="102" y="176"/>
                </a:cxn>
                <a:cxn ang="0">
                  <a:pos x="112" y="176"/>
                </a:cxn>
                <a:cxn ang="0">
                  <a:pos x="144" y="172"/>
                </a:cxn>
                <a:cxn ang="0">
                  <a:pos x="170" y="150"/>
                </a:cxn>
                <a:cxn ang="0">
                  <a:pos x="208" y="180"/>
                </a:cxn>
                <a:cxn ang="0">
                  <a:pos x="188" y="200"/>
                </a:cxn>
                <a:cxn ang="0">
                  <a:pos x="164" y="214"/>
                </a:cxn>
                <a:cxn ang="0">
                  <a:pos x="140" y="222"/>
                </a:cxn>
                <a:cxn ang="0">
                  <a:pos x="112" y="224"/>
                </a:cxn>
                <a:cxn ang="0">
                  <a:pos x="90" y="222"/>
                </a:cxn>
                <a:cxn ang="0">
                  <a:pos x="50" y="206"/>
                </a:cxn>
                <a:cxn ang="0">
                  <a:pos x="20" y="178"/>
                </a:cxn>
                <a:cxn ang="0">
                  <a:pos x="2" y="136"/>
                </a:cxn>
                <a:cxn ang="0">
                  <a:pos x="0" y="112"/>
                </a:cxn>
                <a:cxn ang="0">
                  <a:pos x="8" y="66"/>
                </a:cxn>
                <a:cxn ang="0">
                  <a:pos x="32" y="32"/>
                </a:cxn>
                <a:cxn ang="0">
                  <a:pos x="68" y="8"/>
                </a:cxn>
                <a:cxn ang="0">
                  <a:pos x="110" y="0"/>
                </a:cxn>
                <a:cxn ang="0">
                  <a:pos x="134" y="2"/>
                </a:cxn>
                <a:cxn ang="0">
                  <a:pos x="174" y="18"/>
                </a:cxn>
                <a:cxn ang="0">
                  <a:pos x="200" y="46"/>
                </a:cxn>
                <a:cxn ang="0">
                  <a:pos x="214" y="90"/>
                </a:cxn>
                <a:cxn ang="0">
                  <a:pos x="216" y="132"/>
                </a:cxn>
                <a:cxn ang="0">
                  <a:pos x="158" y="88"/>
                </a:cxn>
                <a:cxn ang="0">
                  <a:pos x="154" y="70"/>
                </a:cxn>
                <a:cxn ang="0">
                  <a:pos x="144" y="56"/>
                </a:cxn>
                <a:cxn ang="0">
                  <a:pos x="128" y="48"/>
                </a:cxn>
                <a:cxn ang="0">
                  <a:pos x="108" y="46"/>
                </a:cxn>
                <a:cxn ang="0">
                  <a:pos x="98" y="46"/>
                </a:cxn>
                <a:cxn ang="0">
                  <a:pos x="82" y="52"/>
                </a:cxn>
                <a:cxn ang="0">
                  <a:pos x="68" y="64"/>
                </a:cxn>
                <a:cxn ang="0">
                  <a:pos x="60" y="80"/>
                </a:cxn>
                <a:cxn ang="0">
                  <a:pos x="158" y="88"/>
                </a:cxn>
              </a:cxnLst>
              <a:rect l="0" t="0" r="r" b="b"/>
              <a:pathLst>
                <a:path w="216" h="224">
                  <a:moveTo>
                    <a:pt x="216" y="132"/>
                  </a:moveTo>
                  <a:lnTo>
                    <a:pt x="58" y="132"/>
                  </a:lnTo>
                  <a:lnTo>
                    <a:pt x="58" y="132"/>
                  </a:lnTo>
                  <a:lnTo>
                    <a:pt x="60" y="142"/>
                  </a:lnTo>
                  <a:lnTo>
                    <a:pt x="64" y="150"/>
                  </a:lnTo>
                  <a:lnTo>
                    <a:pt x="70" y="158"/>
                  </a:lnTo>
                  <a:lnTo>
                    <a:pt x="76" y="164"/>
                  </a:lnTo>
                  <a:lnTo>
                    <a:pt x="84" y="170"/>
                  </a:lnTo>
                  <a:lnTo>
                    <a:pt x="92" y="174"/>
                  </a:lnTo>
                  <a:lnTo>
                    <a:pt x="102" y="176"/>
                  </a:lnTo>
                  <a:lnTo>
                    <a:pt x="112" y="176"/>
                  </a:lnTo>
                  <a:lnTo>
                    <a:pt x="112" y="176"/>
                  </a:lnTo>
                  <a:lnTo>
                    <a:pt x="128" y="176"/>
                  </a:lnTo>
                  <a:lnTo>
                    <a:pt x="144" y="172"/>
                  </a:lnTo>
                  <a:lnTo>
                    <a:pt x="156" y="162"/>
                  </a:lnTo>
                  <a:lnTo>
                    <a:pt x="170" y="150"/>
                  </a:lnTo>
                  <a:lnTo>
                    <a:pt x="208" y="180"/>
                  </a:lnTo>
                  <a:lnTo>
                    <a:pt x="208" y="180"/>
                  </a:lnTo>
                  <a:lnTo>
                    <a:pt x="198" y="190"/>
                  </a:lnTo>
                  <a:lnTo>
                    <a:pt x="188" y="200"/>
                  </a:lnTo>
                  <a:lnTo>
                    <a:pt x="176" y="208"/>
                  </a:lnTo>
                  <a:lnTo>
                    <a:pt x="164" y="214"/>
                  </a:lnTo>
                  <a:lnTo>
                    <a:pt x="152" y="218"/>
                  </a:lnTo>
                  <a:lnTo>
                    <a:pt x="140" y="222"/>
                  </a:lnTo>
                  <a:lnTo>
                    <a:pt x="126" y="224"/>
                  </a:lnTo>
                  <a:lnTo>
                    <a:pt x="112" y="224"/>
                  </a:lnTo>
                  <a:lnTo>
                    <a:pt x="112" y="224"/>
                  </a:lnTo>
                  <a:lnTo>
                    <a:pt x="90" y="222"/>
                  </a:lnTo>
                  <a:lnTo>
                    <a:pt x="68" y="216"/>
                  </a:lnTo>
                  <a:lnTo>
                    <a:pt x="50" y="206"/>
                  </a:lnTo>
                  <a:lnTo>
                    <a:pt x="32" y="194"/>
                  </a:lnTo>
                  <a:lnTo>
                    <a:pt x="20" y="178"/>
                  </a:lnTo>
                  <a:lnTo>
                    <a:pt x="10" y="158"/>
                  </a:lnTo>
                  <a:lnTo>
                    <a:pt x="2" y="136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2" y="88"/>
                  </a:lnTo>
                  <a:lnTo>
                    <a:pt x="8" y="66"/>
                  </a:lnTo>
                  <a:lnTo>
                    <a:pt x="18" y="48"/>
                  </a:lnTo>
                  <a:lnTo>
                    <a:pt x="32" y="32"/>
                  </a:lnTo>
                  <a:lnTo>
                    <a:pt x="48" y="18"/>
                  </a:lnTo>
                  <a:lnTo>
                    <a:pt x="68" y="8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4" y="2"/>
                  </a:lnTo>
                  <a:lnTo>
                    <a:pt x="156" y="8"/>
                  </a:lnTo>
                  <a:lnTo>
                    <a:pt x="174" y="18"/>
                  </a:lnTo>
                  <a:lnTo>
                    <a:pt x="190" y="30"/>
                  </a:lnTo>
                  <a:lnTo>
                    <a:pt x="200" y="46"/>
                  </a:lnTo>
                  <a:lnTo>
                    <a:pt x="210" y="66"/>
                  </a:lnTo>
                  <a:lnTo>
                    <a:pt x="214" y="90"/>
                  </a:lnTo>
                  <a:lnTo>
                    <a:pt x="216" y="116"/>
                  </a:lnTo>
                  <a:lnTo>
                    <a:pt x="216" y="132"/>
                  </a:lnTo>
                  <a:close/>
                  <a:moveTo>
                    <a:pt x="158" y="88"/>
                  </a:moveTo>
                  <a:lnTo>
                    <a:pt x="158" y="88"/>
                  </a:lnTo>
                  <a:lnTo>
                    <a:pt x="158" y="78"/>
                  </a:lnTo>
                  <a:lnTo>
                    <a:pt x="154" y="70"/>
                  </a:lnTo>
                  <a:lnTo>
                    <a:pt x="150" y="62"/>
                  </a:lnTo>
                  <a:lnTo>
                    <a:pt x="144" y="56"/>
                  </a:lnTo>
                  <a:lnTo>
                    <a:pt x="136" y="52"/>
                  </a:lnTo>
                  <a:lnTo>
                    <a:pt x="128" y="48"/>
                  </a:lnTo>
                  <a:lnTo>
                    <a:pt x="120" y="46"/>
                  </a:lnTo>
                  <a:lnTo>
                    <a:pt x="108" y="46"/>
                  </a:lnTo>
                  <a:lnTo>
                    <a:pt x="108" y="46"/>
                  </a:lnTo>
                  <a:lnTo>
                    <a:pt x="98" y="46"/>
                  </a:lnTo>
                  <a:lnTo>
                    <a:pt x="90" y="48"/>
                  </a:lnTo>
                  <a:lnTo>
                    <a:pt x="82" y="52"/>
                  </a:lnTo>
                  <a:lnTo>
                    <a:pt x="74" y="58"/>
                  </a:lnTo>
                  <a:lnTo>
                    <a:pt x="68" y="64"/>
                  </a:lnTo>
                  <a:lnTo>
                    <a:pt x="64" y="72"/>
                  </a:lnTo>
                  <a:lnTo>
                    <a:pt x="60" y="80"/>
                  </a:lnTo>
                  <a:lnTo>
                    <a:pt x="58" y="88"/>
                  </a:lnTo>
                  <a:lnTo>
                    <a:pt x="158" y="88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sp>
          <p:nvSpPr>
            <p:cNvPr id="19" name="Freeform 102"/>
            <p:cNvSpPr>
              <a:spLocks noChangeAspect="1" noEditPoints="1"/>
            </p:cNvSpPr>
            <p:nvPr userDrawn="1"/>
          </p:nvSpPr>
          <p:spPr bwMode="gray">
            <a:xfrm>
              <a:off x="3342" y="3570"/>
              <a:ext cx="196" cy="223"/>
            </a:xfrm>
            <a:custGeom>
              <a:avLst/>
              <a:gdLst/>
              <a:ahLst/>
              <a:cxnLst>
                <a:cxn ang="0">
                  <a:pos x="196" y="218"/>
                </a:cxn>
                <a:cxn ang="0">
                  <a:pos x="144" y="198"/>
                </a:cxn>
                <a:cxn ang="0">
                  <a:pos x="138" y="204"/>
                </a:cxn>
                <a:cxn ang="0">
                  <a:pos x="114" y="218"/>
                </a:cxn>
                <a:cxn ang="0">
                  <a:pos x="78" y="224"/>
                </a:cxn>
                <a:cxn ang="0">
                  <a:pos x="62" y="224"/>
                </a:cxn>
                <a:cxn ang="0">
                  <a:pos x="36" y="216"/>
                </a:cxn>
                <a:cxn ang="0">
                  <a:pos x="14" y="200"/>
                </a:cxn>
                <a:cxn ang="0">
                  <a:pos x="2" y="176"/>
                </a:cxn>
                <a:cxn ang="0">
                  <a:pos x="0" y="160"/>
                </a:cxn>
                <a:cxn ang="0">
                  <a:pos x="4" y="136"/>
                </a:cxn>
                <a:cxn ang="0">
                  <a:pos x="12" y="118"/>
                </a:cxn>
                <a:cxn ang="0">
                  <a:pos x="28" y="104"/>
                </a:cxn>
                <a:cxn ang="0">
                  <a:pos x="46" y="96"/>
                </a:cxn>
                <a:cxn ang="0">
                  <a:pos x="88" y="86"/>
                </a:cxn>
                <a:cxn ang="0">
                  <a:pos x="130" y="84"/>
                </a:cxn>
                <a:cxn ang="0">
                  <a:pos x="140" y="82"/>
                </a:cxn>
                <a:cxn ang="0">
                  <a:pos x="140" y="72"/>
                </a:cxn>
                <a:cxn ang="0">
                  <a:pos x="134" y="60"/>
                </a:cxn>
                <a:cxn ang="0">
                  <a:pos x="124" y="50"/>
                </a:cxn>
                <a:cxn ang="0">
                  <a:pos x="106" y="46"/>
                </a:cxn>
                <a:cxn ang="0">
                  <a:pos x="96" y="46"/>
                </a:cxn>
                <a:cxn ang="0">
                  <a:pos x="66" y="52"/>
                </a:cxn>
                <a:cxn ang="0">
                  <a:pos x="40" y="68"/>
                </a:cxn>
                <a:cxn ang="0">
                  <a:pos x="6" y="34"/>
                </a:cxn>
                <a:cxn ang="0">
                  <a:pos x="28" y="18"/>
                </a:cxn>
                <a:cxn ang="0">
                  <a:pos x="76" y="2"/>
                </a:cxn>
                <a:cxn ang="0">
                  <a:pos x="100" y="0"/>
                </a:cxn>
                <a:cxn ang="0">
                  <a:pos x="144" y="6"/>
                </a:cxn>
                <a:cxn ang="0">
                  <a:pos x="174" y="22"/>
                </a:cxn>
                <a:cxn ang="0">
                  <a:pos x="190" y="46"/>
                </a:cxn>
                <a:cxn ang="0">
                  <a:pos x="196" y="80"/>
                </a:cxn>
                <a:cxn ang="0">
                  <a:pos x="140" y="126"/>
                </a:cxn>
                <a:cxn ang="0">
                  <a:pos x="132" y="126"/>
                </a:cxn>
                <a:cxn ang="0">
                  <a:pos x="96" y="128"/>
                </a:cxn>
                <a:cxn ang="0">
                  <a:pos x="74" y="134"/>
                </a:cxn>
                <a:cxn ang="0">
                  <a:pos x="60" y="146"/>
                </a:cxn>
                <a:cxn ang="0">
                  <a:pos x="58" y="156"/>
                </a:cxn>
                <a:cxn ang="0">
                  <a:pos x="62" y="168"/>
                </a:cxn>
                <a:cxn ang="0">
                  <a:pos x="70" y="176"/>
                </a:cxn>
                <a:cxn ang="0">
                  <a:pos x="84" y="180"/>
                </a:cxn>
                <a:cxn ang="0">
                  <a:pos x="114" y="174"/>
                </a:cxn>
                <a:cxn ang="0">
                  <a:pos x="128" y="164"/>
                </a:cxn>
                <a:cxn ang="0">
                  <a:pos x="138" y="152"/>
                </a:cxn>
                <a:cxn ang="0">
                  <a:pos x="140" y="134"/>
                </a:cxn>
              </a:cxnLst>
              <a:rect l="0" t="0" r="r" b="b"/>
              <a:pathLst>
                <a:path w="196" h="224">
                  <a:moveTo>
                    <a:pt x="196" y="80"/>
                  </a:moveTo>
                  <a:lnTo>
                    <a:pt x="196" y="218"/>
                  </a:lnTo>
                  <a:lnTo>
                    <a:pt x="146" y="218"/>
                  </a:lnTo>
                  <a:lnTo>
                    <a:pt x="144" y="198"/>
                  </a:lnTo>
                  <a:lnTo>
                    <a:pt x="144" y="198"/>
                  </a:lnTo>
                  <a:lnTo>
                    <a:pt x="138" y="204"/>
                  </a:lnTo>
                  <a:lnTo>
                    <a:pt x="130" y="210"/>
                  </a:lnTo>
                  <a:lnTo>
                    <a:pt x="114" y="218"/>
                  </a:lnTo>
                  <a:lnTo>
                    <a:pt x="96" y="222"/>
                  </a:lnTo>
                  <a:lnTo>
                    <a:pt x="78" y="224"/>
                  </a:lnTo>
                  <a:lnTo>
                    <a:pt x="78" y="224"/>
                  </a:lnTo>
                  <a:lnTo>
                    <a:pt x="62" y="224"/>
                  </a:lnTo>
                  <a:lnTo>
                    <a:pt x="48" y="220"/>
                  </a:lnTo>
                  <a:lnTo>
                    <a:pt x="36" y="216"/>
                  </a:lnTo>
                  <a:lnTo>
                    <a:pt x="24" y="208"/>
                  </a:lnTo>
                  <a:lnTo>
                    <a:pt x="14" y="200"/>
                  </a:lnTo>
                  <a:lnTo>
                    <a:pt x="8" y="188"/>
                  </a:lnTo>
                  <a:lnTo>
                    <a:pt x="2" y="17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48"/>
                  </a:lnTo>
                  <a:lnTo>
                    <a:pt x="4" y="136"/>
                  </a:lnTo>
                  <a:lnTo>
                    <a:pt x="8" y="126"/>
                  </a:lnTo>
                  <a:lnTo>
                    <a:pt x="12" y="118"/>
                  </a:lnTo>
                  <a:lnTo>
                    <a:pt x="20" y="110"/>
                  </a:lnTo>
                  <a:lnTo>
                    <a:pt x="28" y="104"/>
                  </a:lnTo>
                  <a:lnTo>
                    <a:pt x="36" y="100"/>
                  </a:lnTo>
                  <a:lnTo>
                    <a:pt x="46" y="96"/>
                  </a:lnTo>
                  <a:lnTo>
                    <a:pt x="66" y="90"/>
                  </a:lnTo>
                  <a:lnTo>
                    <a:pt x="88" y="86"/>
                  </a:lnTo>
                  <a:lnTo>
                    <a:pt x="110" y="84"/>
                  </a:lnTo>
                  <a:lnTo>
                    <a:pt x="130" y="84"/>
                  </a:lnTo>
                  <a:lnTo>
                    <a:pt x="140" y="84"/>
                  </a:lnTo>
                  <a:lnTo>
                    <a:pt x="140" y="82"/>
                  </a:lnTo>
                  <a:lnTo>
                    <a:pt x="140" y="82"/>
                  </a:lnTo>
                  <a:lnTo>
                    <a:pt x="140" y="72"/>
                  </a:lnTo>
                  <a:lnTo>
                    <a:pt x="138" y="66"/>
                  </a:lnTo>
                  <a:lnTo>
                    <a:pt x="134" y="60"/>
                  </a:lnTo>
                  <a:lnTo>
                    <a:pt x="130" y="54"/>
                  </a:lnTo>
                  <a:lnTo>
                    <a:pt x="124" y="50"/>
                  </a:lnTo>
                  <a:lnTo>
                    <a:pt x="116" y="48"/>
                  </a:lnTo>
                  <a:lnTo>
                    <a:pt x="106" y="46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0" y="46"/>
                  </a:lnTo>
                  <a:lnTo>
                    <a:pt x="66" y="52"/>
                  </a:lnTo>
                  <a:lnTo>
                    <a:pt x="52" y="58"/>
                  </a:lnTo>
                  <a:lnTo>
                    <a:pt x="40" y="68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18" y="26"/>
                  </a:lnTo>
                  <a:lnTo>
                    <a:pt x="28" y="18"/>
                  </a:lnTo>
                  <a:lnTo>
                    <a:pt x="52" y="8"/>
                  </a:lnTo>
                  <a:lnTo>
                    <a:pt x="76" y="2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24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2"/>
                  </a:lnTo>
                  <a:lnTo>
                    <a:pt x="184" y="34"/>
                  </a:lnTo>
                  <a:lnTo>
                    <a:pt x="190" y="46"/>
                  </a:lnTo>
                  <a:lnTo>
                    <a:pt x="194" y="62"/>
                  </a:lnTo>
                  <a:lnTo>
                    <a:pt x="196" y="80"/>
                  </a:lnTo>
                  <a:lnTo>
                    <a:pt x="196" y="80"/>
                  </a:lnTo>
                  <a:close/>
                  <a:moveTo>
                    <a:pt x="140" y="126"/>
                  </a:moveTo>
                  <a:lnTo>
                    <a:pt x="132" y="126"/>
                  </a:lnTo>
                  <a:lnTo>
                    <a:pt x="132" y="126"/>
                  </a:lnTo>
                  <a:lnTo>
                    <a:pt x="110" y="126"/>
                  </a:lnTo>
                  <a:lnTo>
                    <a:pt x="96" y="128"/>
                  </a:lnTo>
                  <a:lnTo>
                    <a:pt x="84" y="130"/>
                  </a:lnTo>
                  <a:lnTo>
                    <a:pt x="74" y="134"/>
                  </a:lnTo>
                  <a:lnTo>
                    <a:pt x="66" y="140"/>
                  </a:lnTo>
                  <a:lnTo>
                    <a:pt x="60" y="146"/>
                  </a:lnTo>
                  <a:lnTo>
                    <a:pt x="58" y="156"/>
                  </a:lnTo>
                  <a:lnTo>
                    <a:pt x="58" y="156"/>
                  </a:lnTo>
                  <a:lnTo>
                    <a:pt x="58" y="162"/>
                  </a:lnTo>
                  <a:lnTo>
                    <a:pt x="62" y="168"/>
                  </a:lnTo>
                  <a:lnTo>
                    <a:pt x="66" y="172"/>
                  </a:lnTo>
                  <a:lnTo>
                    <a:pt x="70" y="176"/>
                  </a:lnTo>
                  <a:lnTo>
                    <a:pt x="78" y="178"/>
                  </a:lnTo>
                  <a:lnTo>
                    <a:pt x="84" y="180"/>
                  </a:lnTo>
                  <a:lnTo>
                    <a:pt x="100" y="178"/>
                  </a:lnTo>
                  <a:lnTo>
                    <a:pt x="114" y="174"/>
                  </a:lnTo>
                  <a:lnTo>
                    <a:pt x="122" y="170"/>
                  </a:lnTo>
                  <a:lnTo>
                    <a:pt x="128" y="164"/>
                  </a:lnTo>
                  <a:lnTo>
                    <a:pt x="134" y="158"/>
                  </a:lnTo>
                  <a:lnTo>
                    <a:pt x="138" y="152"/>
                  </a:lnTo>
                  <a:lnTo>
                    <a:pt x="140" y="144"/>
                  </a:lnTo>
                  <a:lnTo>
                    <a:pt x="140" y="134"/>
                  </a:lnTo>
                  <a:lnTo>
                    <a:pt x="140" y="126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sp>
          <p:nvSpPr>
            <p:cNvPr id="20" name="Freeform 103"/>
            <p:cNvSpPr>
              <a:spLocks noChangeAspect="1" noEditPoints="1"/>
            </p:cNvSpPr>
            <p:nvPr userDrawn="1"/>
          </p:nvSpPr>
          <p:spPr bwMode="gray">
            <a:xfrm>
              <a:off x="4402" y="3735"/>
              <a:ext cx="58" cy="56"/>
            </a:xfrm>
            <a:custGeom>
              <a:avLst/>
              <a:gdLst/>
              <a:ahLst/>
              <a:cxnLst>
                <a:cxn ang="0">
                  <a:pos x="6" y="28"/>
                </a:cxn>
                <a:cxn ang="0">
                  <a:pos x="14" y="12"/>
                </a:cxn>
                <a:cxn ang="0">
                  <a:pos x="30" y="4"/>
                </a:cxn>
                <a:cxn ang="0">
                  <a:pos x="38" y="6"/>
                </a:cxn>
                <a:cxn ang="0">
                  <a:pos x="52" y="18"/>
                </a:cxn>
                <a:cxn ang="0">
                  <a:pos x="54" y="28"/>
                </a:cxn>
                <a:cxn ang="0">
                  <a:pos x="46" y="46"/>
                </a:cxn>
                <a:cxn ang="0">
                  <a:pos x="30" y="52"/>
                </a:cxn>
                <a:cxn ang="0">
                  <a:pos x="20" y="50"/>
                </a:cxn>
                <a:cxn ang="0">
                  <a:pos x="8" y="38"/>
                </a:cxn>
                <a:cxn ang="0">
                  <a:pos x="6" y="28"/>
                </a:cxn>
                <a:cxn ang="0">
                  <a:pos x="30" y="56"/>
                </a:cxn>
                <a:cxn ang="0">
                  <a:pos x="50" y="48"/>
                </a:cxn>
                <a:cxn ang="0">
                  <a:pos x="58" y="34"/>
                </a:cxn>
                <a:cxn ang="0">
                  <a:pos x="58" y="28"/>
                </a:cxn>
                <a:cxn ang="0">
                  <a:pos x="56" y="16"/>
                </a:cxn>
                <a:cxn ang="0">
                  <a:pos x="42" y="2"/>
                </a:cxn>
                <a:cxn ang="0">
                  <a:pos x="30" y="0"/>
                </a:cxn>
                <a:cxn ang="0">
                  <a:pos x="10" y="8"/>
                </a:cxn>
                <a:cxn ang="0">
                  <a:pos x="2" y="22"/>
                </a:cxn>
                <a:cxn ang="0">
                  <a:pos x="0" y="28"/>
                </a:cxn>
                <a:cxn ang="0">
                  <a:pos x="4" y="40"/>
                </a:cxn>
                <a:cxn ang="0">
                  <a:pos x="18" y="54"/>
                </a:cxn>
                <a:cxn ang="0">
                  <a:pos x="30" y="56"/>
                </a:cxn>
                <a:cxn ang="0">
                  <a:pos x="30" y="30"/>
                </a:cxn>
                <a:cxn ang="0">
                  <a:pos x="44" y="44"/>
                </a:cxn>
                <a:cxn ang="0">
                  <a:pos x="34" y="30"/>
                </a:cxn>
                <a:cxn ang="0">
                  <a:pos x="42" y="24"/>
                </a:cxn>
                <a:cxn ang="0">
                  <a:pos x="44" y="22"/>
                </a:cxn>
                <a:cxn ang="0">
                  <a:pos x="40" y="14"/>
                </a:cxn>
                <a:cxn ang="0">
                  <a:pos x="32" y="12"/>
                </a:cxn>
                <a:cxn ang="0">
                  <a:pos x="18" y="44"/>
                </a:cxn>
                <a:cxn ang="0">
                  <a:pos x="24" y="30"/>
                </a:cxn>
                <a:cxn ang="0">
                  <a:pos x="24" y="16"/>
                </a:cxn>
                <a:cxn ang="0">
                  <a:pos x="30" y="16"/>
                </a:cxn>
                <a:cxn ang="0">
                  <a:pos x="38" y="18"/>
                </a:cxn>
                <a:cxn ang="0">
                  <a:pos x="38" y="20"/>
                </a:cxn>
                <a:cxn ang="0">
                  <a:pos x="36" y="26"/>
                </a:cxn>
                <a:cxn ang="0">
                  <a:pos x="24" y="26"/>
                </a:cxn>
              </a:cxnLst>
              <a:rect l="0" t="0" r="r" b="b"/>
              <a:pathLst>
                <a:path w="58" h="56">
                  <a:moveTo>
                    <a:pt x="6" y="28"/>
                  </a:moveTo>
                  <a:lnTo>
                    <a:pt x="6" y="28"/>
                  </a:lnTo>
                  <a:lnTo>
                    <a:pt x="8" y="18"/>
                  </a:lnTo>
                  <a:lnTo>
                    <a:pt x="14" y="12"/>
                  </a:lnTo>
                  <a:lnTo>
                    <a:pt x="20" y="6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8" y="6"/>
                  </a:lnTo>
                  <a:lnTo>
                    <a:pt x="46" y="12"/>
                  </a:lnTo>
                  <a:lnTo>
                    <a:pt x="52" y="18"/>
                  </a:lnTo>
                  <a:lnTo>
                    <a:pt x="54" y="28"/>
                  </a:lnTo>
                  <a:lnTo>
                    <a:pt x="54" y="28"/>
                  </a:lnTo>
                  <a:lnTo>
                    <a:pt x="52" y="38"/>
                  </a:lnTo>
                  <a:lnTo>
                    <a:pt x="46" y="46"/>
                  </a:lnTo>
                  <a:lnTo>
                    <a:pt x="38" y="50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20" y="50"/>
                  </a:lnTo>
                  <a:lnTo>
                    <a:pt x="14" y="46"/>
                  </a:lnTo>
                  <a:lnTo>
                    <a:pt x="8" y="38"/>
                  </a:lnTo>
                  <a:lnTo>
                    <a:pt x="6" y="28"/>
                  </a:lnTo>
                  <a:lnTo>
                    <a:pt x="6" y="28"/>
                  </a:lnTo>
                  <a:close/>
                  <a:moveTo>
                    <a:pt x="30" y="56"/>
                  </a:moveTo>
                  <a:lnTo>
                    <a:pt x="30" y="56"/>
                  </a:lnTo>
                  <a:lnTo>
                    <a:pt x="42" y="54"/>
                  </a:lnTo>
                  <a:lnTo>
                    <a:pt x="50" y="48"/>
                  </a:lnTo>
                  <a:lnTo>
                    <a:pt x="56" y="40"/>
                  </a:lnTo>
                  <a:lnTo>
                    <a:pt x="58" y="3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8" y="22"/>
                  </a:lnTo>
                  <a:lnTo>
                    <a:pt x="56" y="16"/>
                  </a:lnTo>
                  <a:lnTo>
                    <a:pt x="50" y="8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4" y="16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34"/>
                  </a:lnTo>
                  <a:lnTo>
                    <a:pt x="4" y="40"/>
                  </a:lnTo>
                  <a:lnTo>
                    <a:pt x="10" y="48"/>
                  </a:lnTo>
                  <a:lnTo>
                    <a:pt x="18" y="54"/>
                  </a:lnTo>
                  <a:lnTo>
                    <a:pt x="30" y="56"/>
                  </a:lnTo>
                  <a:lnTo>
                    <a:pt x="30" y="56"/>
                  </a:lnTo>
                  <a:close/>
                  <a:moveTo>
                    <a:pt x="24" y="30"/>
                  </a:moveTo>
                  <a:lnTo>
                    <a:pt x="30" y="30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40" y="28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2" y="16"/>
                  </a:lnTo>
                  <a:lnTo>
                    <a:pt x="40" y="14"/>
                  </a:lnTo>
                  <a:lnTo>
                    <a:pt x="36" y="12"/>
                  </a:lnTo>
                  <a:lnTo>
                    <a:pt x="32" y="12"/>
                  </a:lnTo>
                  <a:lnTo>
                    <a:pt x="18" y="12"/>
                  </a:lnTo>
                  <a:lnTo>
                    <a:pt x="18" y="44"/>
                  </a:lnTo>
                  <a:lnTo>
                    <a:pt x="24" y="44"/>
                  </a:lnTo>
                  <a:lnTo>
                    <a:pt x="24" y="30"/>
                  </a:lnTo>
                  <a:close/>
                  <a:moveTo>
                    <a:pt x="24" y="26"/>
                  </a:moveTo>
                  <a:lnTo>
                    <a:pt x="24" y="16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36" y="16"/>
                  </a:lnTo>
                  <a:lnTo>
                    <a:pt x="38" y="18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24"/>
                  </a:lnTo>
                  <a:lnTo>
                    <a:pt x="36" y="26"/>
                  </a:lnTo>
                  <a:lnTo>
                    <a:pt x="30" y="26"/>
                  </a:lnTo>
                  <a:lnTo>
                    <a:pt x="24" y="26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294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19221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 bwMode="gray">
          <a:xfrm>
            <a:off x="460375" y="1325564"/>
            <a:ext cx="11272838" cy="46608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 bwMode="gray">
          <a:xfrm>
            <a:off x="460375" y="1325564"/>
            <a:ext cx="11272838" cy="4660899"/>
          </a:xfrm>
        </p:spPr>
        <p:txBody>
          <a:bodyPr/>
          <a:lstStyle>
            <a:lvl1pPr marL="0" indent="0">
              <a:buNone/>
              <a:defRPr b="1"/>
            </a:lvl1pPr>
            <a:lvl2pPr marL="274320">
              <a:buClr>
                <a:srgbClr val="00529B"/>
              </a:buClr>
              <a:defRPr/>
            </a:lvl2pPr>
            <a:lvl3pPr marL="548640" indent="-274320">
              <a:buFont typeface="Wingdings" panose="05000000000000000000" pitchFamily="2" charset="2"/>
              <a:buChar char="§"/>
              <a:defRPr/>
            </a:lvl3pPr>
            <a:lvl4pPr marL="914400">
              <a:defRPr/>
            </a:lvl4pPr>
            <a:lvl5pPr marL="12801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081906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 bwMode="gray">
          <a:xfrm>
            <a:off x="457200" y="1325563"/>
            <a:ext cx="5500688" cy="4660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 bwMode="gray">
          <a:xfrm>
            <a:off x="6234113" y="1325563"/>
            <a:ext cx="5499100" cy="4660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 bwMode="gray">
          <a:xfrm>
            <a:off x="457200" y="1325563"/>
            <a:ext cx="5500688" cy="4660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6234113" y="1325563"/>
            <a:ext cx="5499100" cy="46609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59200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63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58" r:id="rId2"/>
    <p:sldLayoutId id="2147483959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2"/>
          <p:cNvSpPr txBox="1">
            <a:spLocks/>
          </p:cNvSpPr>
          <p:nvPr/>
        </p:nvSpPr>
        <p:spPr bwMode="gray">
          <a:xfrm>
            <a:off x="450681" y="6444296"/>
            <a:ext cx="4797425" cy="987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lang="en-US" sz="700" b="0" kern="1200" smtClean="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  <a:tabLst>
                <a:tab pos="228600" algn="l"/>
              </a:tabLst>
            </a:pPr>
            <a:fld id="{A2153114-09F7-456F-8946-05B403B99F5F}" type="slidenum">
              <a:rPr lang="en-US" smtClean="0">
                <a:solidFill>
                  <a:schemeClr val="tx1"/>
                </a:solidFill>
              </a:rPr>
              <a:t>‹#›</a:t>
            </a:fld>
            <a:r>
              <a:rPr lang="en-US" dirty="0">
                <a:solidFill>
                  <a:schemeClr val="tx1"/>
                </a:solidFill>
              </a:rPr>
              <a:t>	CONFIDENTIAL AND PROPRIETARY   I   © 2018 Gartner, Inc. and/or its affiliates. All rights reserved.</a:t>
            </a:r>
          </a:p>
        </p:txBody>
      </p:sp>
      <p:sp>
        <p:nvSpPr>
          <p:cNvPr id="16" name="Rectangle 53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228600"/>
            <a:ext cx="11272838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9144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 bwMode="gray">
          <a:xfrm>
            <a:off x="460375" y="1325564"/>
            <a:ext cx="11272838" cy="4660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8" name="Group 95"/>
          <p:cNvGrpSpPr>
            <a:grpSpLocks noChangeAspect="1"/>
          </p:cNvGrpSpPr>
          <p:nvPr/>
        </p:nvGrpSpPr>
        <p:grpSpPr bwMode="auto">
          <a:xfrm>
            <a:off x="10339130" y="6210300"/>
            <a:ext cx="1405195" cy="316169"/>
            <a:chOff x="3020" y="3469"/>
            <a:chExt cx="1440" cy="326"/>
          </a:xfrm>
        </p:grpSpPr>
        <p:sp>
          <p:nvSpPr>
            <p:cNvPr id="19" name="Freeform 96"/>
            <p:cNvSpPr>
              <a:spLocks noChangeAspect="1"/>
            </p:cNvSpPr>
            <p:nvPr userDrawn="1"/>
          </p:nvSpPr>
          <p:spPr bwMode="gray">
            <a:xfrm>
              <a:off x="4322" y="3576"/>
              <a:ext cx="132" cy="211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28" y="50"/>
                </a:cxn>
                <a:cxn ang="0">
                  <a:pos x="106" y="50"/>
                </a:cxn>
                <a:cxn ang="0">
                  <a:pos x="106" y="50"/>
                </a:cxn>
                <a:cxn ang="0">
                  <a:pos x="96" y="50"/>
                </a:cxn>
                <a:cxn ang="0">
                  <a:pos x="86" y="54"/>
                </a:cxn>
                <a:cxn ang="0">
                  <a:pos x="78" y="60"/>
                </a:cxn>
                <a:cxn ang="0">
                  <a:pos x="70" y="66"/>
                </a:cxn>
                <a:cxn ang="0">
                  <a:pos x="64" y="74"/>
                </a:cxn>
                <a:cxn ang="0">
                  <a:pos x="60" y="82"/>
                </a:cxn>
                <a:cxn ang="0">
                  <a:pos x="58" y="92"/>
                </a:cxn>
                <a:cxn ang="0">
                  <a:pos x="58" y="100"/>
                </a:cxn>
                <a:cxn ang="0">
                  <a:pos x="58" y="212"/>
                </a:cxn>
                <a:cxn ang="0">
                  <a:pos x="0" y="212"/>
                </a:cxn>
                <a:cxn ang="0">
                  <a:pos x="0" y="0"/>
                </a:cxn>
                <a:cxn ang="0">
                  <a:pos x="54" y="0"/>
                </a:cxn>
                <a:cxn ang="0">
                  <a:pos x="56" y="26"/>
                </a:cxn>
                <a:cxn ang="0">
                  <a:pos x="56" y="26"/>
                </a:cxn>
                <a:cxn ang="0">
                  <a:pos x="66" y="14"/>
                </a:cxn>
                <a:cxn ang="0">
                  <a:pos x="78" y="6"/>
                </a:cxn>
                <a:cxn ang="0">
                  <a:pos x="94" y="2"/>
                </a:cxn>
                <a:cxn ang="0">
                  <a:pos x="112" y="0"/>
                </a:cxn>
                <a:cxn ang="0">
                  <a:pos x="132" y="0"/>
                </a:cxn>
              </a:cxnLst>
              <a:rect l="0" t="0" r="r" b="b"/>
              <a:pathLst>
                <a:path w="132" h="212">
                  <a:moveTo>
                    <a:pt x="132" y="0"/>
                  </a:moveTo>
                  <a:lnTo>
                    <a:pt x="128" y="50"/>
                  </a:lnTo>
                  <a:lnTo>
                    <a:pt x="106" y="50"/>
                  </a:lnTo>
                  <a:lnTo>
                    <a:pt x="106" y="50"/>
                  </a:lnTo>
                  <a:lnTo>
                    <a:pt x="96" y="50"/>
                  </a:lnTo>
                  <a:lnTo>
                    <a:pt x="86" y="54"/>
                  </a:lnTo>
                  <a:lnTo>
                    <a:pt x="78" y="60"/>
                  </a:lnTo>
                  <a:lnTo>
                    <a:pt x="70" y="66"/>
                  </a:lnTo>
                  <a:lnTo>
                    <a:pt x="64" y="74"/>
                  </a:lnTo>
                  <a:lnTo>
                    <a:pt x="60" y="82"/>
                  </a:lnTo>
                  <a:lnTo>
                    <a:pt x="58" y="92"/>
                  </a:lnTo>
                  <a:lnTo>
                    <a:pt x="58" y="100"/>
                  </a:lnTo>
                  <a:lnTo>
                    <a:pt x="58" y="212"/>
                  </a:lnTo>
                  <a:lnTo>
                    <a:pt x="0" y="2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66" y="14"/>
                  </a:lnTo>
                  <a:lnTo>
                    <a:pt x="78" y="6"/>
                  </a:lnTo>
                  <a:lnTo>
                    <a:pt x="94" y="2"/>
                  </a:lnTo>
                  <a:lnTo>
                    <a:pt x="11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sp>
          <p:nvSpPr>
            <p:cNvPr id="20" name="Freeform 97"/>
            <p:cNvSpPr>
              <a:spLocks noChangeAspect="1"/>
            </p:cNvSpPr>
            <p:nvPr userDrawn="1"/>
          </p:nvSpPr>
          <p:spPr bwMode="gray">
            <a:xfrm>
              <a:off x="3860" y="3570"/>
              <a:ext cx="194" cy="217"/>
            </a:xfrm>
            <a:custGeom>
              <a:avLst/>
              <a:gdLst/>
              <a:ahLst/>
              <a:cxnLst>
                <a:cxn ang="0">
                  <a:pos x="194" y="218"/>
                </a:cxn>
                <a:cxn ang="0">
                  <a:pos x="136" y="218"/>
                </a:cxn>
                <a:cxn ang="0">
                  <a:pos x="136" y="106"/>
                </a:cxn>
                <a:cxn ang="0">
                  <a:pos x="136" y="106"/>
                </a:cxn>
                <a:cxn ang="0">
                  <a:pos x="136" y="88"/>
                </a:cxn>
                <a:cxn ang="0">
                  <a:pos x="134" y="78"/>
                </a:cxn>
                <a:cxn ang="0">
                  <a:pos x="132" y="70"/>
                </a:cxn>
                <a:cxn ang="0">
                  <a:pos x="128" y="64"/>
                </a:cxn>
                <a:cxn ang="0">
                  <a:pos x="122" y="58"/>
                </a:cxn>
                <a:cxn ang="0">
                  <a:pos x="112" y="54"/>
                </a:cxn>
                <a:cxn ang="0">
                  <a:pos x="102" y="52"/>
                </a:cxn>
                <a:cxn ang="0">
                  <a:pos x="102" y="52"/>
                </a:cxn>
                <a:cxn ang="0">
                  <a:pos x="90" y="54"/>
                </a:cxn>
                <a:cxn ang="0">
                  <a:pos x="82" y="56"/>
                </a:cxn>
                <a:cxn ang="0">
                  <a:pos x="74" y="62"/>
                </a:cxn>
                <a:cxn ang="0">
                  <a:pos x="68" y="68"/>
                </a:cxn>
                <a:cxn ang="0">
                  <a:pos x="62" y="76"/>
                </a:cxn>
                <a:cxn ang="0">
                  <a:pos x="60" y="84"/>
                </a:cxn>
                <a:cxn ang="0">
                  <a:pos x="58" y="92"/>
                </a:cxn>
                <a:cxn ang="0">
                  <a:pos x="58" y="102"/>
                </a:cxn>
                <a:cxn ang="0">
                  <a:pos x="58" y="218"/>
                </a:cxn>
                <a:cxn ang="0">
                  <a:pos x="0" y="218"/>
                </a:cxn>
                <a:cxn ang="0">
                  <a:pos x="0" y="6"/>
                </a:cxn>
                <a:cxn ang="0">
                  <a:pos x="52" y="6"/>
                </a:cxn>
                <a:cxn ang="0">
                  <a:pos x="54" y="32"/>
                </a:cxn>
                <a:cxn ang="0">
                  <a:pos x="54" y="32"/>
                </a:cxn>
                <a:cxn ang="0">
                  <a:pos x="64" y="20"/>
                </a:cxn>
                <a:cxn ang="0">
                  <a:pos x="78" y="10"/>
                </a:cxn>
                <a:cxn ang="0">
                  <a:pos x="88" y="6"/>
                </a:cxn>
                <a:cxn ang="0">
                  <a:pos x="96" y="4"/>
                </a:cxn>
                <a:cxn ang="0">
                  <a:pos x="106" y="2"/>
                </a:cxn>
                <a:cxn ang="0">
                  <a:pos x="118" y="0"/>
                </a:cxn>
                <a:cxn ang="0">
                  <a:pos x="118" y="0"/>
                </a:cxn>
                <a:cxn ang="0">
                  <a:pos x="138" y="2"/>
                </a:cxn>
                <a:cxn ang="0">
                  <a:pos x="154" y="8"/>
                </a:cxn>
                <a:cxn ang="0">
                  <a:pos x="168" y="16"/>
                </a:cxn>
                <a:cxn ang="0">
                  <a:pos x="178" y="26"/>
                </a:cxn>
                <a:cxn ang="0">
                  <a:pos x="186" y="40"/>
                </a:cxn>
                <a:cxn ang="0">
                  <a:pos x="190" y="54"/>
                </a:cxn>
                <a:cxn ang="0">
                  <a:pos x="194" y="70"/>
                </a:cxn>
                <a:cxn ang="0">
                  <a:pos x="194" y="86"/>
                </a:cxn>
                <a:cxn ang="0">
                  <a:pos x="194" y="218"/>
                </a:cxn>
              </a:cxnLst>
              <a:rect l="0" t="0" r="r" b="b"/>
              <a:pathLst>
                <a:path w="194" h="218">
                  <a:moveTo>
                    <a:pt x="194" y="218"/>
                  </a:moveTo>
                  <a:lnTo>
                    <a:pt x="136" y="218"/>
                  </a:lnTo>
                  <a:lnTo>
                    <a:pt x="136" y="106"/>
                  </a:lnTo>
                  <a:lnTo>
                    <a:pt x="136" y="106"/>
                  </a:lnTo>
                  <a:lnTo>
                    <a:pt x="136" y="88"/>
                  </a:lnTo>
                  <a:lnTo>
                    <a:pt x="134" y="78"/>
                  </a:lnTo>
                  <a:lnTo>
                    <a:pt x="132" y="70"/>
                  </a:lnTo>
                  <a:lnTo>
                    <a:pt x="128" y="64"/>
                  </a:lnTo>
                  <a:lnTo>
                    <a:pt x="122" y="58"/>
                  </a:lnTo>
                  <a:lnTo>
                    <a:pt x="112" y="54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90" y="54"/>
                  </a:lnTo>
                  <a:lnTo>
                    <a:pt x="82" y="56"/>
                  </a:lnTo>
                  <a:lnTo>
                    <a:pt x="74" y="62"/>
                  </a:lnTo>
                  <a:lnTo>
                    <a:pt x="68" y="68"/>
                  </a:lnTo>
                  <a:lnTo>
                    <a:pt x="62" y="76"/>
                  </a:lnTo>
                  <a:lnTo>
                    <a:pt x="60" y="84"/>
                  </a:lnTo>
                  <a:lnTo>
                    <a:pt x="58" y="92"/>
                  </a:lnTo>
                  <a:lnTo>
                    <a:pt x="58" y="102"/>
                  </a:lnTo>
                  <a:lnTo>
                    <a:pt x="58" y="218"/>
                  </a:lnTo>
                  <a:lnTo>
                    <a:pt x="0" y="218"/>
                  </a:lnTo>
                  <a:lnTo>
                    <a:pt x="0" y="6"/>
                  </a:lnTo>
                  <a:lnTo>
                    <a:pt x="52" y="6"/>
                  </a:lnTo>
                  <a:lnTo>
                    <a:pt x="54" y="32"/>
                  </a:lnTo>
                  <a:lnTo>
                    <a:pt x="54" y="32"/>
                  </a:lnTo>
                  <a:lnTo>
                    <a:pt x="64" y="20"/>
                  </a:lnTo>
                  <a:lnTo>
                    <a:pt x="78" y="10"/>
                  </a:lnTo>
                  <a:lnTo>
                    <a:pt x="88" y="6"/>
                  </a:lnTo>
                  <a:lnTo>
                    <a:pt x="96" y="4"/>
                  </a:lnTo>
                  <a:lnTo>
                    <a:pt x="106" y="2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38" y="2"/>
                  </a:lnTo>
                  <a:lnTo>
                    <a:pt x="154" y="8"/>
                  </a:lnTo>
                  <a:lnTo>
                    <a:pt x="168" y="16"/>
                  </a:lnTo>
                  <a:lnTo>
                    <a:pt x="178" y="26"/>
                  </a:lnTo>
                  <a:lnTo>
                    <a:pt x="186" y="40"/>
                  </a:lnTo>
                  <a:lnTo>
                    <a:pt x="190" y="54"/>
                  </a:lnTo>
                  <a:lnTo>
                    <a:pt x="194" y="70"/>
                  </a:lnTo>
                  <a:lnTo>
                    <a:pt x="194" y="86"/>
                  </a:lnTo>
                  <a:lnTo>
                    <a:pt x="194" y="218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sp>
          <p:nvSpPr>
            <p:cNvPr id="21" name="Freeform 98"/>
            <p:cNvSpPr>
              <a:spLocks noChangeAspect="1"/>
            </p:cNvSpPr>
            <p:nvPr userDrawn="1"/>
          </p:nvSpPr>
          <p:spPr bwMode="gray">
            <a:xfrm>
              <a:off x="3720" y="3515"/>
              <a:ext cx="114" cy="276"/>
            </a:xfrm>
            <a:custGeom>
              <a:avLst/>
              <a:gdLst/>
              <a:ahLst/>
              <a:cxnLst>
                <a:cxn ang="0">
                  <a:pos x="114" y="224"/>
                </a:cxn>
                <a:cxn ang="0">
                  <a:pos x="110" y="272"/>
                </a:cxn>
                <a:cxn ang="0">
                  <a:pos x="110" y="272"/>
                </a:cxn>
                <a:cxn ang="0">
                  <a:pos x="90" y="276"/>
                </a:cxn>
                <a:cxn ang="0">
                  <a:pos x="70" y="276"/>
                </a:cxn>
                <a:cxn ang="0">
                  <a:pos x="70" y="276"/>
                </a:cxn>
                <a:cxn ang="0">
                  <a:pos x="50" y="276"/>
                </a:cxn>
                <a:cxn ang="0">
                  <a:pos x="36" y="272"/>
                </a:cxn>
                <a:cxn ang="0">
                  <a:pos x="24" y="266"/>
                </a:cxn>
                <a:cxn ang="0">
                  <a:pos x="14" y="258"/>
                </a:cxn>
                <a:cxn ang="0">
                  <a:pos x="8" y="248"/>
                </a:cxn>
                <a:cxn ang="0">
                  <a:pos x="2" y="234"/>
                </a:cxn>
                <a:cxn ang="0">
                  <a:pos x="0" y="220"/>
                </a:cxn>
                <a:cxn ang="0">
                  <a:pos x="0" y="202"/>
                </a:cxn>
                <a:cxn ang="0">
                  <a:pos x="0" y="0"/>
                </a:cxn>
                <a:cxn ang="0">
                  <a:pos x="58" y="0"/>
                </a:cxn>
                <a:cxn ang="0">
                  <a:pos x="58" y="60"/>
                </a:cxn>
                <a:cxn ang="0">
                  <a:pos x="114" y="60"/>
                </a:cxn>
                <a:cxn ang="0">
                  <a:pos x="110" y="110"/>
                </a:cxn>
                <a:cxn ang="0">
                  <a:pos x="58" y="110"/>
                </a:cxn>
                <a:cxn ang="0">
                  <a:pos x="58" y="198"/>
                </a:cxn>
                <a:cxn ang="0">
                  <a:pos x="58" y="198"/>
                </a:cxn>
                <a:cxn ang="0">
                  <a:pos x="58" y="210"/>
                </a:cxn>
                <a:cxn ang="0">
                  <a:pos x="62" y="220"/>
                </a:cxn>
                <a:cxn ang="0">
                  <a:pos x="66" y="224"/>
                </a:cxn>
                <a:cxn ang="0">
                  <a:pos x="70" y="226"/>
                </a:cxn>
                <a:cxn ang="0">
                  <a:pos x="84" y="228"/>
                </a:cxn>
                <a:cxn ang="0">
                  <a:pos x="84" y="228"/>
                </a:cxn>
                <a:cxn ang="0">
                  <a:pos x="98" y="228"/>
                </a:cxn>
                <a:cxn ang="0">
                  <a:pos x="114" y="224"/>
                </a:cxn>
                <a:cxn ang="0">
                  <a:pos x="114" y="224"/>
                </a:cxn>
              </a:cxnLst>
              <a:rect l="0" t="0" r="r" b="b"/>
              <a:pathLst>
                <a:path w="114" h="276">
                  <a:moveTo>
                    <a:pt x="114" y="224"/>
                  </a:moveTo>
                  <a:lnTo>
                    <a:pt x="110" y="272"/>
                  </a:lnTo>
                  <a:lnTo>
                    <a:pt x="110" y="272"/>
                  </a:lnTo>
                  <a:lnTo>
                    <a:pt x="90" y="276"/>
                  </a:lnTo>
                  <a:lnTo>
                    <a:pt x="70" y="276"/>
                  </a:lnTo>
                  <a:lnTo>
                    <a:pt x="70" y="276"/>
                  </a:lnTo>
                  <a:lnTo>
                    <a:pt x="50" y="276"/>
                  </a:lnTo>
                  <a:lnTo>
                    <a:pt x="36" y="272"/>
                  </a:lnTo>
                  <a:lnTo>
                    <a:pt x="24" y="266"/>
                  </a:lnTo>
                  <a:lnTo>
                    <a:pt x="14" y="258"/>
                  </a:lnTo>
                  <a:lnTo>
                    <a:pt x="8" y="248"/>
                  </a:lnTo>
                  <a:lnTo>
                    <a:pt x="2" y="234"/>
                  </a:lnTo>
                  <a:lnTo>
                    <a:pt x="0" y="220"/>
                  </a:lnTo>
                  <a:lnTo>
                    <a:pt x="0" y="202"/>
                  </a:lnTo>
                  <a:lnTo>
                    <a:pt x="0" y="0"/>
                  </a:lnTo>
                  <a:lnTo>
                    <a:pt x="58" y="0"/>
                  </a:lnTo>
                  <a:lnTo>
                    <a:pt x="58" y="60"/>
                  </a:lnTo>
                  <a:lnTo>
                    <a:pt x="114" y="60"/>
                  </a:lnTo>
                  <a:lnTo>
                    <a:pt x="110" y="110"/>
                  </a:lnTo>
                  <a:lnTo>
                    <a:pt x="58" y="110"/>
                  </a:lnTo>
                  <a:lnTo>
                    <a:pt x="58" y="198"/>
                  </a:lnTo>
                  <a:lnTo>
                    <a:pt x="58" y="198"/>
                  </a:lnTo>
                  <a:lnTo>
                    <a:pt x="58" y="210"/>
                  </a:lnTo>
                  <a:lnTo>
                    <a:pt x="62" y="220"/>
                  </a:lnTo>
                  <a:lnTo>
                    <a:pt x="66" y="224"/>
                  </a:lnTo>
                  <a:lnTo>
                    <a:pt x="70" y="226"/>
                  </a:lnTo>
                  <a:lnTo>
                    <a:pt x="84" y="228"/>
                  </a:lnTo>
                  <a:lnTo>
                    <a:pt x="84" y="228"/>
                  </a:lnTo>
                  <a:lnTo>
                    <a:pt x="98" y="228"/>
                  </a:lnTo>
                  <a:lnTo>
                    <a:pt x="114" y="224"/>
                  </a:lnTo>
                  <a:lnTo>
                    <a:pt x="114" y="224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sp>
          <p:nvSpPr>
            <p:cNvPr id="22" name="Freeform 99"/>
            <p:cNvSpPr>
              <a:spLocks noChangeAspect="1"/>
            </p:cNvSpPr>
            <p:nvPr userDrawn="1"/>
          </p:nvSpPr>
          <p:spPr bwMode="gray">
            <a:xfrm>
              <a:off x="3574" y="3576"/>
              <a:ext cx="126" cy="211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122" y="50"/>
                </a:cxn>
                <a:cxn ang="0">
                  <a:pos x="106" y="50"/>
                </a:cxn>
                <a:cxn ang="0">
                  <a:pos x="106" y="50"/>
                </a:cxn>
                <a:cxn ang="0">
                  <a:pos x="96" y="50"/>
                </a:cxn>
                <a:cxn ang="0">
                  <a:pos x="86" y="54"/>
                </a:cxn>
                <a:cxn ang="0">
                  <a:pos x="76" y="60"/>
                </a:cxn>
                <a:cxn ang="0">
                  <a:pos x="70" y="66"/>
                </a:cxn>
                <a:cxn ang="0">
                  <a:pos x="64" y="74"/>
                </a:cxn>
                <a:cxn ang="0">
                  <a:pos x="60" y="82"/>
                </a:cxn>
                <a:cxn ang="0">
                  <a:pos x="58" y="92"/>
                </a:cxn>
                <a:cxn ang="0">
                  <a:pos x="58" y="100"/>
                </a:cxn>
                <a:cxn ang="0">
                  <a:pos x="58" y="212"/>
                </a:cxn>
                <a:cxn ang="0">
                  <a:pos x="0" y="212"/>
                </a:cxn>
                <a:cxn ang="0">
                  <a:pos x="0" y="0"/>
                </a:cxn>
                <a:cxn ang="0">
                  <a:pos x="54" y="0"/>
                </a:cxn>
                <a:cxn ang="0">
                  <a:pos x="56" y="26"/>
                </a:cxn>
                <a:cxn ang="0">
                  <a:pos x="56" y="26"/>
                </a:cxn>
                <a:cxn ang="0">
                  <a:pos x="66" y="14"/>
                </a:cxn>
                <a:cxn ang="0">
                  <a:pos x="80" y="6"/>
                </a:cxn>
                <a:cxn ang="0">
                  <a:pos x="94" y="2"/>
                </a:cxn>
                <a:cxn ang="0">
                  <a:pos x="112" y="0"/>
                </a:cxn>
                <a:cxn ang="0">
                  <a:pos x="126" y="0"/>
                </a:cxn>
              </a:cxnLst>
              <a:rect l="0" t="0" r="r" b="b"/>
              <a:pathLst>
                <a:path w="126" h="212">
                  <a:moveTo>
                    <a:pt x="126" y="0"/>
                  </a:moveTo>
                  <a:lnTo>
                    <a:pt x="122" y="50"/>
                  </a:lnTo>
                  <a:lnTo>
                    <a:pt x="106" y="50"/>
                  </a:lnTo>
                  <a:lnTo>
                    <a:pt x="106" y="50"/>
                  </a:lnTo>
                  <a:lnTo>
                    <a:pt x="96" y="50"/>
                  </a:lnTo>
                  <a:lnTo>
                    <a:pt x="86" y="54"/>
                  </a:lnTo>
                  <a:lnTo>
                    <a:pt x="76" y="60"/>
                  </a:lnTo>
                  <a:lnTo>
                    <a:pt x="70" y="66"/>
                  </a:lnTo>
                  <a:lnTo>
                    <a:pt x="64" y="74"/>
                  </a:lnTo>
                  <a:lnTo>
                    <a:pt x="60" y="82"/>
                  </a:lnTo>
                  <a:lnTo>
                    <a:pt x="58" y="92"/>
                  </a:lnTo>
                  <a:lnTo>
                    <a:pt x="58" y="100"/>
                  </a:lnTo>
                  <a:lnTo>
                    <a:pt x="58" y="212"/>
                  </a:lnTo>
                  <a:lnTo>
                    <a:pt x="0" y="2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66" y="14"/>
                  </a:lnTo>
                  <a:lnTo>
                    <a:pt x="80" y="6"/>
                  </a:lnTo>
                  <a:lnTo>
                    <a:pt x="94" y="2"/>
                  </a:lnTo>
                  <a:lnTo>
                    <a:pt x="112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sp>
          <p:nvSpPr>
            <p:cNvPr id="23" name="Freeform 100"/>
            <p:cNvSpPr>
              <a:spLocks noChangeAspect="1"/>
            </p:cNvSpPr>
            <p:nvPr userDrawn="1"/>
          </p:nvSpPr>
          <p:spPr bwMode="gray">
            <a:xfrm>
              <a:off x="3020" y="3469"/>
              <a:ext cx="294" cy="326"/>
            </a:xfrm>
            <a:custGeom>
              <a:avLst/>
              <a:gdLst/>
              <a:ahLst/>
              <a:cxnLst>
                <a:cxn ang="0">
                  <a:pos x="294" y="296"/>
                </a:cxn>
                <a:cxn ang="0">
                  <a:pos x="234" y="320"/>
                </a:cxn>
                <a:cxn ang="0">
                  <a:pos x="202" y="326"/>
                </a:cxn>
                <a:cxn ang="0">
                  <a:pos x="164" y="326"/>
                </a:cxn>
                <a:cxn ang="0">
                  <a:pos x="148" y="326"/>
                </a:cxn>
                <a:cxn ang="0">
                  <a:pos x="114" y="320"/>
                </a:cxn>
                <a:cxn ang="0">
                  <a:pos x="84" y="308"/>
                </a:cxn>
                <a:cxn ang="0">
                  <a:pos x="58" y="292"/>
                </a:cxn>
                <a:cxn ang="0">
                  <a:pos x="36" y="272"/>
                </a:cxn>
                <a:cxn ang="0">
                  <a:pos x="20" y="246"/>
                </a:cxn>
                <a:cxn ang="0">
                  <a:pos x="8" y="216"/>
                </a:cxn>
                <a:cxn ang="0">
                  <a:pos x="2" y="182"/>
                </a:cxn>
                <a:cxn ang="0">
                  <a:pos x="0" y="164"/>
                </a:cxn>
                <a:cxn ang="0">
                  <a:pos x="4" y="128"/>
                </a:cxn>
                <a:cxn ang="0">
                  <a:pos x="12" y="96"/>
                </a:cxn>
                <a:cxn ang="0">
                  <a:pos x="28" y="68"/>
                </a:cxn>
                <a:cxn ang="0">
                  <a:pos x="48" y="44"/>
                </a:cxn>
                <a:cxn ang="0">
                  <a:pos x="72" y="26"/>
                </a:cxn>
                <a:cxn ang="0">
                  <a:pos x="100" y="12"/>
                </a:cxn>
                <a:cxn ang="0">
                  <a:pos x="130" y="2"/>
                </a:cxn>
                <a:cxn ang="0">
                  <a:pos x="164" y="0"/>
                </a:cxn>
                <a:cxn ang="0">
                  <a:pos x="182" y="0"/>
                </a:cxn>
                <a:cxn ang="0">
                  <a:pos x="216" y="4"/>
                </a:cxn>
                <a:cxn ang="0">
                  <a:pos x="248" y="14"/>
                </a:cxn>
                <a:cxn ang="0">
                  <a:pos x="276" y="30"/>
                </a:cxn>
                <a:cxn ang="0">
                  <a:pos x="250" y="82"/>
                </a:cxn>
                <a:cxn ang="0">
                  <a:pos x="232" y="70"/>
                </a:cxn>
                <a:cxn ang="0">
                  <a:pos x="188" y="56"/>
                </a:cxn>
                <a:cxn ang="0">
                  <a:pos x="162" y="56"/>
                </a:cxn>
                <a:cxn ang="0">
                  <a:pos x="122" y="64"/>
                </a:cxn>
                <a:cxn ang="0">
                  <a:pos x="90" y="86"/>
                </a:cxn>
                <a:cxn ang="0">
                  <a:pos x="72" y="120"/>
                </a:cxn>
                <a:cxn ang="0">
                  <a:pos x="64" y="160"/>
                </a:cxn>
                <a:cxn ang="0">
                  <a:pos x="66" y="184"/>
                </a:cxn>
                <a:cxn ang="0">
                  <a:pos x="80" y="224"/>
                </a:cxn>
                <a:cxn ang="0">
                  <a:pos x="106" y="254"/>
                </a:cxn>
                <a:cxn ang="0">
                  <a:pos x="144" y="270"/>
                </a:cxn>
                <a:cxn ang="0">
                  <a:pos x="166" y="272"/>
                </a:cxn>
                <a:cxn ang="0">
                  <a:pos x="204" y="270"/>
                </a:cxn>
                <a:cxn ang="0">
                  <a:pos x="234" y="260"/>
                </a:cxn>
                <a:cxn ang="0">
                  <a:pos x="170" y="194"/>
                </a:cxn>
                <a:cxn ang="0">
                  <a:pos x="294" y="140"/>
                </a:cxn>
              </a:cxnLst>
              <a:rect l="0" t="0" r="r" b="b"/>
              <a:pathLst>
                <a:path w="294" h="326">
                  <a:moveTo>
                    <a:pt x="294" y="296"/>
                  </a:moveTo>
                  <a:lnTo>
                    <a:pt x="294" y="296"/>
                  </a:lnTo>
                  <a:lnTo>
                    <a:pt x="266" y="310"/>
                  </a:lnTo>
                  <a:lnTo>
                    <a:pt x="234" y="320"/>
                  </a:lnTo>
                  <a:lnTo>
                    <a:pt x="218" y="322"/>
                  </a:lnTo>
                  <a:lnTo>
                    <a:pt x="202" y="326"/>
                  </a:lnTo>
                  <a:lnTo>
                    <a:pt x="184" y="326"/>
                  </a:lnTo>
                  <a:lnTo>
                    <a:pt x="164" y="326"/>
                  </a:lnTo>
                  <a:lnTo>
                    <a:pt x="164" y="326"/>
                  </a:lnTo>
                  <a:lnTo>
                    <a:pt x="148" y="326"/>
                  </a:lnTo>
                  <a:lnTo>
                    <a:pt x="130" y="324"/>
                  </a:lnTo>
                  <a:lnTo>
                    <a:pt x="114" y="320"/>
                  </a:lnTo>
                  <a:lnTo>
                    <a:pt x="98" y="314"/>
                  </a:lnTo>
                  <a:lnTo>
                    <a:pt x="84" y="308"/>
                  </a:lnTo>
                  <a:lnTo>
                    <a:pt x="70" y="300"/>
                  </a:lnTo>
                  <a:lnTo>
                    <a:pt x="58" y="292"/>
                  </a:lnTo>
                  <a:lnTo>
                    <a:pt x="46" y="282"/>
                  </a:lnTo>
                  <a:lnTo>
                    <a:pt x="36" y="272"/>
                  </a:lnTo>
                  <a:lnTo>
                    <a:pt x="28" y="258"/>
                  </a:lnTo>
                  <a:lnTo>
                    <a:pt x="20" y="246"/>
                  </a:lnTo>
                  <a:lnTo>
                    <a:pt x="12" y="232"/>
                  </a:lnTo>
                  <a:lnTo>
                    <a:pt x="8" y="216"/>
                  </a:lnTo>
                  <a:lnTo>
                    <a:pt x="4" y="200"/>
                  </a:lnTo>
                  <a:lnTo>
                    <a:pt x="2" y="182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2" y="146"/>
                  </a:lnTo>
                  <a:lnTo>
                    <a:pt x="4" y="128"/>
                  </a:lnTo>
                  <a:lnTo>
                    <a:pt x="8" y="112"/>
                  </a:lnTo>
                  <a:lnTo>
                    <a:pt x="12" y="96"/>
                  </a:lnTo>
                  <a:lnTo>
                    <a:pt x="20" y="82"/>
                  </a:lnTo>
                  <a:lnTo>
                    <a:pt x="28" y="68"/>
                  </a:lnTo>
                  <a:lnTo>
                    <a:pt x="36" y="56"/>
                  </a:lnTo>
                  <a:lnTo>
                    <a:pt x="48" y="44"/>
                  </a:lnTo>
                  <a:lnTo>
                    <a:pt x="58" y="34"/>
                  </a:lnTo>
                  <a:lnTo>
                    <a:pt x="72" y="26"/>
                  </a:lnTo>
                  <a:lnTo>
                    <a:pt x="84" y="18"/>
                  </a:lnTo>
                  <a:lnTo>
                    <a:pt x="100" y="12"/>
                  </a:lnTo>
                  <a:lnTo>
                    <a:pt x="114" y="6"/>
                  </a:lnTo>
                  <a:lnTo>
                    <a:pt x="130" y="2"/>
                  </a:lnTo>
                  <a:lnTo>
                    <a:pt x="148" y="0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82" y="0"/>
                  </a:lnTo>
                  <a:lnTo>
                    <a:pt x="200" y="2"/>
                  </a:lnTo>
                  <a:lnTo>
                    <a:pt x="216" y="4"/>
                  </a:lnTo>
                  <a:lnTo>
                    <a:pt x="232" y="8"/>
                  </a:lnTo>
                  <a:lnTo>
                    <a:pt x="248" y="14"/>
                  </a:lnTo>
                  <a:lnTo>
                    <a:pt x="262" y="22"/>
                  </a:lnTo>
                  <a:lnTo>
                    <a:pt x="276" y="30"/>
                  </a:lnTo>
                  <a:lnTo>
                    <a:pt x="290" y="40"/>
                  </a:lnTo>
                  <a:lnTo>
                    <a:pt x="250" y="82"/>
                  </a:lnTo>
                  <a:lnTo>
                    <a:pt x="250" y="82"/>
                  </a:lnTo>
                  <a:lnTo>
                    <a:pt x="232" y="70"/>
                  </a:lnTo>
                  <a:lnTo>
                    <a:pt x="212" y="62"/>
                  </a:lnTo>
                  <a:lnTo>
                    <a:pt x="188" y="56"/>
                  </a:lnTo>
                  <a:lnTo>
                    <a:pt x="162" y="56"/>
                  </a:lnTo>
                  <a:lnTo>
                    <a:pt x="162" y="56"/>
                  </a:lnTo>
                  <a:lnTo>
                    <a:pt x="140" y="58"/>
                  </a:lnTo>
                  <a:lnTo>
                    <a:pt x="122" y="64"/>
                  </a:lnTo>
                  <a:lnTo>
                    <a:pt x="104" y="74"/>
                  </a:lnTo>
                  <a:lnTo>
                    <a:pt x="90" y="86"/>
                  </a:lnTo>
                  <a:lnTo>
                    <a:pt x="80" y="102"/>
                  </a:lnTo>
                  <a:lnTo>
                    <a:pt x="72" y="120"/>
                  </a:lnTo>
                  <a:lnTo>
                    <a:pt x="66" y="140"/>
                  </a:lnTo>
                  <a:lnTo>
                    <a:pt x="64" y="160"/>
                  </a:lnTo>
                  <a:lnTo>
                    <a:pt x="64" y="160"/>
                  </a:lnTo>
                  <a:lnTo>
                    <a:pt x="66" y="184"/>
                  </a:lnTo>
                  <a:lnTo>
                    <a:pt x="72" y="206"/>
                  </a:lnTo>
                  <a:lnTo>
                    <a:pt x="80" y="224"/>
                  </a:lnTo>
                  <a:lnTo>
                    <a:pt x="92" y="240"/>
                  </a:lnTo>
                  <a:lnTo>
                    <a:pt x="106" y="254"/>
                  </a:lnTo>
                  <a:lnTo>
                    <a:pt x="124" y="262"/>
                  </a:lnTo>
                  <a:lnTo>
                    <a:pt x="144" y="270"/>
                  </a:lnTo>
                  <a:lnTo>
                    <a:pt x="166" y="272"/>
                  </a:lnTo>
                  <a:lnTo>
                    <a:pt x="166" y="272"/>
                  </a:lnTo>
                  <a:lnTo>
                    <a:pt x="186" y="272"/>
                  </a:lnTo>
                  <a:lnTo>
                    <a:pt x="204" y="270"/>
                  </a:lnTo>
                  <a:lnTo>
                    <a:pt x="220" y="266"/>
                  </a:lnTo>
                  <a:lnTo>
                    <a:pt x="234" y="260"/>
                  </a:lnTo>
                  <a:lnTo>
                    <a:pt x="234" y="194"/>
                  </a:lnTo>
                  <a:lnTo>
                    <a:pt x="170" y="194"/>
                  </a:lnTo>
                  <a:lnTo>
                    <a:pt x="174" y="140"/>
                  </a:lnTo>
                  <a:lnTo>
                    <a:pt x="294" y="140"/>
                  </a:lnTo>
                  <a:lnTo>
                    <a:pt x="294" y="296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sp>
          <p:nvSpPr>
            <p:cNvPr id="24" name="Freeform 101"/>
            <p:cNvSpPr>
              <a:spLocks noChangeAspect="1" noEditPoints="1"/>
            </p:cNvSpPr>
            <p:nvPr userDrawn="1"/>
          </p:nvSpPr>
          <p:spPr bwMode="gray">
            <a:xfrm>
              <a:off x="4080" y="3570"/>
              <a:ext cx="216" cy="223"/>
            </a:xfrm>
            <a:custGeom>
              <a:avLst/>
              <a:gdLst/>
              <a:ahLst/>
              <a:cxnLst>
                <a:cxn ang="0">
                  <a:pos x="58" y="132"/>
                </a:cxn>
                <a:cxn ang="0">
                  <a:pos x="60" y="142"/>
                </a:cxn>
                <a:cxn ang="0">
                  <a:pos x="70" y="158"/>
                </a:cxn>
                <a:cxn ang="0">
                  <a:pos x="84" y="170"/>
                </a:cxn>
                <a:cxn ang="0">
                  <a:pos x="102" y="176"/>
                </a:cxn>
                <a:cxn ang="0">
                  <a:pos x="112" y="176"/>
                </a:cxn>
                <a:cxn ang="0">
                  <a:pos x="144" y="172"/>
                </a:cxn>
                <a:cxn ang="0">
                  <a:pos x="170" y="150"/>
                </a:cxn>
                <a:cxn ang="0">
                  <a:pos x="208" y="180"/>
                </a:cxn>
                <a:cxn ang="0">
                  <a:pos x="188" y="200"/>
                </a:cxn>
                <a:cxn ang="0">
                  <a:pos x="164" y="214"/>
                </a:cxn>
                <a:cxn ang="0">
                  <a:pos x="140" y="222"/>
                </a:cxn>
                <a:cxn ang="0">
                  <a:pos x="112" y="224"/>
                </a:cxn>
                <a:cxn ang="0">
                  <a:pos x="90" y="222"/>
                </a:cxn>
                <a:cxn ang="0">
                  <a:pos x="50" y="206"/>
                </a:cxn>
                <a:cxn ang="0">
                  <a:pos x="20" y="178"/>
                </a:cxn>
                <a:cxn ang="0">
                  <a:pos x="2" y="136"/>
                </a:cxn>
                <a:cxn ang="0">
                  <a:pos x="0" y="112"/>
                </a:cxn>
                <a:cxn ang="0">
                  <a:pos x="8" y="66"/>
                </a:cxn>
                <a:cxn ang="0">
                  <a:pos x="32" y="32"/>
                </a:cxn>
                <a:cxn ang="0">
                  <a:pos x="68" y="8"/>
                </a:cxn>
                <a:cxn ang="0">
                  <a:pos x="110" y="0"/>
                </a:cxn>
                <a:cxn ang="0">
                  <a:pos x="134" y="2"/>
                </a:cxn>
                <a:cxn ang="0">
                  <a:pos x="174" y="18"/>
                </a:cxn>
                <a:cxn ang="0">
                  <a:pos x="200" y="46"/>
                </a:cxn>
                <a:cxn ang="0">
                  <a:pos x="214" y="90"/>
                </a:cxn>
                <a:cxn ang="0">
                  <a:pos x="216" y="132"/>
                </a:cxn>
                <a:cxn ang="0">
                  <a:pos x="158" y="88"/>
                </a:cxn>
                <a:cxn ang="0">
                  <a:pos x="154" y="70"/>
                </a:cxn>
                <a:cxn ang="0">
                  <a:pos x="144" y="56"/>
                </a:cxn>
                <a:cxn ang="0">
                  <a:pos x="128" y="48"/>
                </a:cxn>
                <a:cxn ang="0">
                  <a:pos x="108" y="46"/>
                </a:cxn>
                <a:cxn ang="0">
                  <a:pos x="98" y="46"/>
                </a:cxn>
                <a:cxn ang="0">
                  <a:pos x="82" y="52"/>
                </a:cxn>
                <a:cxn ang="0">
                  <a:pos x="68" y="64"/>
                </a:cxn>
                <a:cxn ang="0">
                  <a:pos x="60" y="80"/>
                </a:cxn>
                <a:cxn ang="0">
                  <a:pos x="158" y="88"/>
                </a:cxn>
              </a:cxnLst>
              <a:rect l="0" t="0" r="r" b="b"/>
              <a:pathLst>
                <a:path w="216" h="224">
                  <a:moveTo>
                    <a:pt x="216" y="132"/>
                  </a:moveTo>
                  <a:lnTo>
                    <a:pt x="58" y="132"/>
                  </a:lnTo>
                  <a:lnTo>
                    <a:pt x="58" y="132"/>
                  </a:lnTo>
                  <a:lnTo>
                    <a:pt x="60" y="142"/>
                  </a:lnTo>
                  <a:lnTo>
                    <a:pt x="64" y="150"/>
                  </a:lnTo>
                  <a:lnTo>
                    <a:pt x="70" y="158"/>
                  </a:lnTo>
                  <a:lnTo>
                    <a:pt x="76" y="164"/>
                  </a:lnTo>
                  <a:lnTo>
                    <a:pt x="84" y="170"/>
                  </a:lnTo>
                  <a:lnTo>
                    <a:pt x="92" y="174"/>
                  </a:lnTo>
                  <a:lnTo>
                    <a:pt x="102" y="176"/>
                  </a:lnTo>
                  <a:lnTo>
                    <a:pt x="112" y="176"/>
                  </a:lnTo>
                  <a:lnTo>
                    <a:pt x="112" y="176"/>
                  </a:lnTo>
                  <a:lnTo>
                    <a:pt x="128" y="176"/>
                  </a:lnTo>
                  <a:lnTo>
                    <a:pt x="144" y="172"/>
                  </a:lnTo>
                  <a:lnTo>
                    <a:pt x="156" y="162"/>
                  </a:lnTo>
                  <a:lnTo>
                    <a:pt x="170" y="150"/>
                  </a:lnTo>
                  <a:lnTo>
                    <a:pt x="208" y="180"/>
                  </a:lnTo>
                  <a:lnTo>
                    <a:pt x="208" y="180"/>
                  </a:lnTo>
                  <a:lnTo>
                    <a:pt x="198" y="190"/>
                  </a:lnTo>
                  <a:lnTo>
                    <a:pt x="188" y="200"/>
                  </a:lnTo>
                  <a:lnTo>
                    <a:pt x="176" y="208"/>
                  </a:lnTo>
                  <a:lnTo>
                    <a:pt x="164" y="214"/>
                  </a:lnTo>
                  <a:lnTo>
                    <a:pt x="152" y="218"/>
                  </a:lnTo>
                  <a:lnTo>
                    <a:pt x="140" y="222"/>
                  </a:lnTo>
                  <a:lnTo>
                    <a:pt x="126" y="224"/>
                  </a:lnTo>
                  <a:lnTo>
                    <a:pt x="112" y="224"/>
                  </a:lnTo>
                  <a:lnTo>
                    <a:pt x="112" y="224"/>
                  </a:lnTo>
                  <a:lnTo>
                    <a:pt x="90" y="222"/>
                  </a:lnTo>
                  <a:lnTo>
                    <a:pt x="68" y="216"/>
                  </a:lnTo>
                  <a:lnTo>
                    <a:pt x="50" y="206"/>
                  </a:lnTo>
                  <a:lnTo>
                    <a:pt x="32" y="194"/>
                  </a:lnTo>
                  <a:lnTo>
                    <a:pt x="20" y="178"/>
                  </a:lnTo>
                  <a:lnTo>
                    <a:pt x="10" y="158"/>
                  </a:lnTo>
                  <a:lnTo>
                    <a:pt x="2" y="136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2" y="88"/>
                  </a:lnTo>
                  <a:lnTo>
                    <a:pt x="8" y="66"/>
                  </a:lnTo>
                  <a:lnTo>
                    <a:pt x="18" y="48"/>
                  </a:lnTo>
                  <a:lnTo>
                    <a:pt x="32" y="32"/>
                  </a:lnTo>
                  <a:lnTo>
                    <a:pt x="48" y="18"/>
                  </a:lnTo>
                  <a:lnTo>
                    <a:pt x="68" y="8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4" y="2"/>
                  </a:lnTo>
                  <a:lnTo>
                    <a:pt x="156" y="8"/>
                  </a:lnTo>
                  <a:lnTo>
                    <a:pt x="174" y="18"/>
                  </a:lnTo>
                  <a:lnTo>
                    <a:pt x="190" y="30"/>
                  </a:lnTo>
                  <a:lnTo>
                    <a:pt x="200" y="46"/>
                  </a:lnTo>
                  <a:lnTo>
                    <a:pt x="210" y="66"/>
                  </a:lnTo>
                  <a:lnTo>
                    <a:pt x="214" y="90"/>
                  </a:lnTo>
                  <a:lnTo>
                    <a:pt x="216" y="116"/>
                  </a:lnTo>
                  <a:lnTo>
                    <a:pt x="216" y="132"/>
                  </a:lnTo>
                  <a:close/>
                  <a:moveTo>
                    <a:pt x="158" y="88"/>
                  </a:moveTo>
                  <a:lnTo>
                    <a:pt x="158" y="88"/>
                  </a:lnTo>
                  <a:lnTo>
                    <a:pt x="158" y="78"/>
                  </a:lnTo>
                  <a:lnTo>
                    <a:pt x="154" y="70"/>
                  </a:lnTo>
                  <a:lnTo>
                    <a:pt x="150" y="62"/>
                  </a:lnTo>
                  <a:lnTo>
                    <a:pt x="144" y="56"/>
                  </a:lnTo>
                  <a:lnTo>
                    <a:pt x="136" y="52"/>
                  </a:lnTo>
                  <a:lnTo>
                    <a:pt x="128" y="48"/>
                  </a:lnTo>
                  <a:lnTo>
                    <a:pt x="120" y="46"/>
                  </a:lnTo>
                  <a:lnTo>
                    <a:pt x="108" y="46"/>
                  </a:lnTo>
                  <a:lnTo>
                    <a:pt x="108" y="46"/>
                  </a:lnTo>
                  <a:lnTo>
                    <a:pt x="98" y="46"/>
                  </a:lnTo>
                  <a:lnTo>
                    <a:pt x="90" y="48"/>
                  </a:lnTo>
                  <a:lnTo>
                    <a:pt x="82" y="52"/>
                  </a:lnTo>
                  <a:lnTo>
                    <a:pt x="74" y="58"/>
                  </a:lnTo>
                  <a:lnTo>
                    <a:pt x="68" y="64"/>
                  </a:lnTo>
                  <a:lnTo>
                    <a:pt x="64" y="72"/>
                  </a:lnTo>
                  <a:lnTo>
                    <a:pt x="60" y="80"/>
                  </a:lnTo>
                  <a:lnTo>
                    <a:pt x="58" y="88"/>
                  </a:lnTo>
                  <a:lnTo>
                    <a:pt x="158" y="88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sp>
          <p:nvSpPr>
            <p:cNvPr id="25" name="Freeform 102"/>
            <p:cNvSpPr>
              <a:spLocks noChangeAspect="1" noEditPoints="1"/>
            </p:cNvSpPr>
            <p:nvPr userDrawn="1"/>
          </p:nvSpPr>
          <p:spPr bwMode="gray">
            <a:xfrm>
              <a:off x="3342" y="3570"/>
              <a:ext cx="196" cy="223"/>
            </a:xfrm>
            <a:custGeom>
              <a:avLst/>
              <a:gdLst/>
              <a:ahLst/>
              <a:cxnLst>
                <a:cxn ang="0">
                  <a:pos x="196" y="218"/>
                </a:cxn>
                <a:cxn ang="0">
                  <a:pos x="144" y="198"/>
                </a:cxn>
                <a:cxn ang="0">
                  <a:pos x="138" y="204"/>
                </a:cxn>
                <a:cxn ang="0">
                  <a:pos x="114" y="218"/>
                </a:cxn>
                <a:cxn ang="0">
                  <a:pos x="78" y="224"/>
                </a:cxn>
                <a:cxn ang="0">
                  <a:pos x="62" y="224"/>
                </a:cxn>
                <a:cxn ang="0">
                  <a:pos x="36" y="216"/>
                </a:cxn>
                <a:cxn ang="0">
                  <a:pos x="14" y="200"/>
                </a:cxn>
                <a:cxn ang="0">
                  <a:pos x="2" y="176"/>
                </a:cxn>
                <a:cxn ang="0">
                  <a:pos x="0" y="160"/>
                </a:cxn>
                <a:cxn ang="0">
                  <a:pos x="4" y="136"/>
                </a:cxn>
                <a:cxn ang="0">
                  <a:pos x="12" y="118"/>
                </a:cxn>
                <a:cxn ang="0">
                  <a:pos x="28" y="104"/>
                </a:cxn>
                <a:cxn ang="0">
                  <a:pos x="46" y="96"/>
                </a:cxn>
                <a:cxn ang="0">
                  <a:pos x="88" y="86"/>
                </a:cxn>
                <a:cxn ang="0">
                  <a:pos x="130" y="84"/>
                </a:cxn>
                <a:cxn ang="0">
                  <a:pos x="140" y="82"/>
                </a:cxn>
                <a:cxn ang="0">
                  <a:pos x="140" y="72"/>
                </a:cxn>
                <a:cxn ang="0">
                  <a:pos x="134" y="60"/>
                </a:cxn>
                <a:cxn ang="0">
                  <a:pos x="124" y="50"/>
                </a:cxn>
                <a:cxn ang="0">
                  <a:pos x="106" y="46"/>
                </a:cxn>
                <a:cxn ang="0">
                  <a:pos x="96" y="46"/>
                </a:cxn>
                <a:cxn ang="0">
                  <a:pos x="66" y="52"/>
                </a:cxn>
                <a:cxn ang="0">
                  <a:pos x="40" y="68"/>
                </a:cxn>
                <a:cxn ang="0">
                  <a:pos x="6" y="34"/>
                </a:cxn>
                <a:cxn ang="0">
                  <a:pos x="28" y="18"/>
                </a:cxn>
                <a:cxn ang="0">
                  <a:pos x="76" y="2"/>
                </a:cxn>
                <a:cxn ang="0">
                  <a:pos x="100" y="0"/>
                </a:cxn>
                <a:cxn ang="0">
                  <a:pos x="144" y="6"/>
                </a:cxn>
                <a:cxn ang="0">
                  <a:pos x="174" y="22"/>
                </a:cxn>
                <a:cxn ang="0">
                  <a:pos x="190" y="46"/>
                </a:cxn>
                <a:cxn ang="0">
                  <a:pos x="196" y="80"/>
                </a:cxn>
                <a:cxn ang="0">
                  <a:pos x="140" y="126"/>
                </a:cxn>
                <a:cxn ang="0">
                  <a:pos x="132" y="126"/>
                </a:cxn>
                <a:cxn ang="0">
                  <a:pos x="96" y="128"/>
                </a:cxn>
                <a:cxn ang="0">
                  <a:pos x="74" y="134"/>
                </a:cxn>
                <a:cxn ang="0">
                  <a:pos x="60" y="146"/>
                </a:cxn>
                <a:cxn ang="0">
                  <a:pos x="58" y="156"/>
                </a:cxn>
                <a:cxn ang="0">
                  <a:pos x="62" y="168"/>
                </a:cxn>
                <a:cxn ang="0">
                  <a:pos x="70" y="176"/>
                </a:cxn>
                <a:cxn ang="0">
                  <a:pos x="84" y="180"/>
                </a:cxn>
                <a:cxn ang="0">
                  <a:pos x="114" y="174"/>
                </a:cxn>
                <a:cxn ang="0">
                  <a:pos x="128" y="164"/>
                </a:cxn>
                <a:cxn ang="0">
                  <a:pos x="138" y="152"/>
                </a:cxn>
                <a:cxn ang="0">
                  <a:pos x="140" y="134"/>
                </a:cxn>
              </a:cxnLst>
              <a:rect l="0" t="0" r="r" b="b"/>
              <a:pathLst>
                <a:path w="196" h="224">
                  <a:moveTo>
                    <a:pt x="196" y="80"/>
                  </a:moveTo>
                  <a:lnTo>
                    <a:pt x="196" y="218"/>
                  </a:lnTo>
                  <a:lnTo>
                    <a:pt x="146" y="218"/>
                  </a:lnTo>
                  <a:lnTo>
                    <a:pt x="144" y="198"/>
                  </a:lnTo>
                  <a:lnTo>
                    <a:pt x="144" y="198"/>
                  </a:lnTo>
                  <a:lnTo>
                    <a:pt x="138" y="204"/>
                  </a:lnTo>
                  <a:lnTo>
                    <a:pt x="130" y="210"/>
                  </a:lnTo>
                  <a:lnTo>
                    <a:pt x="114" y="218"/>
                  </a:lnTo>
                  <a:lnTo>
                    <a:pt x="96" y="222"/>
                  </a:lnTo>
                  <a:lnTo>
                    <a:pt x="78" y="224"/>
                  </a:lnTo>
                  <a:lnTo>
                    <a:pt x="78" y="224"/>
                  </a:lnTo>
                  <a:lnTo>
                    <a:pt x="62" y="224"/>
                  </a:lnTo>
                  <a:lnTo>
                    <a:pt x="48" y="220"/>
                  </a:lnTo>
                  <a:lnTo>
                    <a:pt x="36" y="216"/>
                  </a:lnTo>
                  <a:lnTo>
                    <a:pt x="24" y="208"/>
                  </a:lnTo>
                  <a:lnTo>
                    <a:pt x="14" y="200"/>
                  </a:lnTo>
                  <a:lnTo>
                    <a:pt x="8" y="188"/>
                  </a:lnTo>
                  <a:lnTo>
                    <a:pt x="2" y="17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48"/>
                  </a:lnTo>
                  <a:lnTo>
                    <a:pt x="4" y="136"/>
                  </a:lnTo>
                  <a:lnTo>
                    <a:pt x="8" y="126"/>
                  </a:lnTo>
                  <a:lnTo>
                    <a:pt x="12" y="118"/>
                  </a:lnTo>
                  <a:lnTo>
                    <a:pt x="20" y="110"/>
                  </a:lnTo>
                  <a:lnTo>
                    <a:pt x="28" y="104"/>
                  </a:lnTo>
                  <a:lnTo>
                    <a:pt x="36" y="100"/>
                  </a:lnTo>
                  <a:lnTo>
                    <a:pt x="46" y="96"/>
                  </a:lnTo>
                  <a:lnTo>
                    <a:pt x="66" y="90"/>
                  </a:lnTo>
                  <a:lnTo>
                    <a:pt x="88" y="86"/>
                  </a:lnTo>
                  <a:lnTo>
                    <a:pt x="110" y="84"/>
                  </a:lnTo>
                  <a:lnTo>
                    <a:pt x="130" y="84"/>
                  </a:lnTo>
                  <a:lnTo>
                    <a:pt x="140" y="84"/>
                  </a:lnTo>
                  <a:lnTo>
                    <a:pt x="140" y="82"/>
                  </a:lnTo>
                  <a:lnTo>
                    <a:pt x="140" y="82"/>
                  </a:lnTo>
                  <a:lnTo>
                    <a:pt x="140" y="72"/>
                  </a:lnTo>
                  <a:lnTo>
                    <a:pt x="138" y="66"/>
                  </a:lnTo>
                  <a:lnTo>
                    <a:pt x="134" y="60"/>
                  </a:lnTo>
                  <a:lnTo>
                    <a:pt x="130" y="54"/>
                  </a:lnTo>
                  <a:lnTo>
                    <a:pt x="124" y="50"/>
                  </a:lnTo>
                  <a:lnTo>
                    <a:pt x="116" y="48"/>
                  </a:lnTo>
                  <a:lnTo>
                    <a:pt x="106" y="46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0" y="46"/>
                  </a:lnTo>
                  <a:lnTo>
                    <a:pt x="66" y="52"/>
                  </a:lnTo>
                  <a:lnTo>
                    <a:pt x="52" y="58"/>
                  </a:lnTo>
                  <a:lnTo>
                    <a:pt x="40" y="68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18" y="26"/>
                  </a:lnTo>
                  <a:lnTo>
                    <a:pt x="28" y="18"/>
                  </a:lnTo>
                  <a:lnTo>
                    <a:pt x="52" y="8"/>
                  </a:lnTo>
                  <a:lnTo>
                    <a:pt x="76" y="2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24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2"/>
                  </a:lnTo>
                  <a:lnTo>
                    <a:pt x="184" y="34"/>
                  </a:lnTo>
                  <a:lnTo>
                    <a:pt x="190" y="46"/>
                  </a:lnTo>
                  <a:lnTo>
                    <a:pt x="194" y="62"/>
                  </a:lnTo>
                  <a:lnTo>
                    <a:pt x="196" y="80"/>
                  </a:lnTo>
                  <a:lnTo>
                    <a:pt x="196" y="80"/>
                  </a:lnTo>
                  <a:close/>
                  <a:moveTo>
                    <a:pt x="140" y="126"/>
                  </a:moveTo>
                  <a:lnTo>
                    <a:pt x="132" y="126"/>
                  </a:lnTo>
                  <a:lnTo>
                    <a:pt x="132" y="126"/>
                  </a:lnTo>
                  <a:lnTo>
                    <a:pt x="110" y="126"/>
                  </a:lnTo>
                  <a:lnTo>
                    <a:pt x="96" y="128"/>
                  </a:lnTo>
                  <a:lnTo>
                    <a:pt x="84" y="130"/>
                  </a:lnTo>
                  <a:lnTo>
                    <a:pt x="74" y="134"/>
                  </a:lnTo>
                  <a:lnTo>
                    <a:pt x="66" y="140"/>
                  </a:lnTo>
                  <a:lnTo>
                    <a:pt x="60" y="146"/>
                  </a:lnTo>
                  <a:lnTo>
                    <a:pt x="58" y="156"/>
                  </a:lnTo>
                  <a:lnTo>
                    <a:pt x="58" y="156"/>
                  </a:lnTo>
                  <a:lnTo>
                    <a:pt x="58" y="162"/>
                  </a:lnTo>
                  <a:lnTo>
                    <a:pt x="62" y="168"/>
                  </a:lnTo>
                  <a:lnTo>
                    <a:pt x="66" y="172"/>
                  </a:lnTo>
                  <a:lnTo>
                    <a:pt x="70" y="176"/>
                  </a:lnTo>
                  <a:lnTo>
                    <a:pt x="78" y="178"/>
                  </a:lnTo>
                  <a:lnTo>
                    <a:pt x="84" y="180"/>
                  </a:lnTo>
                  <a:lnTo>
                    <a:pt x="100" y="178"/>
                  </a:lnTo>
                  <a:lnTo>
                    <a:pt x="114" y="174"/>
                  </a:lnTo>
                  <a:lnTo>
                    <a:pt x="122" y="170"/>
                  </a:lnTo>
                  <a:lnTo>
                    <a:pt x="128" y="164"/>
                  </a:lnTo>
                  <a:lnTo>
                    <a:pt x="134" y="158"/>
                  </a:lnTo>
                  <a:lnTo>
                    <a:pt x="138" y="152"/>
                  </a:lnTo>
                  <a:lnTo>
                    <a:pt x="140" y="144"/>
                  </a:lnTo>
                  <a:lnTo>
                    <a:pt x="140" y="134"/>
                  </a:lnTo>
                  <a:lnTo>
                    <a:pt x="140" y="126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  <p:sp>
          <p:nvSpPr>
            <p:cNvPr id="26" name="Freeform 103"/>
            <p:cNvSpPr>
              <a:spLocks noChangeAspect="1" noEditPoints="1"/>
            </p:cNvSpPr>
            <p:nvPr userDrawn="1"/>
          </p:nvSpPr>
          <p:spPr bwMode="gray">
            <a:xfrm>
              <a:off x="4402" y="3735"/>
              <a:ext cx="58" cy="56"/>
            </a:xfrm>
            <a:custGeom>
              <a:avLst/>
              <a:gdLst/>
              <a:ahLst/>
              <a:cxnLst>
                <a:cxn ang="0">
                  <a:pos x="6" y="28"/>
                </a:cxn>
                <a:cxn ang="0">
                  <a:pos x="14" y="12"/>
                </a:cxn>
                <a:cxn ang="0">
                  <a:pos x="30" y="4"/>
                </a:cxn>
                <a:cxn ang="0">
                  <a:pos x="38" y="6"/>
                </a:cxn>
                <a:cxn ang="0">
                  <a:pos x="52" y="18"/>
                </a:cxn>
                <a:cxn ang="0">
                  <a:pos x="54" y="28"/>
                </a:cxn>
                <a:cxn ang="0">
                  <a:pos x="46" y="46"/>
                </a:cxn>
                <a:cxn ang="0">
                  <a:pos x="30" y="52"/>
                </a:cxn>
                <a:cxn ang="0">
                  <a:pos x="20" y="50"/>
                </a:cxn>
                <a:cxn ang="0">
                  <a:pos x="8" y="38"/>
                </a:cxn>
                <a:cxn ang="0">
                  <a:pos x="6" y="28"/>
                </a:cxn>
                <a:cxn ang="0">
                  <a:pos x="30" y="56"/>
                </a:cxn>
                <a:cxn ang="0">
                  <a:pos x="50" y="48"/>
                </a:cxn>
                <a:cxn ang="0">
                  <a:pos x="58" y="34"/>
                </a:cxn>
                <a:cxn ang="0">
                  <a:pos x="58" y="28"/>
                </a:cxn>
                <a:cxn ang="0">
                  <a:pos x="56" y="16"/>
                </a:cxn>
                <a:cxn ang="0">
                  <a:pos x="42" y="2"/>
                </a:cxn>
                <a:cxn ang="0">
                  <a:pos x="30" y="0"/>
                </a:cxn>
                <a:cxn ang="0">
                  <a:pos x="10" y="8"/>
                </a:cxn>
                <a:cxn ang="0">
                  <a:pos x="2" y="22"/>
                </a:cxn>
                <a:cxn ang="0">
                  <a:pos x="0" y="28"/>
                </a:cxn>
                <a:cxn ang="0">
                  <a:pos x="4" y="40"/>
                </a:cxn>
                <a:cxn ang="0">
                  <a:pos x="18" y="54"/>
                </a:cxn>
                <a:cxn ang="0">
                  <a:pos x="30" y="56"/>
                </a:cxn>
                <a:cxn ang="0">
                  <a:pos x="30" y="30"/>
                </a:cxn>
                <a:cxn ang="0">
                  <a:pos x="44" y="44"/>
                </a:cxn>
                <a:cxn ang="0">
                  <a:pos x="34" y="30"/>
                </a:cxn>
                <a:cxn ang="0">
                  <a:pos x="42" y="24"/>
                </a:cxn>
                <a:cxn ang="0">
                  <a:pos x="44" y="22"/>
                </a:cxn>
                <a:cxn ang="0">
                  <a:pos x="40" y="14"/>
                </a:cxn>
                <a:cxn ang="0">
                  <a:pos x="32" y="12"/>
                </a:cxn>
                <a:cxn ang="0">
                  <a:pos x="18" y="44"/>
                </a:cxn>
                <a:cxn ang="0">
                  <a:pos x="24" y="30"/>
                </a:cxn>
                <a:cxn ang="0">
                  <a:pos x="24" y="16"/>
                </a:cxn>
                <a:cxn ang="0">
                  <a:pos x="30" y="16"/>
                </a:cxn>
                <a:cxn ang="0">
                  <a:pos x="38" y="18"/>
                </a:cxn>
                <a:cxn ang="0">
                  <a:pos x="38" y="20"/>
                </a:cxn>
                <a:cxn ang="0">
                  <a:pos x="36" y="26"/>
                </a:cxn>
                <a:cxn ang="0">
                  <a:pos x="24" y="26"/>
                </a:cxn>
              </a:cxnLst>
              <a:rect l="0" t="0" r="r" b="b"/>
              <a:pathLst>
                <a:path w="58" h="56">
                  <a:moveTo>
                    <a:pt x="6" y="28"/>
                  </a:moveTo>
                  <a:lnTo>
                    <a:pt x="6" y="28"/>
                  </a:lnTo>
                  <a:lnTo>
                    <a:pt x="8" y="18"/>
                  </a:lnTo>
                  <a:lnTo>
                    <a:pt x="14" y="12"/>
                  </a:lnTo>
                  <a:lnTo>
                    <a:pt x="20" y="6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8" y="6"/>
                  </a:lnTo>
                  <a:lnTo>
                    <a:pt x="46" y="12"/>
                  </a:lnTo>
                  <a:lnTo>
                    <a:pt x="52" y="18"/>
                  </a:lnTo>
                  <a:lnTo>
                    <a:pt x="54" y="28"/>
                  </a:lnTo>
                  <a:lnTo>
                    <a:pt x="54" y="28"/>
                  </a:lnTo>
                  <a:lnTo>
                    <a:pt x="52" y="38"/>
                  </a:lnTo>
                  <a:lnTo>
                    <a:pt x="46" y="46"/>
                  </a:lnTo>
                  <a:lnTo>
                    <a:pt x="38" y="50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20" y="50"/>
                  </a:lnTo>
                  <a:lnTo>
                    <a:pt x="14" y="46"/>
                  </a:lnTo>
                  <a:lnTo>
                    <a:pt x="8" y="38"/>
                  </a:lnTo>
                  <a:lnTo>
                    <a:pt x="6" y="28"/>
                  </a:lnTo>
                  <a:lnTo>
                    <a:pt x="6" y="28"/>
                  </a:lnTo>
                  <a:close/>
                  <a:moveTo>
                    <a:pt x="30" y="56"/>
                  </a:moveTo>
                  <a:lnTo>
                    <a:pt x="30" y="56"/>
                  </a:lnTo>
                  <a:lnTo>
                    <a:pt x="42" y="54"/>
                  </a:lnTo>
                  <a:lnTo>
                    <a:pt x="50" y="48"/>
                  </a:lnTo>
                  <a:lnTo>
                    <a:pt x="56" y="40"/>
                  </a:lnTo>
                  <a:lnTo>
                    <a:pt x="58" y="34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58" y="22"/>
                  </a:lnTo>
                  <a:lnTo>
                    <a:pt x="56" y="16"/>
                  </a:lnTo>
                  <a:lnTo>
                    <a:pt x="50" y="8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4" y="16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34"/>
                  </a:lnTo>
                  <a:lnTo>
                    <a:pt x="4" y="40"/>
                  </a:lnTo>
                  <a:lnTo>
                    <a:pt x="10" y="48"/>
                  </a:lnTo>
                  <a:lnTo>
                    <a:pt x="18" y="54"/>
                  </a:lnTo>
                  <a:lnTo>
                    <a:pt x="30" y="56"/>
                  </a:lnTo>
                  <a:lnTo>
                    <a:pt x="30" y="56"/>
                  </a:lnTo>
                  <a:close/>
                  <a:moveTo>
                    <a:pt x="24" y="30"/>
                  </a:moveTo>
                  <a:lnTo>
                    <a:pt x="30" y="30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40" y="28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2" y="16"/>
                  </a:lnTo>
                  <a:lnTo>
                    <a:pt x="40" y="14"/>
                  </a:lnTo>
                  <a:lnTo>
                    <a:pt x="36" y="12"/>
                  </a:lnTo>
                  <a:lnTo>
                    <a:pt x="32" y="12"/>
                  </a:lnTo>
                  <a:lnTo>
                    <a:pt x="18" y="12"/>
                  </a:lnTo>
                  <a:lnTo>
                    <a:pt x="18" y="44"/>
                  </a:lnTo>
                  <a:lnTo>
                    <a:pt x="24" y="44"/>
                  </a:lnTo>
                  <a:lnTo>
                    <a:pt x="24" y="30"/>
                  </a:lnTo>
                  <a:close/>
                  <a:moveTo>
                    <a:pt x="24" y="26"/>
                  </a:moveTo>
                  <a:lnTo>
                    <a:pt x="24" y="16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36" y="16"/>
                  </a:lnTo>
                  <a:lnTo>
                    <a:pt x="38" y="18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24"/>
                  </a:lnTo>
                  <a:lnTo>
                    <a:pt x="36" y="26"/>
                  </a:lnTo>
                  <a:lnTo>
                    <a:pt x="30" y="26"/>
                  </a:lnTo>
                  <a:lnTo>
                    <a:pt x="24" y="26"/>
                  </a:lnTo>
                  <a:close/>
                </a:path>
              </a:pathLst>
            </a:custGeom>
            <a:solidFill>
              <a:srgbClr val="0065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ea typeface="+mn-ea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677" r:id="rId2"/>
    <p:sldLayoutId id="2147483945" r:id="rId3"/>
    <p:sldLayoutId id="2147483681" r:id="rId4"/>
    <p:sldLayoutId id="2147483679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5" r:id="rId14"/>
    <p:sldLayoutId id="2147483961" r:id="rId15"/>
    <p:sldLayoutId id="2147483954" r:id="rId16"/>
    <p:sldLayoutId id="2147483682" r:id="rId17"/>
  </p:sldLayoutIdLst>
  <p:transition/>
  <p:hf sldNum="0" hdr="0" ftr="0" dt="0"/>
  <p:txStyles>
    <p:titleStyle>
      <a:lvl1pPr marL="0" marR="0" indent="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200" b="1" dirty="0" smtClean="0">
          <a:solidFill>
            <a:srgbClr val="00529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3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532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74306" marR="0" indent="-274306" algn="l" rtl="0" eaLnBrk="1" fontAlgn="base" hangingPunct="1">
        <a:lnSpc>
          <a:spcPct val="100000"/>
        </a:lnSpc>
        <a:spcBef>
          <a:spcPts val="0"/>
        </a:spcBef>
        <a:spcAft>
          <a:spcPts val="1800"/>
        </a:spcAft>
        <a:buClr>
          <a:srgbClr val="00529B"/>
        </a:buClr>
        <a:buSzPct val="90000"/>
        <a:buFont typeface="Wingdings" panose="05000000000000000000" pitchFamily="2" charset="2"/>
        <a:buChar char="§"/>
        <a:defRPr lang="en-US" sz="24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48640" marR="0" indent="-274320" algn="l" rtl="0" eaLnBrk="1" fontAlgn="base" hangingPunct="1">
        <a:lnSpc>
          <a:spcPct val="100000"/>
        </a:lnSpc>
        <a:spcBef>
          <a:spcPts val="0"/>
        </a:spcBef>
        <a:spcAft>
          <a:spcPts val="1800"/>
        </a:spcAft>
        <a:buClrTx/>
        <a:buSzPct val="90000"/>
        <a:buFont typeface="Wingdings" panose="05000000000000000000" pitchFamily="2" charset="2"/>
        <a:buChar char="§"/>
        <a:tabLst/>
        <a:defRPr lang="en-US" sz="24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marR="0" indent="-274320" algn="l" rtl="0" eaLnBrk="1" fontAlgn="base" hangingPunct="1">
        <a:lnSpc>
          <a:spcPct val="100000"/>
        </a:lnSpc>
        <a:spcBef>
          <a:spcPts val="0"/>
        </a:spcBef>
        <a:spcAft>
          <a:spcPts val="1800"/>
        </a:spcAft>
        <a:buClrTx/>
        <a:buSzPct val="90000"/>
        <a:buFont typeface="Arial" panose="020B0604020202020204" pitchFamily="34" charset="0"/>
        <a:buChar char="–"/>
        <a:defRPr lang="en-US" sz="24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80160" marR="0" indent="-274320" algn="l" rtl="0" eaLnBrk="1" fontAlgn="base" hangingPunct="1">
        <a:lnSpc>
          <a:spcPct val="100000"/>
        </a:lnSpc>
        <a:spcBef>
          <a:spcPts val="0"/>
        </a:spcBef>
        <a:spcAft>
          <a:spcPts val="1800"/>
        </a:spcAft>
        <a:buClrTx/>
        <a:buSzPct val="90000"/>
        <a:buFont typeface="Arial" panose="020B0604020202020204" pitchFamily="34" charset="0"/>
        <a:buChar char="–"/>
        <a:defRPr lang="en-US" sz="24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45920" marR="0" indent="-274320" algn="l" rtl="0" eaLnBrk="1" fontAlgn="base" hangingPunct="1">
        <a:lnSpc>
          <a:spcPct val="100000"/>
        </a:lnSpc>
        <a:spcBef>
          <a:spcPts val="0"/>
        </a:spcBef>
        <a:spcAft>
          <a:spcPts val="1800"/>
        </a:spcAft>
        <a:buClrTx/>
        <a:buSzPct val="90000"/>
        <a:buFont typeface="Arial" panose="020B0604020202020204" pitchFamily="34" charset="0"/>
        <a:buChar char="–"/>
        <a:defRPr lang="en-US" sz="24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954115" indent="-173030" algn="l" rtl="0" eaLnBrk="1" fontAlgn="base" hangingPunct="1">
        <a:lnSpc>
          <a:spcPct val="90000"/>
        </a:lnSpc>
        <a:spcBef>
          <a:spcPct val="30000"/>
        </a:spcBef>
        <a:spcAft>
          <a:spcPct val="10000"/>
        </a:spcAft>
        <a:buClr>
          <a:schemeClr val="tx1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411293" indent="-173030" algn="l" rtl="0" eaLnBrk="1" fontAlgn="base" hangingPunct="1">
        <a:lnSpc>
          <a:spcPct val="90000"/>
        </a:lnSpc>
        <a:spcBef>
          <a:spcPct val="30000"/>
        </a:spcBef>
        <a:spcAft>
          <a:spcPct val="10000"/>
        </a:spcAft>
        <a:buClr>
          <a:schemeClr val="tx1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868471" indent="-173030" algn="l" rtl="0" eaLnBrk="1" fontAlgn="base" hangingPunct="1">
        <a:lnSpc>
          <a:spcPct val="90000"/>
        </a:lnSpc>
        <a:spcBef>
          <a:spcPct val="30000"/>
        </a:spcBef>
        <a:spcAft>
          <a:spcPct val="10000"/>
        </a:spcAft>
        <a:buClr>
          <a:schemeClr val="tx1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325648" indent="-173030" algn="l" rtl="0" eaLnBrk="1" fontAlgn="base" hangingPunct="1">
        <a:lnSpc>
          <a:spcPct val="90000"/>
        </a:lnSpc>
        <a:spcBef>
          <a:spcPct val="30000"/>
        </a:spcBef>
        <a:spcAft>
          <a:spcPct val="10000"/>
        </a:spcAft>
        <a:buClr>
          <a:schemeClr val="tx1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391" userDrawn="1">
          <p15:clr>
            <a:srgbClr val="5ACBF0"/>
          </p15:clr>
        </p15:guide>
        <p15:guide id="3" pos="290" userDrawn="1">
          <p15:clr>
            <a:srgbClr val="5ACBF0"/>
          </p15:clr>
        </p15:guide>
        <p15:guide id="15" orient="horz" pos="4109" userDrawn="1">
          <p15:clr>
            <a:srgbClr val="5ACBF0"/>
          </p15:clr>
        </p15:guide>
        <p15:guide id="18" orient="horz" pos="3704" userDrawn="1">
          <p15:clr>
            <a:srgbClr val="5ACBF0"/>
          </p15:clr>
        </p15:guide>
        <p15:guide id="19" orient="horz" pos="4057" userDrawn="1">
          <p15:clr>
            <a:srgbClr val="5ACBF0"/>
          </p15:clr>
        </p15:guide>
        <p15:guide id="21" orient="horz" pos="722" userDrawn="1">
          <p15:clr>
            <a:srgbClr val="5ACBF0"/>
          </p15:clr>
        </p15:guide>
        <p15:guide id="23" orient="horz" pos="837" userDrawn="1">
          <p15:clr>
            <a:srgbClr val="5ACBF0"/>
          </p15:clr>
        </p15:guide>
        <p15:guide id="26" pos="3929" userDrawn="1">
          <p15:clr>
            <a:srgbClr val="5ACBF0"/>
          </p15:clr>
        </p15:guide>
        <p15:guide id="27" pos="375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d.com/talks/simon_sinek_how_great_leaders_inspire_ac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notesSlide" Target="../notesSlides/notesSlide21.xml"/><Relationship Id="rId7" Type="http://schemas.openxmlformats.org/officeDocument/2006/relationships/diagramLayout" Target="../diagrams/layout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diagramData" Target="../diagrams/data7.xml"/><Relationship Id="rId5" Type="http://schemas.openxmlformats.org/officeDocument/2006/relationships/image" Target="../media/image9.emf"/><Relationship Id="rId10" Type="http://schemas.microsoft.com/office/2007/relationships/diagramDrawing" Target="../diagrams/drawing7.xml"/><Relationship Id="rId4" Type="http://schemas.openxmlformats.org/officeDocument/2006/relationships/oleObject" Target="../embeddings/oleObject1.bin"/><Relationship Id="rId9" Type="http://schemas.openxmlformats.org/officeDocument/2006/relationships/diagramColors" Target="../diagrams/colors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5J67xJKpB6c" TargetMode="External"/><Relationship Id="rId3" Type="http://schemas.openxmlformats.org/officeDocument/2006/relationships/hyperlink" Target="https://www.ted.com/talks/simon_sinek_how_great_leaders_inspire_action#t-437187" TargetMode="External"/><Relationship Id="rId7" Type="http://schemas.openxmlformats.org/officeDocument/2006/relationships/hyperlink" Target="https://www.youtube.com/watch?v=Mtjatz9r-Vc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youtube.com/watch?v=MRlEXs3oi78" TargetMode="External"/><Relationship Id="rId5" Type="http://schemas.openxmlformats.org/officeDocument/2006/relationships/hyperlink" Target="https://www.youtube.com/watch?v=UF8uR6Z6KLc" TargetMode="External"/><Relationship Id="rId4" Type="http://schemas.openxmlformats.org/officeDocument/2006/relationships/hyperlink" Target="https://www.youtube.com/watch?v=iK6K_N2qe9Y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rtner.com/document/2739817?ref=QuickSearch&amp;sthkw=G00263984&amp;refval=147391247&amp;qid=5b87b6e18775a0fb8d8ba7d15cc7b0e3" TargetMode="External"/><Relationship Id="rId2" Type="http://schemas.openxmlformats.org/officeDocument/2006/relationships/hyperlink" Target="http://www.gartner.com/document/2865417?ref=QuickSearch&amp;sthkw=G00270827&amp;refval=147391595&amp;qid=04f808ca7e000024e56455603cdae2e3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gartner.com/document/2599616?ref=QuickSearch&amp;sthkw=G00258078&amp;refval=147391376&amp;qid=e2dc0a70c7741e6e6e8c2040458eeb67" TargetMode="External"/><Relationship Id="rId5" Type="http://schemas.openxmlformats.org/officeDocument/2006/relationships/hyperlink" Target="http://www.gartner.com/document/2606620?ref=QuickSearch&amp;sthkw=G00255735&amp;refval=147391440&amp;qid=1e7122ee59c8ccb6dde0c2e295147173" TargetMode="External"/><Relationship Id="rId4" Type="http://schemas.openxmlformats.org/officeDocument/2006/relationships/hyperlink" Target="http://www.gartner.com/document/2728717?ref=QuickSearch&amp;sthkw=G00264096&amp;refval=147391372&amp;qid=a9fe86cc0f8d92b7f47f045629a525cc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ivepsychologyprogram.com/who-is-martin-seligman/#ted-tal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positivepsychologyprogram.com/who-is-martin-seligman/" TargetMode="Externa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53802" y="4336041"/>
            <a:ext cx="3856848" cy="692497"/>
          </a:xfrm>
        </p:spPr>
        <p:txBody>
          <a:bodyPr/>
          <a:lstStyle/>
          <a:p>
            <a:r>
              <a:rPr lang="en-US" sz="1400" dirty="0" smtClean="0"/>
              <a:t>Alexander G. Izaguirre, PhD, MBA</a:t>
            </a:r>
            <a:endParaRPr lang="en-US" sz="1400" dirty="0"/>
          </a:p>
          <a:p>
            <a:r>
              <a:rPr lang="en-US" sz="1400" dirty="0" smtClean="0">
                <a:solidFill>
                  <a:srgbClr val="0066A6"/>
                </a:solidFill>
              </a:rPr>
              <a:t>Executive Partner </a:t>
            </a:r>
            <a:r>
              <a:rPr lang="en-US" sz="1400" dirty="0" smtClean="0">
                <a:solidFill>
                  <a:schemeClr val="tx1"/>
                </a:solidFill>
              </a:rPr>
              <a:t>|</a:t>
            </a:r>
            <a:r>
              <a:rPr lang="en-US" sz="1400" dirty="0" smtClean="0">
                <a:solidFill>
                  <a:srgbClr val="0066A6"/>
                </a:solidFill>
              </a:rPr>
              <a:t> Executive Programs</a:t>
            </a:r>
          </a:p>
          <a:p>
            <a:r>
              <a:rPr lang="en-US" sz="1400" dirty="0" smtClean="0"/>
              <a:t>May 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, </a:t>
            </a:r>
            <a:r>
              <a:rPr lang="en-US" sz="1400" dirty="0" smtClean="0"/>
              <a:t>2018</a:t>
            </a:r>
            <a:endParaRPr lang="en-US" sz="1400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153801" y="2370742"/>
            <a:ext cx="6048375" cy="1163395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The Changing Nature of Work: </a:t>
            </a:r>
            <a:r>
              <a:rPr lang="en-US" dirty="0" smtClean="0">
                <a:solidFill>
                  <a:srgbClr val="00529B"/>
                </a:solidFill>
                <a:latin typeface="Arial" charset="0"/>
              </a:rPr>
              <a:t>Preparing for the evolution of work in the </a:t>
            </a:r>
            <a:r>
              <a:rPr lang="en-US" dirty="0">
                <a:solidFill>
                  <a:srgbClr val="00529B"/>
                </a:solidFill>
                <a:latin typeface="Arial" charset="0"/>
              </a:rPr>
              <a:t>d</a:t>
            </a:r>
            <a:r>
              <a:rPr lang="en-US" dirty="0" smtClean="0">
                <a:solidFill>
                  <a:srgbClr val="00529B"/>
                </a:solidFill>
                <a:latin typeface="Arial" charset="0"/>
              </a:rPr>
              <a:t>igital 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40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0375" y="199103"/>
            <a:ext cx="11272838" cy="867930"/>
          </a:xfrm>
        </p:spPr>
        <p:txBody>
          <a:bodyPr/>
          <a:lstStyle/>
          <a:p>
            <a:r>
              <a:rPr lang="en-US" dirty="0" smtClean="0"/>
              <a:t>Inspiration: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solidFill>
                  <a:srgbClr val="000000"/>
                </a:solidFill>
              </a:rPr>
              <a:t>F</a:t>
            </a:r>
            <a:r>
              <a:rPr lang="en-US" sz="2400" dirty="0" smtClean="0">
                <a:solidFill>
                  <a:srgbClr val="000000"/>
                </a:solidFill>
              </a:rPr>
              <a:t>aith vs. Logic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896632" y="1991593"/>
            <a:ext cx="6400324" cy="31393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91440" rIns="0" bIns="0" numCol="1" anchor="t" anchorCtr="0" compatLnSpc="1">
            <a:prstTxWarp prst="textNoShape">
              <a:avLst/>
            </a:prstTxWarp>
            <a:spAutoFit/>
          </a:bodyPr>
          <a:lstStyle>
            <a:lvl1pPr marL="0" marR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1" dirty="0" smtClean="0">
                <a:solidFill>
                  <a:srgbClr val="00529B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29B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29B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29B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29B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45717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29B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9143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29B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1371532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29B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182870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29B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/>
            <a:r>
              <a:rPr lang="en-US" sz="4000" kern="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“To one who has faith, no explanation is necessary. To one without faith no explanation is possible ”</a:t>
            </a:r>
          </a:p>
          <a:p>
            <a:pPr algn="ctr"/>
            <a:endParaRPr lang="en-US" sz="2800" kern="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kern="0" dirty="0" smtClean="0"/>
              <a:t>- Thomas Aquinas </a:t>
            </a:r>
            <a:r>
              <a:rPr lang="en-US" kern="0" dirty="0" smtClean="0"/>
              <a:t>- 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17903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0375" y="199103"/>
            <a:ext cx="11272838" cy="867930"/>
          </a:xfrm>
        </p:spPr>
        <p:txBody>
          <a:bodyPr/>
          <a:lstStyle/>
          <a:p>
            <a:r>
              <a:rPr lang="en-US" dirty="0" smtClean="0"/>
              <a:t>Inspiration: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>
                <a:solidFill>
                  <a:srgbClr val="000000"/>
                </a:solidFill>
              </a:rPr>
              <a:t>Faith vs. Logic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8192" y="2093193"/>
            <a:ext cx="6837204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91440" rIns="0" bIns="0" numCol="1" anchor="t" anchorCtr="0" compatLnSpc="1">
            <a:prstTxWarp prst="textNoShape">
              <a:avLst/>
            </a:prstTxWarp>
            <a:spAutoFit/>
          </a:bodyPr>
          <a:lstStyle>
            <a:lvl1pPr marL="0" marR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1" dirty="0" smtClean="0">
                <a:solidFill>
                  <a:srgbClr val="00529B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29B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29B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29B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29B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45717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29B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9143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29B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1371532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29B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182870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29B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/>
            <a:r>
              <a:rPr lang="en-US" sz="4000" kern="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“Faith consists in believing when it is beyond the power of reason to believe”</a:t>
            </a:r>
          </a:p>
          <a:p>
            <a:pPr algn="ctr"/>
            <a:endParaRPr lang="en-US" sz="2800" kern="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kern="0" dirty="0" smtClean="0"/>
              <a:t>- Voltaire </a:t>
            </a:r>
            <a:r>
              <a:rPr lang="en-US" kern="0" dirty="0" smtClean="0"/>
              <a:t>- 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19577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0375" y="199103"/>
            <a:ext cx="11272838" cy="867930"/>
          </a:xfrm>
        </p:spPr>
        <p:txBody>
          <a:bodyPr/>
          <a:lstStyle/>
          <a:p>
            <a:r>
              <a:rPr lang="en-US" dirty="0" smtClean="0"/>
              <a:t>Inspiration: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solidFill>
                  <a:srgbClr val="000000"/>
                </a:solidFill>
              </a:rPr>
              <a:t>M</a:t>
            </a:r>
            <a:r>
              <a:rPr lang="en-US" sz="2400" dirty="0" smtClean="0">
                <a:solidFill>
                  <a:srgbClr val="000000"/>
                </a:solidFill>
              </a:rPr>
              <a:t>aturity model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87362824"/>
              </p:ext>
            </p:extLst>
          </p:nvPr>
        </p:nvGraphicFramePr>
        <p:xfrm>
          <a:off x="4804664" y="633068"/>
          <a:ext cx="7698232" cy="5306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0375" y="1504865"/>
            <a:ext cx="5227193" cy="4434433"/>
          </a:xfrm>
        </p:spPr>
        <p:txBody>
          <a:bodyPr/>
          <a:lstStyle/>
          <a:p>
            <a:r>
              <a:rPr lang="en-US" dirty="0" smtClean="0"/>
              <a:t>Inspiring is a leadership team sport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/>
              <a:t>Team </a:t>
            </a:r>
            <a:r>
              <a:rPr lang="en-US" b="0" dirty="0"/>
              <a:t>members need to believe in themselves before they can effectively support a </a:t>
            </a:r>
            <a:r>
              <a:rPr lang="en-US" b="0" dirty="0" smtClean="0"/>
              <a:t>team.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/>
              <a:t>Teams </a:t>
            </a:r>
            <a:r>
              <a:rPr lang="en-US" b="0" dirty="0"/>
              <a:t>need to believe in something more than the needs of the team or risk becoming tribal</a:t>
            </a:r>
            <a:r>
              <a:rPr lang="en-US" b="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0" dirty="0" smtClean="0"/>
              <a:t> </a:t>
            </a:r>
            <a:r>
              <a:rPr lang="en-US" b="0" dirty="0"/>
              <a:t>The goal is to align people and teams with a movement.</a:t>
            </a:r>
          </a:p>
        </p:txBody>
      </p:sp>
    </p:spTree>
    <p:extLst>
      <p:ext uri="{BB962C8B-B14F-4D97-AF65-F5344CB8AC3E}">
        <p14:creationId xmlns:p14="http://schemas.microsoft.com/office/powerpoint/2010/main" val="403942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99103"/>
            <a:ext cx="11272838" cy="535531"/>
          </a:xfrm>
        </p:spPr>
        <p:txBody>
          <a:bodyPr/>
          <a:lstStyle/>
          <a:p>
            <a:r>
              <a:rPr lang="en-US" dirty="0" smtClean="0"/>
              <a:t>What Drives Engagement?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0375" y="1325563"/>
            <a:ext cx="11272838" cy="4660900"/>
          </a:xfrm>
          <a:prstGeom prst="rect">
            <a:avLst/>
          </a:prstGeom>
        </p:spPr>
        <p:txBody>
          <a:bodyPr/>
          <a:lstStyle>
            <a:lvl1pPr marL="274306" marR="0" indent="-27430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29B"/>
              </a:buClr>
              <a:buSzPct val="90000"/>
              <a:buFont typeface="Wingdings" panose="05000000000000000000" pitchFamily="2" charset="2"/>
              <a:buChar char="§"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Arial" panose="020B0604020202020204" pitchFamily="34" charset="0"/>
              <a:buChar char="–"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Arial" panose="020B0604020202020204" pitchFamily="34" charset="0"/>
              <a:buChar char="–"/>
              <a:defRPr lang="en-US" sz="2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Arial" panose="020B0604020202020204" pitchFamily="34" charset="0"/>
              <a:buChar char="–"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4115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1293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68471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25648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 smtClean="0"/>
              <a:t>Neuroscience suggest, the level of risk or reward in a situation plays a significant role in how engaged a person will be.</a:t>
            </a:r>
          </a:p>
          <a:p>
            <a:r>
              <a:rPr lang="en-US" kern="0" dirty="0" smtClean="0"/>
              <a:t>The higher the reward the greater the engagement, the higher the risk the lower the engagement.</a:t>
            </a:r>
          </a:p>
          <a:p>
            <a:r>
              <a:rPr lang="en-US" kern="0" dirty="0" smtClean="0"/>
              <a:t>There are four dimensions to consider (TERA)</a:t>
            </a:r>
          </a:p>
          <a:p>
            <a:pPr lvl="1"/>
            <a:r>
              <a:rPr lang="en-US" kern="0" dirty="0" smtClean="0"/>
              <a:t>Tribe</a:t>
            </a:r>
          </a:p>
          <a:p>
            <a:pPr lvl="1"/>
            <a:r>
              <a:rPr lang="en-US" kern="0" dirty="0" smtClean="0"/>
              <a:t>Expectations</a:t>
            </a:r>
          </a:p>
          <a:p>
            <a:pPr lvl="1"/>
            <a:r>
              <a:rPr lang="en-US" kern="0" dirty="0" smtClean="0"/>
              <a:t>Rank</a:t>
            </a:r>
          </a:p>
          <a:p>
            <a:pPr lvl="1"/>
            <a:r>
              <a:rPr lang="en-US" kern="0" dirty="0" smtClean="0"/>
              <a:t>Autonomy</a:t>
            </a:r>
          </a:p>
        </p:txBody>
      </p:sp>
    </p:spTree>
    <p:extLst>
      <p:ext uri="{BB962C8B-B14F-4D97-AF65-F5344CB8AC3E}">
        <p14:creationId xmlns:p14="http://schemas.microsoft.com/office/powerpoint/2010/main" val="154897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99103"/>
            <a:ext cx="11272838" cy="535531"/>
          </a:xfrm>
        </p:spPr>
        <p:txBody>
          <a:bodyPr/>
          <a:lstStyle/>
          <a:p>
            <a:r>
              <a:rPr lang="en-US" dirty="0" smtClean="0"/>
              <a:t>TERA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0375" y="1325563"/>
            <a:ext cx="11272838" cy="4660900"/>
          </a:xfrm>
          <a:prstGeom prst="rect">
            <a:avLst/>
          </a:prstGeom>
        </p:spPr>
        <p:txBody>
          <a:bodyPr/>
          <a:lstStyle>
            <a:lvl1pPr marL="274306" marR="0" indent="-27430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29B"/>
              </a:buClr>
              <a:buSzPct val="90000"/>
              <a:buFont typeface="Wingdings" panose="05000000000000000000" pitchFamily="2" charset="2"/>
              <a:buChar char="§"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Arial" panose="020B0604020202020204" pitchFamily="34" charset="0"/>
              <a:buChar char="–"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Arial" panose="020B0604020202020204" pitchFamily="34" charset="0"/>
              <a:buChar char="–"/>
              <a:defRPr lang="en-US" sz="2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Arial" panose="020B0604020202020204" pitchFamily="34" charset="0"/>
              <a:buChar char="–"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4115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1293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68471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25648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kern="0" dirty="0" smtClean="0"/>
              <a:t>Tribe</a:t>
            </a:r>
          </a:p>
          <a:p>
            <a:pPr lvl="1"/>
            <a:r>
              <a:rPr lang="en-US" kern="0" dirty="0" smtClean="0"/>
              <a:t>Your sense of security with others</a:t>
            </a:r>
          </a:p>
          <a:p>
            <a:pPr lvl="1"/>
            <a:r>
              <a:rPr lang="en-US" kern="0" dirty="0" smtClean="0"/>
              <a:t>Brain asks: </a:t>
            </a:r>
            <a:r>
              <a:rPr lang="en-US" kern="0" dirty="0" smtClean="0">
                <a:solidFill>
                  <a:srgbClr val="00529B"/>
                </a:solidFill>
              </a:rPr>
              <a:t>Are you with me or against me?</a:t>
            </a:r>
          </a:p>
          <a:p>
            <a:pPr lvl="1"/>
            <a:r>
              <a:rPr lang="en-US" kern="0" dirty="0" smtClean="0"/>
              <a:t>Supports reward: </a:t>
            </a:r>
            <a:r>
              <a:rPr lang="en-US" kern="0" dirty="0" smtClean="0">
                <a:solidFill>
                  <a:srgbClr val="00529B"/>
                </a:solidFill>
              </a:rPr>
              <a:t>Checking in, the we factor</a:t>
            </a:r>
          </a:p>
          <a:p>
            <a:pPr lvl="1"/>
            <a:r>
              <a:rPr lang="en-US" kern="0" dirty="0" smtClean="0"/>
              <a:t>Supports risk: </a:t>
            </a:r>
            <a:r>
              <a:rPr lang="en-US" kern="0" dirty="0" smtClean="0">
                <a:solidFill>
                  <a:srgbClr val="00529B"/>
                </a:solidFill>
              </a:rPr>
              <a:t>Maintaining a “professional distance”</a:t>
            </a:r>
          </a:p>
          <a:p>
            <a:pPr lvl="1"/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91011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99103"/>
            <a:ext cx="11272838" cy="535531"/>
          </a:xfrm>
        </p:spPr>
        <p:txBody>
          <a:bodyPr/>
          <a:lstStyle/>
          <a:p>
            <a:r>
              <a:rPr lang="en-US" dirty="0" smtClean="0"/>
              <a:t>TERA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0375" y="1325563"/>
            <a:ext cx="11272838" cy="4660900"/>
          </a:xfrm>
          <a:prstGeom prst="rect">
            <a:avLst/>
          </a:prstGeom>
        </p:spPr>
        <p:txBody>
          <a:bodyPr/>
          <a:lstStyle>
            <a:lvl1pPr marL="274306" marR="0" indent="-27430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29B"/>
              </a:buClr>
              <a:buSzPct val="90000"/>
              <a:buFont typeface="Wingdings" panose="05000000000000000000" pitchFamily="2" charset="2"/>
              <a:buChar char="§"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Arial" panose="020B0604020202020204" pitchFamily="34" charset="0"/>
              <a:buChar char="–"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Arial" panose="020B0604020202020204" pitchFamily="34" charset="0"/>
              <a:buChar char="–"/>
              <a:defRPr lang="en-US" sz="2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Arial" panose="020B0604020202020204" pitchFamily="34" charset="0"/>
              <a:buChar char="–"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4115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1293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68471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25648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kern="0" dirty="0" smtClean="0"/>
              <a:t>Expectations</a:t>
            </a:r>
          </a:p>
          <a:p>
            <a:pPr lvl="1"/>
            <a:r>
              <a:rPr lang="en-US" kern="0" dirty="0" smtClean="0"/>
              <a:t>Your ability to predict the future</a:t>
            </a:r>
          </a:p>
          <a:p>
            <a:pPr lvl="1"/>
            <a:r>
              <a:rPr lang="en-US" kern="0" dirty="0" smtClean="0"/>
              <a:t>Brain asks: </a:t>
            </a:r>
            <a:r>
              <a:rPr lang="en-US" kern="0" dirty="0" smtClean="0">
                <a:solidFill>
                  <a:srgbClr val="00529B"/>
                </a:solidFill>
              </a:rPr>
              <a:t>Do you make it clear or confusing?</a:t>
            </a:r>
          </a:p>
          <a:p>
            <a:pPr lvl="1"/>
            <a:r>
              <a:rPr lang="en-US" kern="0" dirty="0" smtClean="0"/>
              <a:t>Supports reward: </a:t>
            </a:r>
            <a:r>
              <a:rPr lang="en-US" kern="0" dirty="0" smtClean="0">
                <a:solidFill>
                  <a:srgbClr val="00529B"/>
                </a:solidFill>
              </a:rPr>
              <a:t>Create milestones and expectations</a:t>
            </a:r>
          </a:p>
          <a:p>
            <a:pPr lvl="1"/>
            <a:r>
              <a:rPr lang="en-US" kern="0" dirty="0" smtClean="0"/>
              <a:t>Supports risk: </a:t>
            </a:r>
            <a:r>
              <a:rPr lang="en-US" kern="0" dirty="0" smtClean="0">
                <a:solidFill>
                  <a:srgbClr val="00529B"/>
                </a:solidFill>
              </a:rPr>
              <a:t>Firefighting and lack of plans</a:t>
            </a:r>
          </a:p>
          <a:p>
            <a:pPr lvl="1"/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416381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99103"/>
            <a:ext cx="11272838" cy="535531"/>
          </a:xfrm>
        </p:spPr>
        <p:txBody>
          <a:bodyPr/>
          <a:lstStyle/>
          <a:p>
            <a:r>
              <a:rPr lang="en-US" dirty="0" smtClean="0"/>
              <a:t>TERA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0375" y="1325563"/>
            <a:ext cx="11272838" cy="4660900"/>
          </a:xfrm>
          <a:prstGeom prst="rect">
            <a:avLst/>
          </a:prstGeom>
        </p:spPr>
        <p:txBody>
          <a:bodyPr/>
          <a:lstStyle>
            <a:lvl1pPr marL="274306" marR="0" indent="-27430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29B"/>
              </a:buClr>
              <a:buSzPct val="90000"/>
              <a:buFont typeface="Wingdings" panose="05000000000000000000" pitchFamily="2" charset="2"/>
              <a:buChar char="§"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Arial" panose="020B0604020202020204" pitchFamily="34" charset="0"/>
              <a:buChar char="–"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Arial" panose="020B0604020202020204" pitchFamily="34" charset="0"/>
              <a:buChar char="–"/>
              <a:defRPr lang="en-US" sz="2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Arial" panose="020B0604020202020204" pitchFamily="34" charset="0"/>
              <a:buChar char="–"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4115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1293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68471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25648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kern="0" dirty="0" smtClean="0"/>
              <a:t>Rank</a:t>
            </a:r>
          </a:p>
          <a:p>
            <a:pPr lvl="1"/>
            <a:r>
              <a:rPr lang="en-US" kern="0" dirty="0" smtClean="0"/>
              <a:t>Your relative importance to others</a:t>
            </a:r>
          </a:p>
          <a:p>
            <a:pPr lvl="1"/>
            <a:r>
              <a:rPr lang="en-US" kern="0" dirty="0" smtClean="0"/>
              <a:t>Brain asks: </a:t>
            </a:r>
            <a:r>
              <a:rPr lang="en-US" kern="0" dirty="0" smtClean="0">
                <a:solidFill>
                  <a:srgbClr val="00529B"/>
                </a:solidFill>
              </a:rPr>
              <a:t>Are you higher than me or lower than me</a:t>
            </a:r>
          </a:p>
          <a:p>
            <a:pPr lvl="1"/>
            <a:r>
              <a:rPr lang="en-US" kern="0" dirty="0" smtClean="0"/>
              <a:t>Supports reward: </a:t>
            </a:r>
            <a:r>
              <a:rPr lang="en-US" kern="0" dirty="0" smtClean="0">
                <a:solidFill>
                  <a:srgbClr val="00529B"/>
                </a:solidFill>
              </a:rPr>
              <a:t>Asking questions, inviting participation</a:t>
            </a:r>
          </a:p>
          <a:p>
            <a:pPr lvl="1"/>
            <a:r>
              <a:rPr lang="en-US" kern="0" dirty="0" smtClean="0"/>
              <a:t>Supports risk: </a:t>
            </a:r>
            <a:r>
              <a:rPr lang="en-US" kern="0" dirty="0" smtClean="0">
                <a:solidFill>
                  <a:srgbClr val="00529B"/>
                </a:solidFill>
              </a:rPr>
              <a:t>Giving advice or feedback</a:t>
            </a:r>
          </a:p>
          <a:p>
            <a:pPr lvl="1"/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62677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99103"/>
            <a:ext cx="11272838" cy="535531"/>
          </a:xfrm>
        </p:spPr>
        <p:txBody>
          <a:bodyPr/>
          <a:lstStyle/>
          <a:p>
            <a:r>
              <a:rPr lang="en-US" dirty="0" smtClean="0"/>
              <a:t>TERA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0375" y="1325563"/>
            <a:ext cx="11272838" cy="4660900"/>
          </a:xfrm>
          <a:prstGeom prst="rect">
            <a:avLst/>
          </a:prstGeom>
        </p:spPr>
        <p:txBody>
          <a:bodyPr/>
          <a:lstStyle>
            <a:lvl1pPr marL="274306" marR="0" indent="-27430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29B"/>
              </a:buClr>
              <a:buSzPct val="90000"/>
              <a:buFont typeface="Wingdings" panose="05000000000000000000" pitchFamily="2" charset="2"/>
              <a:buChar char="§"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Arial" panose="020B0604020202020204" pitchFamily="34" charset="0"/>
              <a:buChar char="–"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Arial" panose="020B0604020202020204" pitchFamily="34" charset="0"/>
              <a:buChar char="–"/>
              <a:defRPr lang="en-US" sz="2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Arial" panose="020B0604020202020204" pitchFamily="34" charset="0"/>
              <a:buChar char="–"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4115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1293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68471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25648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kern="0" dirty="0" smtClean="0"/>
              <a:t>Autonomy</a:t>
            </a:r>
          </a:p>
          <a:p>
            <a:pPr lvl="1"/>
            <a:r>
              <a:rPr lang="en-US" kern="0" dirty="0" smtClean="0"/>
              <a:t>Your sense of control of events</a:t>
            </a:r>
          </a:p>
          <a:p>
            <a:pPr lvl="1"/>
            <a:r>
              <a:rPr lang="en-US" kern="0" dirty="0" smtClean="0"/>
              <a:t>Brain asks: </a:t>
            </a:r>
            <a:r>
              <a:rPr lang="en-US" kern="0" dirty="0" smtClean="0">
                <a:solidFill>
                  <a:srgbClr val="00529B"/>
                </a:solidFill>
              </a:rPr>
              <a:t>Do you limit me or liberate me?</a:t>
            </a:r>
          </a:p>
          <a:p>
            <a:pPr lvl="1"/>
            <a:r>
              <a:rPr lang="en-US" kern="0" dirty="0" smtClean="0"/>
              <a:t>Supports reward: </a:t>
            </a:r>
            <a:r>
              <a:rPr lang="en-US" kern="0" dirty="0" smtClean="0">
                <a:solidFill>
                  <a:srgbClr val="00529B"/>
                </a:solidFill>
              </a:rPr>
              <a:t>Managing by objective (not task)</a:t>
            </a:r>
          </a:p>
          <a:p>
            <a:pPr lvl="1"/>
            <a:r>
              <a:rPr lang="en-US" kern="0" dirty="0" smtClean="0"/>
              <a:t>Supports risk: </a:t>
            </a:r>
            <a:r>
              <a:rPr lang="en-US" kern="0" dirty="0" smtClean="0">
                <a:solidFill>
                  <a:srgbClr val="00529B"/>
                </a:solidFill>
              </a:rPr>
              <a:t>Micromanaging and limiting choice</a:t>
            </a:r>
          </a:p>
          <a:p>
            <a:pPr lvl="1"/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81358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99103"/>
            <a:ext cx="11272838" cy="535531"/>
          </a:xfrm>
        </p:spPr>
        <p:txBody>
          <a:bodyPr/>
          <a:lstStyle/>
          <a:p>
            <a:r>
              <a:rPr lang="en-US" dirty="0" smtClean="0"/>
              <a:t>An Approach to Improving Team Dynamics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488390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699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99103"/>
            <a:ext cx="11272838" cy="535531"/>
          </a:xfrm>
        </p:spPr>
        <p:txBody>
          <a:bodyPr/>
          <a:lstStyle/>
          <a:p>
            <a:r>
              <a:rPr lang="en-US" dirty="0" smtClean="0"/>
              <a:t>Get </a:t>
            </a:r>
            <a:r>
              <a:rPr lang="en-US" dirty="0" smtClean="0"/>
              <a:t>Clear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774022681"/>
              </p:ext>
            </p:extLst>
          </p:nvPr>
        </p:nvGraphicFramePr>
        <p:xfrm>
          <a:off x="5455683" y="1315091"/>
          <a:ext cx="6033681" cy="4022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460375" y="1325563"/>
            <a:ext cx="5572125" cy="4783138"/>
          </a:xfrm>
          <a:prstGeom prst="rect">
            <a:avLst/>
          </a:prstGeom>
        </p:spPr>
        <p:txBody>
          <a:bodyPr/>
          <a:lstStyle>
            <a:lvl1pPr marL="274306" marR="0" indent="-27430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29B"/>
              </a:buClr>
              <a:buSzPct val="90000"/>
              <a:buFont typeface="Wingdings" panose="05000000000000000000" pitchFamily="2" charset="2"/>
              <a:buChar char="§"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Arial" panose="020B0604020202020204" pitchFamily="34" charset="0"/>
              <a:buChar char="–"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Arial" panose="020B0604020202020204" pitchFamily="34" charset="0"/>
              <a:buChar char="–"/>
              <a:defRPr lang="en-US" sz="2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Arial" panose="020B0604020202020204" pitchFamily="34" charset="0"/>
              <a:buChar char="–"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4115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1293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68471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25648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 smtClean="0"/>
              <a:t>What are the challenges from IT’s point of view</a:t>
            </a:r>
          </a:p>
          <a:p>
            <a:r>
              <a:rPr lang="en-US" kern="0" dirty="0" smtClean="0"/>
              <a:t>What are the challenges from the business’s point of view</a:t>
            </a:r>
          </a:p>
          <a:p>
            <a:r>
              <a:rPr lang="en-US" kern="0" dirty="0" smtClean="0"/>
              <a:t>What else can we </a:t>
            </a:r>
            <a:r>
              <a:rPr lang="en-US" kern="0" dirty="0" smtClean="0"/>
              <a:t>observe </a:t>
            </a:r>
            <a:r>
              <a:rPr lang="en-US" kern="0" dirty="0" smtClean="0"/>
              <a:t>either directly or indirectly</a:t>
            </a:r>
          </a:p>
          <a:p>
            <a:pPr marL="0" indent="0">
              <a:buNone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5676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0375" y="5562599"/>
            <a:ext cx="5499100" cy="447784"/>
          </a:xfrm>
        </p:spPr>
        <p:txBody>
          <a:bodyPr/>
          <a:lstStyle/>
          <a:p>
            <a:r>
              <a:rPr lang="en-US" u="sng" dirty="0">
                <a:hlinkClick r:id="rId3"/>
              </a:rPr>
              <a:t>Simon Sinek: How great leaders inspire action | TED Talk | TED.com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228600"/>
            <a:ext cx="11272838" cy="867930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Great Leaders Inspire </a:t>
            </a:r>
            <a:r>
              <a:rPr lang="en-US" dirty="0" smtClean="0"/>
              <a:t>Action: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By Simon Sinek (Stop @ 5:45)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Picture Placeholder 6">
            <a:hlinkClick r:id="rId3"/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" r="86"/>
          <a:stretch>
            <a:fillRect/>
          </a:stretch>
        </p:blipFill>
        <p:spPr>
          <a:xfrm>
            <a:off x="460375" y="1433512"/>
            <a:ext cx="5495925" cy="4129087"/>
          </a:xfrm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6632468" y="2205393"/>
            <a:ext cx="4914900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91440" rIns="0" bIns="0" numCol="1" anchor="t" anchorCtr="0" compatLnSpc="1">
            <a:prstTxWarp prst="textNoShape">
              <a:avLst/>
            </a:prstTxWarp>
            <a:spAutoFit/>
          </a:bodyPr>
          <a:lstStyle>
            <a:lvl1pPr marL="0" marR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1" dirty="0" smtClean="0">
                <a:solidFill>
                  <a:srgbClr val="00529B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29B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29B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29B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29B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45717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29B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9143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29B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1371532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29B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182870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29B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/>
            <a:r>
              <a:rPr lang="en-US" sz="4000" kern="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“People don’t buy what you do, they buy why you do it”</a:t>
            </a:r>
          </a:p>
          <a:p>
            <a:pPr algn="ctr"/>
            <a:endParaRPr lang="en-US" sz="2800" kern="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kern="0" dirty="0" smtClean="0"/>
              <a:t>- Simon Sinek </a:t>
            </a:r>
            <a:r>
              <a:rPr lang="en-US" kern="0" dirty="0" smtClean="0"/>
              <a:t>- 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38087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99103"/>
            <a:ext cx="11272838" cy="535531"/>
          </a:xfrm>
        </p:spPr>
        <p:txBody>
          <a:bodyPr/>
          <a:lstStyle/>
          <a:p>
            <a:r>
              <a:rPr lang="en-US" dirty="0" smtClean="0"/>
              <a:t>State Success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27683701"/>
              </p:ext>
            </p:extLst>
          </p:nvPr>
        </p:nvGraphicFramePr>
        <p:xfrm>
          <a:off x="5455683" y="1315091"/>
          <a:ext cx="6033681" cy="4022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60375" y="1325563"/>
            <a:ext cx="5572125" cy="4660900"/>
          </a:xfrm>
          <a:prstGeom prst="rect">
            <a:avLst/>
          </a:prstGeom>
        </p:spPr>
        <p:txBody>
          <a:bodyPr/>
          <a:lstStyle>
            <a:lvl1pPr marL="274306" marR="0" indent="-27430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29B"/>
              </a:buClr>
              <a:buSzPct val="90000"/>
              <a:buFont typeface="Wingdings" panose="05000000000000000000" pitchFamily="2" charset="2"/>
              <a:buChar char="§"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Arial" panose="020B0604020202020204" pitchFamily="34" charset="0"/>
              <a:buChar char="–"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Arial" panose="020B0604020202020204" pitchFamily="34" charset="0"/>
              <a:buChar char="–"/>
              <a:defRPr lang="en-US" sz="2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Arial" panose="020B0604020202020204" pitchFamily="34" charset="0"/>
              <a:buChar char="–"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4115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1293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68471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25648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 smtClean="0"/>
              <a:t>For each challenge develop a statement that describes what success would look like should this issue be address.</a:t>
            </a:r>
          </a:p>
          <a:p>
            <a:r>
              <a:rPr lang="en-US" kern="0" dirty="0" smtClean="0"/>
              <a:t>The statement should keep in mind the needs of any relevant stakeholder.</a:t>
            </a:r>
          </a:p>
          <a:p>
            <a:r>
              <a:rPr lang="en-US" kern="0" dirty="0"/>
              <a:t>D</a:t>
            </a:r>
            <a:r>
              <a:rPr lang="en-US" kern="0" dirty="0" smtClean="0"/>
              <a:t>eveloping success statements for each challenge makes it clear that there are a number of possibilities to consider.</a:t>
            </a:r>
          </a:p>
        </p:txBody>
      </p:sp>
    </p:spTree>
    <p:extLst>
      <p:ext uri="{BB962C8B-B14F-4D97-AF65-F5344CB8AC3E}">
        <p14:creationId xmlns:p14="http://schemas.microsoft.com/office/powerpoint/2010/main" val="151477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99103"/>
            <a:ext cx="11272838" cy="535531"/>
          </a:xfrm>
        </p:spPr>
        <p:txBody>
          <a:bodyPr/>
          <a:lstStyle/>
          <a:p>
            <a:r>
              <a:rPr lang="en-US" dirty="0" smtClean="0"/>
              <a:t>Explore </a:t>
            </a:r>
            <a:r>
              <a:rPr lang="en-US" dirty="0" smtClean="0"/>
              <a:t>Possibilities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180975"/>
              </p:ext>
            </p:extLst>
          </p:nvPr>
        </p:nvGraphicFramePr>
        <p:xfrm>
          <a:off x="1950849" y="1026633"/>
          <a:ext cx="3504834" cy="506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Acrobat Document" r:id="rId4" imgW="2057252" imgH="2971800" progId="AcroExch.Document.11">
                  <p:embed/>
                </p:oleObj>
              </mc:Choice>
              <mc:Fallback>
                <p:oleObj name="Acrobat Document" r:id="rId4" imgW="2057252" imgH="297180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0849" y="1026633"/>
                        <a:ext cx="3504834" cy="5062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36291101"/>
              </p:ext>
            </p:extLst>
          </p:nvPr>
        </p:nvGraphicFramePr>
        <p:xfrm>
          <a:off x="5455683" y="1315091"/>
          <a:ext cx="6033681" cy="4022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38555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99103"/>
            <a:ext cx="11272838" cy="535531"/>
          </a:xfrm>
        </p:spPr>
        <p:txBody>
          <a:bodyPr/>
          <a:lstStyle/>
          <a:p>
            <a:r>
              <a:rPr lang="en-US" dirty="0" smtClean="0"/>
              <a:t>GTS Approach: Design Scenarios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34230780"/>
              </p:ext>
            </p:extLst>
          </p:nvPr>
        </p:nvGraphicFramePr>
        <p:xfrm>
          <a:off x="5455683" y="1315091"/>
          <a:ext cx="6033681" cy="4022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37" y="1095154"/>
            <a:ext cx="4549100" cy="472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6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Five “Why” Themes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4366848" y="1124463"/>
            <a:ext cx="3459892" cy="2248932"/>
          </a:xfrm>
          <a:prstGeom prst="roundRect">
            <a:avLst>
              <a:gd name="adj" fmla="val 453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endParaRPr lang="en-US" sz="1600" b="1" dirty="0">
              <a:solidFill>
                <a:srgbClr val="00529B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426837" y="3659586"/>
            <a:ext cx="3459892" cy="2248932"/>
          </a:xfrm>
          <a:prstGeom prst="roundRect">
            <a:avLst>
              <a:gd name="adj" fmla="val 453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endParaRPr lang="en-US" sz="1600" b="1" dirty="0">
              <a:solidFill>
                <a:srgbClr val="00529B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60375" y="1124463"/>
            <a:ext cx="3459892" cy="2248932"/>
          </a:xfrm>
          <a:prstGeom prst="roundRect">
            <a:avLst>
              <a:gd name="adj" fmla="val 453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8273321" y="1117125"/>
            <a:ext cx="3459892" cy="2248932"/>
          </a:xfrm>
          <a:prstGeom prst="roundRect">
            <a:avLst>
              <a:gd name="adj" fmla="val 453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endParaRPr lang="en-US" sz="1600" b="1" dirty="0">
              <a:solidFill>
                <a:srgbClr val="00529B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6333310" y="3659586"/>
            <a:ext cx="3459892" cy="2248932"/>
          </a:xfrm>
          <a:prstGeom prst="roundRect">
            <a:avLst>
              <a:gd name="adj" fmla="val 453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endParaRPr lang="en-US" sz="1600" b="1" dirty="0">
              <a:solidFill>
                <a:srgbClr val="00529B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6113" y="1208329"/>
            <a:ext cx="33284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600" b="1" dirty="0">
                <a:latin typeface="Century Gothic" panose="020B0502020202020204" pitchFamily="34" charset="0"/>
              </a:rPr>
              <a:t>Martin Seligman’s PERMA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People are happy when they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experience: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P – Positive Emotion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E – Engagement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R - Relationships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M – Meaning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A - </a:t>
            </a:r>
            <a:r>
              <a:rPr lang="en-US" sz="14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Accomplishment</a:t>
            </a:r>
            <a:endParaRPr lang="en-US" sz="14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2586" y="1208329"/>
            <a:ext cx="332841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600" b="1" dirty="0" smtClean="0">
                <a:latin typeface="Century Gothic" panose="020B0502020202020204" pitchFamily="34" charset="0"/>
              </a:rPr>
              <a:t>Daniel Z. Levin’s Trust</a:t>
            </a:r>
            <a:endParaRPr lang="en-US" sz="1600" b="1" dirty="0">
              <a:latin typeface="Century Gothic" panose="020B050202020202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Trust can me divided into three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dimensions: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Competence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Can this person do what is expected of them?</a:t>
            </a:r>
            <a:endParaRPr lang="en-US" sz="1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Benevolence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Century Gothic" panose="020B0502020202020204" pitchFamily="34" charset="0"/>
              </a:rPr>
              <a:t>Does </a:t>
            </a:r>
            <a:r>
              <a:rPr lang="en-US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Century Gothic" panose="020B0502020202020204" pitchFamily="34" charset="0"/>
              </a:rPr>
              <a:t>this person </a:t>
            </a:r>
            <a:r>
              <a:rPr 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Century Gothic" panose="020B0502020202020204" pitchFamily="34" charset="0"/>
              </a:rPr>
              <a:t>care about me?</a:t>
            </a:r>
            <a:endParaRPr lang="en-US" sz="1400" b="1" dirty="0" smtClean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Integrity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Century Gothic" panose="020B0502020202020204" pitchFamily="34" charset="0"/>
              </a:rPr>
              <a:t>Will this person do the right thing?</a:t>
            </a:r>
            <a:endParaRPr lang="en-US" sz="1000" b="1" dirty="0">
              <a:solidFill>
                <a:srgbClr val="00529B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39726" y="1212524"/>
            <a:ext cx="3327081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600" b="1" dirty="0" err="1" smtClean="0">
                <a:latin typeface="Century Gothic" panose="020B0502020202020204" pitchFamily="34" charset="0"/>
              </a:rPr>
              <a:t>Nevitt</a:t>
            </a:r>
            <a:r>
              <a:rPr lang="en-US" sz="1600" b="1" dirty="0" smtClean="0">
                <a:latin typeface="Century Gothic" panose="020B0502020202020204" pitchFamily="34" charset="0"/>
              </a:rPr>
              <a:t> Sanford’s Development</a:t>
            </a:r>
            <a:endParaRPr lang="en-US" sz="1600" b="1" dirty="0">
              <a:latin typeface="Century Gothic" panose="020B050202020202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Development occurs best when people are challenged and supported: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Challenge + Support = Development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endParaRPr lang="en-US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Century Gothic" panose="020B0502020202020204" pitchFamily="34" charset="0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endParaRPr lang="en-US" sz="1000" dirty="0" smtClean="0">
              <a:solidFill>
                <a:srgbClr val="000000">
                  <a:lumMod val="65000"/>
                  <a:lumOff val="35000"/>
                </a:srgbClr>
              </a:solidFill>
              <a:latin typeface="Century Gothic" panose="020B0502020202020204" pitchFamily="34" charset="0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Century Gothic" panose="020B0502020202020204" pitchFamily="34" charset="0"/>
              </a:rPr>
              <a:t>Too much challenge = frustration</a:t>
            </a:r>
            <a:endParaRPr lang="en-US" sz="1000" b="1" dirty="0">
              <a:solidFill>
                <a:srgbClr val="00529B"/>
              </a:solidFill>
              <a:latin typeface="Century Gothic" panose="020B0502020202020204" pitchFamily="34" charset="0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Century Gothic" panose="020B0502020202020204" pitchFamily="34" charset="0"/>
              </a:rPr>
              <a:t>To much support = no learning</a:t>
            </a:r>
            <a:endParaRPr lang="en-US" sz="1000" b="1" dirty="0">
              <a:solidFill>
                <a:srgbClr val="00529B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endParaRPr lang="en-US" sz="14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2" descr="https://facultystaff.richmond.edu/~jboehman/images/sanford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221" y="2349822"/>
            <a:ext cx="831469" cy="84073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  <a:effectLst>
            <a:outerShdw blurRad="76200" dist="254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18" name="TextBox 17"/>
          <p:cNvSpPr txBox="1"/>
          <p:nvPr/>
        </p:nvSpPr>
        <p:spPr>
          <a:xfrm>
            <a:off x="2492575" y="3733727"/>
            <a:ext cx="332841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600" b="1" dirty="0" smtClean="0">
                <a:latin typeface="Century Gothic" panose="020B0502020202020204" pitchFamily="34" charset="0"/>
              </a:rPr>
              <a:t>Clarity</a:t>
            </a:r>
            <a:endParaRPr lang="en-US" sz="1600" b="1" dirty="0">
              <a:latin typeface="Century Gothic" panose="020B050202020202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The brain is actively searching for clues about whether a situation offers risk or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reward. Focus on providing clarity around: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Roles and responsibilities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Career path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B</a:t>
            </a:r>
            <a:r>
              <a:rPr lang="en-US" sz="14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ehaviors</a:t>
            </a:r>
            <a:endParaRPr lang="en-US" sz="14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Communication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4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Purpose</a:t>
            </a:r>
            <a:endParaRPr lang="en-US" sz="14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99048" y="3733727"/>
            <a:ext cx="33284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600" b="1" dirty="0" smtClean="0">
                <a:latin typeface="Century Gothic" panose="020B0502020202020204" pitchFamily="34" charset="0"/>
              </a:rPr>
              <a:t>Inspiration</a:t>
            </a:r>
            <a:endParaRPr lang="en-US" sz="1600" b="1" dirty="0">
              <a:latin typeface="Century Gothic" panose="020B050202020202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Belief does not require evidence and is typically present in transformative movements: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00684" y="4604693"/>
            <a:ext cx="28256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Maturity Model</a:t>
            </a:r>
            <a:endParaRPr lang="en-US" sz="14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Team members need to believe in themselves before they can effectively support a team.  Teams need to believe in something more than the needs of the team or risk becoming tribal. The goal is to align people and teams with a movement.</a:t>
            </a:r>
            <a:endParaRPr lang="en-US" sz="1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140" y="3866920"/>
            <a:ext cx="3210152" cy="214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63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How Great Leaders Inspire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Action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https://www.ted.com/talks/simon_sinek_how_great_leaders_inspire_action#t-437187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PERMA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https://www.youtube.com/watch?v=iK6K_N2qe9Y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Steve Jobs' 2005 Stanford Commencement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Address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https://www.youtube.com/watch?v=UF8uR6Z6KLc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Poking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Life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https://www.youtube.com/watch?v=MRlEXs3oi78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art of innovation | Guy Kawasaki |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TEDxBerkeley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://www.youtube.com/watch?v=Mtjatz9r-Vc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AIR TRAVEL WORKED LIKE HEALTH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CARE 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://www.youtube.com/watch?v=5J67xJKpB6c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Inspiring and Fun Links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584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63550" indent="-463550">
              <a:buFont typeface="Wingdings" panose="05000000000000000000" pitchFamily="2" charset="2"/>
              <a:buChar char="§"/>
            </a:pPr>
            <a:r>
              <a:rPr lang="en-US" sz="2000" dirty="0">
                <a:hlinkClick r:id="rId2"/>
              </a:rPr>
              <a:t>Research Presentation for 'Flipping to Digital Leadership: The 2015 CIO Agenda'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/>
              <a:t>Dave Aron and Others (G00270827)</a:t>
            </a:r>
          </a:p>
          <a:p>
            <a:pPr marL="463550" indent="-463550">
              <a:buFont typeface="Wingdings" panose="05000000000000000000" pitchFamily="2" charset="2"/>
              <a:buChar char="§"/>
            </a:pPr>
            <a:r>
              <a:rPr lang="en-US" sz="2000" dirty="0">
                <a:hlinkClick r:id="rId3"/>
              </a:rPr>
              <a:t>Unrelenting Business Disruptions Require New Approaches to Driving 'Big Change'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/>
              <a:t>Anthony J. Bradley and Others (G00263984) </a:t>
            </a:r>
          </a:p>
          <a:p>
            <a:pPr marL="463550" indent="-463550">
              <a:buFont typeface="Wingdings" panose="05000000000000000000" pitchFamily="2" charset="2"/>
              <a:buChar char="§"/>
            </a:pPr>
            <a:r>
              <a:rPr lang="en-US" sz="2000" dirty="0">
                <a:hlinkClick r:id="rId4"/>
              </a:rPr>
              <a:t>The 90% Club: Winning the Game Before the Team Takes the Field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/>
              <a:t>Richard Hunter and Others (G00264096) </a:t>
            </a:r>
          </a:p>
          <a:p>
            <a:pPr marL="463550" indent="-463550">
              <a:buFont typeface="Wingdings" panose="05000000000000000000" pitchFamily="2" charset="2"/>
              <a:buChar char="§"/>
            </a:pPr>
            <a:r>
              <a:rPr lang="en-US" sz="2000" dirty="0">
                <a:hlinkClick r:id="rId5"/>
              </a:rPr>
              <a:t>CIOs Build a Better Brand by Building Trust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/>
              <a:t>Bard </a:t>
            </a:r>
            <a:r>
              <a:rPr lang="en-US" sz="2000" i="1" dirty="0" err="1"/>
              <a:t>Papegaaij</a:t>
            </a:r>
            <a:r>
              <a:rPr lang="en-US" sz="2000" i="1" dirty="0"/>
              <a:t> and Leigh McMullen (G00255735)</a:t>
            </a:r>
          </a:p>
          <a:p>
            <a:pPr marL="463550" indent="-463550">
              <a:buFont typeface="Wingdings" panose="05000000000000000000" pitchFamily="2" charset="2"/>
              <a:buChar char="§"/>
            </a:pPr>
            <a:r>
              <a:rPr lang="en-US" sz="2000" dirty="0">
                <a:hlinkClick r:id="rId6"/>
              </a:rPr>
              <a:t>The "It" Factor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/>
              <a:t>Heather </a:t>
            </a:r>
            <a:r>
              <a:rPr lang="en-US" sz="2000" i="1" dirty="0" err="1"/>
              <a:t>Collela</a:t>
            </a:r>
            <a:r>
              <a:rPr lang="en-US" sz="2000" i="1" dirty="0"/>
              <a:t> (G00258078)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Gartner Recommended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18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63550" lvl="0" indent="-463550">
              <a:spcBef>
                <a:spcPct val="30000"/>
              </a:spcBef>
              <a:spcAft>
                <a:spcPct val="10000"/>
              </a:spcAft>
              <a:buSzTx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6E96D5">
                    <a:lumMod val="75000"/>
                  </a:srgbClr>
                </a:solidFill>
              </a:rPr>
              <a:t>Decisive Leadership: Making and Surviving Difficult CIO Decisions</a:t>
            </a:r>
            <a:r>
              <a:rPr lang="en-US" sz="2000" b="0" dirty="0">
                <a:solidFill>
                  <a:srgbClr val="000000"/>
                </a:solidFill>
              </a:rPr>
              <a:t/>
            </a:r>
            <a:br>
              <a:rPr lang="en-US" sz="2000" b="0" dirty="0">
                <a:solidFill>
                  <a:srgbClr val="000000"/>
                </a:solidFill>
              </a:rPr>
            </a:br>
            <a:r>
              <a:rPr lang="en-US" sz="2000" b="0" i="1" dirty="0">
                <a:solidFill>
                  <a:srgbClr val="000000"/>
                </a:solidFill>
              </a:rPr>
              <a:t>Tina </a:t>
            </a:r>
            <a:r>
              <a:rPr lang="en-US" sz="2000" b="0" i="1" dirty="0" err="1">
                <a:solidFill>
                  <a:srgbClr val="000000"/>
                </a:solidFill>
              </a:rPr>
              <a:t>Nunno</a:t>
            </a:r>
            <a:r>
              <a:rPr lang="en-US" sz="2000" b="0" i="1" dirty="0">
                <a:solidFill>
                  <a:srgbClr val="000000"/>
                </a:solidFill>
              </a:rPr>
              <a:t>, Dave Aron (G00171480)</a:t>
            </a:r>
          </a:p>
          <a:p>
            <a:pPr marL="463550" lvl="0" indent="-463550">
              <a:spcBef>
                <a:spcPct val="30000"/>
              </a:spcBef>
              <a:spcAft>
                <a:spcPct val="10000"/>
              </a:spcAft>
              <a:buSzTx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6E96D5">
                    <a:lumMod val="75000"/>
                  </a:srgbClr>
                </a:solidFill>
              </a:rPr>
              <a:t>How to Establish and Leverage Your IT Brand</a:t>
            </a:r>
            <a:r>
              <a:rPr lang="en-US" sz="2000" b="0" dirty="0">
                <a:solidFill>
                  <a:srgbClr val="6E96D5">
                    <a:lumMod val="75000"/>
                  </a:srgbClr>
                </a:solidFill>
              </a:rPr>
              <a:t/>
            </a:r>
            <a:br>
              <a:rPr lang="en-US" sz="2000" b="0" dirty="0">
                <a:solidFill>
                  <a:srgbClr val="6E96D5">
                    <a:lumMod val="75000"/>
                  </a:srgbClr>
                </a:solidFill>
              </a:rPr>
            </a:br>
            <a:r>
              <a:rPr lang="en-US" sz="2000" b="0" i="1" dirty="0">
                <a:solidFill>
                  <a:srgbClr val="000000"/>
                </a:solidFill>
              </a:rPr>
              <a:t>Patrick Meehan, Leigh McMullen (G00238541)</a:t>
            </a:r>
          </a:p>
          <a:p>
            <a:pPr marL="463550" lvl="0" indent="-463550">
              <a:spcBef>
                <a:spcPct val="30000"/>
              </a:spcBef>
              <a:spcAft>
                <a:spcPct val="10000"/>
              </a:spcAft>
              <a:buSzTx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6E96D5">
                    <a:lumMod val="75000"/>
                  </a:srgbClr>
                </a:solidFill>
              </a:rPr>
              <a:t>Developing Buy-In for Change</a:t>
            </a:r>
            <a:r>
              <a:rPr lang="en-US" sz="2000" b="0" dirty="0">
                <a:solidFill>
                  <a:srgbClr val="000000"/>
                </a:solidFill>
              </a:rPr>
              <a:t/>
            </a:r>
            <a:br>
              <a:rPr lang="en-US" sz="2000" b="0" dirty="0">
                <a:solidFill>
                  <a:srgbClr val="000000"/>
                </a:solidFill>
              </a:rPr>
            </a:br>
            <a:r>
              <a:rPr lang="en-US" sz="2000" b="0" i="1" dirty="0">
                <a:solidFill>
                  <a:srgbClr val="000000"/>
                </a:solidFill>
              </a:rPr>
              <a:t>Mike </a:t>
            </a:r>
            <a:r>
              <a:rPr lang="en-US" sz="2000" b="0" i="1" dirty="0" err="1">
                <a:solidFill>
                  <a:srgbClr val="000000"/>
                </a:solidFill>
              </a:rPr>
              <a:t>Rollings</a:t>
            </a:r>
            <a:r>
              <a:rPr lang="en-US" sz="2000" b="0" i="1" dirty="0">
                <a:solidFill>
                  <a:srgbClr val="000000"/>
                </a:solidFill>
              </a:rPr>
              <a:t> (G00226571)</a:t>
            </a:r>
          </a:p>
          <a:p>
            <a:pPr marL="463550" lvl="0" indent="-463550">
              <a:spcBef>
                <a:spcPct val="30000"/>
              </a:spcBef>
              <a:spcAft>
                <a:spcPct val="10000"/>
              </a:spcAft>
              <a:buSzTx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6E96D5">
                    <a:lumMod val="75000"/>
                  </a:srgbClr>
                </a:solidFill>
              </a:rPr>
              <a:t>The Business-Oriented Technical Professional</a:t>
            </a:r>
            <a:r>
              <a:rPr lang="en-US" sz="2000" b="0" dirty="0">
                <a:solidFill>
                  <a:srgbClr val="000000"/>
                </a:solidFill>
              </a:rPr>
              <a:t/>
            </a:r>
            <a:br>
              <a:rPr lang="en-US" sz="2000" b="0" dirty="0">
                <a:solidFill>
                  <a:srgbClr val="000000"/>
                </a:solidFill>
              </a:rPr>
            </a:br>
            <a:r>
              <a:rPr lang="en-US" sz="2000" b="0" dirty="0">
                <a:solidFill>
                  <a:srgbClr val="000000"/>
                </a:solidFill>
              </a:rPr>
              <a:t> </a:t>
            </a:r>
            <a:r>
              <a:rPr lang="en-US" sz="2000" b="0" i="1" dirty="0">
                <a:solidFill>
                  <a:srgbClr val="000000"/>
                </a:solidFill>
              </a:rPr>
              <a:t>Andrew R. Walker, Andy </a:t>
            </a:r>
            <a:r>
              <a:rPr lang="en-US" sz="2000" b="0" i="1" dirty="0" err="1">
                <a:solidFill>
                  <a:srgbClr val="000000"/>
                </a:solidFill>
              </a:rPr>
              <a:t>Rowsell</a:t>
            </a:r>
            <a:r>
              <a:rPr lang="en-US" sz="2000" b="0" i="1" dirty="0">
                <a:solidFill>
                  <a:srgbClr val="000000"/>
                </a:solidFill>
              </a:rPr>
              <a:t>-Jones (G00206743)</a:t>
            </a:r>
          </a:p>
          <a:p>
            <a:pPr marL="463550" lvl="0" indent="-463550">
              <a:spcBef>
                <a:spcPct val="30000"/>
              </a:spcBef>
              <a:spcAft>
                <a:spcPct val="10000"/>
              </a:spcAft>
              <a:buSzTx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6E96D5">
                    <a:lumMod val="75000"/>
                  </a:srgbClr>
                </a:solidFill>
              </a:rPr>
              <a:t>IT Score </a:t>
            </a:r>
            <a:r>
              <a:rPr lang="en-US" sz="2000" dirty="0">
                <a:solidFill>
                  <a:srgbClr val="6E96D5">
                    <a:lumMod val="75000"/>
                  </a:srgbClr>
                </a:solidFill>
              </a:rPr>
              <a:t>for the Enterprise</a:t>
            </a: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b="0" i="1" dirty="0">
                <a:solidFill>
                  <a:srgbClr val="000000"/>
                </a:solidFill>
              </a:rPr>
              <a:t>Colleen Young (G00205879)</a:t>
            </a:r>
          </a:p>
          <a:p>
            <a:pPr marL="463550" lvl="0" indent="-463550">
              <a:spcBef>
                <a:spcPct val="30000"/>
              </a:spcBef>
              <a:spcAft>
                <a:spcPct val="10000"/>
              </a:spcAft>
              <a:buSzTx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6E96D5">
                    <a:lumMod val="75000"/>
                  </a:srgbClr>
                </a:solidFill>
              </a:rPr>
              <a:t>How to Run an IT Strategy Kickoff Workshop</a:t>
            </a:r>
            <a:r>
              <a:rPr lang="en-US" sz="2000" b="0" dirty="0">
                <a:solidFill>
                  <a:srgbClr val="000000"/>
                </a:solidFill>
              </a:rPr>
              <a:t/>
            </a:r>
            <a:br>
              <a:rPr lang="en-US" sz="2000" b="0" dirty="0">
                <a:solidFill>
                  <a:srgbClr val="000000"/>
                </a:solidFill>
              </a:rPr>
            </a:br>
            <a:r>
              <a:rPr lang="en-US" sz="2000" b="0" i="1" dirty="0">
                <a:solidFill>
                  <a:srgbClr val="000000"/>
                </a:solidFill>
              </a:rPr>
              <a:t>John P. Roberts (G00210711)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Gartner Recommended Research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6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63550" lvl="0" indent="-463550">
              <a:spcBef>
                <a:spcPct val="30000"/>
              </a:spcBef>
              <a:spcAft>
                <a:spcPct val="10000"/>
              </a:spcAft>
              <a:buSzTx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6E96D5">
                    <a:lumMod val="75000"/>
                  </a:srgbClr>
                </a:solidFill>
              </a:rPr>
              <a:t>Building the IT Brand: Impacting the Front Office and Beyond </a:t>
            </a: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b="0" i="1" dirty="0">
                <a:solidFill>
                  <a:srgbClr val="000000"/>
                </a:solidFill>
              </a:rPr>
              <a:t>Patrick Meehan, Leigh McMullen (G00226621)</a:t>
            </a:r>
          </a:p>
          <a:p>
            <a:pPr marL="463550" lvl="0" indent="-463550">
              <a:spcBef>
                <a:spcPct val="30000"/>
              </a:spcBef>
              <a:spcAft>
                <a:spcPct val="10000"/>
              </a:spcAft>
              <a:buSzTx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6E96D5">
                    <a:lumMod val="75000"/>
                  </a:srgbClr>
                </a:solidFill>
              </a:rPr>
              <a:t>Special Report: CIO Power Politics </a:t>
            </a: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b="0" i="1" dirty="0">
                <a:solidFill>
                  <a:srgbClr val="000000"/>
                </a:solidFill>
              </a:rPr>
              <a:t>Tina </a:t>
            </a:r>
            <a:r>
              <a:rPr lang="en-US" sz="2000" b="0" i="1" dirty="0" err="1">
                <a:solidFill>
                  <a:srgbClr val="000000"/>
                </a:solidFill>
              </a:rPr>
              <a:t>Nunno</a:t>
            </a:r>
            <a:r>
              <a:rPr lang="en-US" sz="2000" b="0" i="1" dirty="0">
                <a:solidFill>
                  <a:srgbClr val="000000"/>
                </a:solidFill>
              </a:rPr>
              <a:t>, Heather </a:t>
            </a:r>
            <a:r>
              <a:rPr lang="en-US" sz="2000" b="0" i="1" dirty="0" err="1">
                <a:solidFill>
                  <a:srgbClr val="000000"/>
                </a:solidFill>
              </a:rPr>
              <a:t>Colella</a:t>
            </a:r>
            <a:r>
              <a:rPr lang="en-US" sz="2000" b="0" i="1" dirty="0">
                <a:solidFill>
                  <a:srgbClr val="000000"/>
                </a:solidFill>
              </a:rPr>
              <a:t> (G00226256) </a:t>
            </a:r>
          </a:p>
          <a:p>
            <a:pPr marL="463550" lvl="0" indent="-463550">
              <a:spcBef>
                <a:spcPct val="30000"/>
              </a:spcBef>
              <a:spcAft>
                <a:spcPct val="10000"/>
              </a:spcAft>
              <a:buSzTx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6E96D5">
                    <a:lumMod val="75000"/>
                  </a:srgbClr>
                </a:solidFill>
              </a:rPr>
              <a:t>New Skills for the New IT</a:t>
            </a: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b="0" i="1" dirty="0">
                <a:solidFill>
                  <a:srgbClr val="000000"/>
                </a:solidFill>
              </a:rPr>
              <a:t>John Roberts, Lily </a:t>
            </a:r>
            <a:r>
              <a:rPr lang="en-US" sz="2000" b="0" i="1" dirty="0" err="1">
                <a:solidFill>
                  <a:srgbClr val="000000"/>
                </a:solidFill>
              </a:rPr>
              <a:t>Mok</a:t>
            </a:r>
            <a:r>
              <a:rPr lang="en-US" sz="2000" b="0" i="1" dirty="0">
                <a:solidFill>
                  <a:srgbClr val="000000"/>
                </a:solidFill>
              </a:rPr>
              <a:t> (G00227676)</a:t>
            </a:r>
          </a:p>
          <a:p>
            <a:pPr marL="463550" lvl="0" indent="-463550">
              <a:spcBef>
                <a:spcPct val="30000"/>
              </a:spcBef>
              <a:spcAft>
                <a:spcPct val="10000"/>
              </a:spcAft>
              <a:buSzTx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6E96D5">
                    <a:lumMod val="75000"/>
                  </a:srgbClr>
                </a:solidFill>
              </a:rPr>
              <a:t>Five Best Practices to Improve Professional Development in the IT Workforce</a:t>
            </a:r>
            <a:r>
              <a:rPr lang="en-US" sz="2000" dirty="0">
                <a:solidFill>
                  <a:srgbClr val="000000"/>
                </a:solidFill>
              </a:rPr>
              <a:t/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b="0" i="1" dirty="0">
                <a:solidFill>
                  <a:srgbClr val="000000"/>
                </a:solidFill>
              </a:rPr>
              <a:t>Diane Berry, Lily </a:t>
            </a:r>
            <a:r>
              <a:rPr lang="en-US" sz="2000" b="0" i="1" dirty="0" err="1">
                <a:solidFill>
                  <a:srgbClr val="000000"/>
                </a:solidFill>
              </a:rPr>
              <a:t>Mok</a:t>
            </a:r>
            <a:r>
              <a:rPr lang="en-US" sz="2000" b="0" i="1" dirty="0">
                <a:solidFill>
                  <a:srgbClr val="000000"/>
                </a:solidFill>
              </a:rPr>
              <a:t> (G00239855)</a:t>
            </a:r>
          </a:p>
          <a:p>
            <a:pPr marL="463550" lvl="0" indent="-463550">
              <a:spcBef>
                <a:spcPct val="30000"/>
              </a:spcBef>
              <a:spcAft>
                <a:spcPct val="10000"/>
              </a:spcAft>
              <a:buSzTx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6E96D5">
                    <a:lumMod val="75000"/>
                  </a:srgbClr>
                </a:solidFill>
              </a:rPr>
              <a:t>IT Score </a:t>
            </a:r>
            <a:r>
              <a:rPr lang="en-US" sz="2000" dirty="0">
                <a:solidFill>
                  <a:srgbClr val="6E96D5">
                    <a:lumMod val="75000"/>
                  </a:srgbClr>
                </a:solidFill>
              </a:rPr>
              <a:t>for CIOs and Senior Executives</a:t>
            </a:r>
            <a:r>
              <a:rPr lang="en-US" sz="2000" b="0" dirty="0">
                <a:solidFill>
                  <a:srgbClr val="000000"/>
                </a:solidFill>
              </a:rPr>
              <a:t/>
            </a:r>
            <a:br>
              <a:rPr lang="en-US" sz="2000" b="0" dirty="0">
                <a:solidFill>
                  <a:srgbClr val="000000"/>
                </a:solidFill>
              </a:rPr>
            </a:br>
            <a:r>
              <a:rPr lang="en-US" sz="2000" b="0" i="1" dirty="0">
                <a:solidFill>
                  <a:srgbClr val="000000"/>
                </a:solidFill>
              </a:rPr>
              <a:t>Kathy Harris and others (G00170892)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Gartner Recommended Research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16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0375" y="5316786"/>
            <a:ext cx="5499100" cy="447784"/>
          </a:xfrm>
        </p:spPr>
        <p:txBody>
          <a:bodyPr/>
          <a:lstStyle/>
          <a:p>
            <a:r>
              <a:rPr lang="en-US" u="sng" dirty="0" smtClean="0">
                <a:hlinkClick r:id="rId3"/>
              </a:rPr>
              <a:t>Martin Seligman’s: Positive Psychology </a:t>
            </a:r>
            <a:r>
              <a:rPr lang="en-US" u="sng" dirty="0">
                <a:hlinkClick r:id="rId3"/>
              </a:rPr>
              <a:t>| TED Talk | TED.com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99103"/>
            <a:ext cx="11272838" cy="867930"/>
          </a:xfrm>
        </p:spPr>
        <p:txBody>
          <a:bodyPr/>
          <a:lstStyle/>
          <a:p>
            <a:r>
              <a:rPr lang="en-US" dirty="0" smtClean="0"/>
              <a:t>Positive Psychology: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By Martin Seligman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6" name="Picture 2" descr="A scientific theory to happiness - perma mod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579202"/>
            <a:ext cx="5249614" cy="346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32525" y="1349483"/>
            <a:ext cx="5500688" cy="4660900"/>
          </a:xfrm>
        </p:spPr>
        <p:txBody>
          <a:bodyPr/>
          <a:lstStyle/>
          <a:p>
            <a:r>
              <a:rPr lang="en-US" b="0" dirty="0"/>
              <a:t>The PERMA model was designed by </a:t>
            </a:r>
            <a:r>
              <a:rPr lang="en-US" dirty="0">
                <a:hlinkClick r:id="rId5"/>
              </a:rPr>
              <a:t>Martin </a:t>
            </a:r>
            <a:r>
              <a:rPr lang="en-US" dirty="0" smtClean="0">
                <a:hlinkClick r:id="rId5"/>
              </a:rPr>
              <a:t>Seligman</a:t>
            </a:r>
            <a:r>
              <a:rPr lang="en-US" dirty="0" smtClean="0"/>
              <a:t> </a:t>
            </a:r>
            <a:r>
              <a:rPr lang="en-US" b="0" dirty="0" smtClean="0"/>
              <a:t>with </a:t>
            </a:r>
            <a:r>
              <a:rPr lang="en-US" b="0" dirty="0"/>
              <a:t>five core element of psychological well-being and </a:t>
            </a:r>
            <a:r>
              <a:rPr lang="en-US" b="0" dirty="0" smtClean="0"/>
              <a:t>happiness.</a:t>
            </a:r>
          </a:p>
          <a:p>
            <a:r>
              <a:rPr lang="en-US" b="0" dirty="0" smtClean="0"/>
              <a:t>Seligman </a:t>
            </a:r>
            <a:r>
              <a:rPr lang="en-US" b="0" dirty="0"/>
              <a:t>believes that these five elements can help people reach a life of fulfillment, happiness, and meaning. This model can also be applied to institutions to develop programs to help people develop new cognitive and emotional tools.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1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99103"/>
            <a:ext cx="11272838" cy="867930"/>
          </a:xfrm>
        </p:spPr>
        <p:txBody>
          <a:bodyPr/>
          <a:lstStyle/>
          <a:p>
            <a:r>
              <a:rPr lang="en-US" dirty="0"/>
              <a:t>Trust:</a:t>
            </a:r>
            <a:br>
              <a:rPr lang="en-US" dirty="0"/>
            </a:br>
            <a:r>
              <a:rPr lang="en-US" sz="2400" dirty="0">
                <a:solidFill>
                  <a:srgbClr val="000000"/>
                </a:solidFill>
              </a:rPr>
              <a:t>By </a:t>
            </a:r>
            <a:r>
              <a:rPr lang="en-US" sz="2400" dirty="0" smtClean="0">
                <a:solidFill>
                  <a:srgbClr val="000000"/>
                </a:solidFill>
              </a:rPr>
              <a:t>Patrick </a:t>
            </a:r>
            <a:r>
              <a:rPr lang="en-US" sz="2400" dirty="0" err="1" smtClean="0">
                <a:solidFill>
                  <a:srgbClr val="000000"/>
                </a:solidFill>
              </a:rPr>
              <a:t>Lencioni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0375" y="1325563"/>
            <a:ext cx="11272838" cy="4660900"/>
          </a:xfrm>
          <a:prstGeom prst="rect">
            <a:avLst/>
          </a:prstGeom>
        </p:spPr>
        <p:txBody>
          <a:bodyPr/>
          <a:lstStyle>
            <a:lvl1pPr marL="274306" marR="0" indent="-27430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29B"/>
              </a:buClr>
              <a:buSzPct val="90000"/>
              <a:buFont typeface="Wingdings" panose="05000000000000000000" pitchFamily="2" charset="2"/>
              <a:buChar char="§"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Arial" panose="020B0604020202020204" pitchFamily="34" charset="0"/>
              <a:buChar char="–"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Arial" panose="020B0604020202020204" pitchFamily="34" charset="0"/>
              <a:buChar char="–"/>
              <a:defRPr lang="en-US" sz="2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Arial" panose="020B0604020202020204" pitchFamily="34" charset="0"/>
              <a:buChar char="–"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4115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1293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68471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25648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/>
              <a:t>Members of teams with an absence of trust</a:t>
            </a:r>
            <a:r>
              <a:rPr lang="en-US" sz="2000" b="1" dirty="0" smtClean="0"/>
              <a:t>…</a:t>
            </a:r>
            <a:endParaRPr lang="en-US" sz="2000" b="1" dirty="0"/>
          </a:p>
          <a:p>
            <a:pPr>
              <a:spcAft>
                <a:spcPts val="900"/>
              </a:spcAft>
            </a:pPr>
            <a:r>
              <a:rPr lang="en-US" sz="2000" dirty="0"/>
              <a:t>Conceal their weaknesses and mistakes from one another</a:t>
            </a:r>
          </a:p>
          <a:p>
            <a:pPr>
              <a:spcAft>
                <a:spcPts val="900"/>
              </a:spcAft>
            </a:pPr>
            <a:r>
              <a:rPr lang="en-US" sz="2000" dirty="0"/>
              <a:t>Hesitate to ask for help or provide constructive feedback</a:t>
            </a:r>
          </a:p>
          <a:p>
            <a:pPr>
              <a:spcAft>
                <a:spcPts val="900"/>
              </a:spcAft>
            </a:pPr>
            <a:r>
              <a:rPr lang="en-US" sz="2000" dirty="0"/>
              <a:t>Hesitate to offer help outside their own areas of responsibility</a:t>
            </a:r>
          </a:p>
          <a:p>
            <a:pPr>
              <a:spcAft>
                <a:spcPts val="900"/>
              </a:spcAft>
            </a:pPr>
            <a:r>
              <a:rPr lang="en-US" sz="2000" dirty="0"/>
              <a:t>Jump to conclusions about the intentions and aptitudes of others without attempting to </a:t>
            </a:r>
            <a:r>
              <a:rPr lang="en-US" sz="2000" dirty="0" smtClean="0"/>
              <a:t>clarify</a:t>
            </a:r>
            <a:endParaRPr lang="en-US" sz="2000" dirty="0"/>
          </a:p>
          <a:p>
            <a:pPr>
              <a:spcAft>
                <a:spcPts val="900"/>
              </a:spcAft>
            </a:pPr>
            <a:r>
              <a:rPr lang="en-US" sz="2000" dirty="0"/>
              <a:t>Fail to recognize and tap into one another’s skills and experiences</a:t>
            </a:r>
          </a:p>
          <a:p>
            <a:pPr>
              <a:spcAft>
                <a:spcPts val="900"/>
              </a:spcAft>
            </a:pPr>
            <a:r>
              <a:rPr lang="en-US" sz="2000" dirty="0"/>
              <a:t>Waste time and energy managing their behaviors for effect</a:t>
            </a:r>
          </a:p>
          <a:p>
            <a:pPr>
              <a:spcAft>
                <a:spcPts val="900"/>
              </a:spcAft>
            </a:pPr>
            <a:r>
              <a:rPr lang="en-US" sz="2000" dirty="0" smtClean="0"/>
              <a:t>Dread </a:t>
            </a:r>
            <a:r>
              <a:rPr lang="en-US" sz="2000" dirty="0"/>
              <a:t>meetings and find reasons to avoid spending time </a:t>
            </a:r>
            <a:r>
              <a:rPr lang="en-US" sz="2000" dirty="0" smtClean="0"/>
              <a:t>together</a:t>
            </a:r>
          </a:p>
          <a:p>
            <a:pPr>
              <a:spcAft>
                <a:spcPts val="900"/>
              </a:spcAft>
            </a:pPr>
            <a:r>
              <a:rPr lang="en-US" sz="2000" dirty="0"/>
              <a:t>Hold </a:t>
            </a:r>
            <a:r>
              <a:rPr lang="en-US" sz="2000" dirty="0" smtClean="0"/>
              <a:t>grudges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009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99103"/>
            <a:ext cx="11272838" cy="867930"/>
          </a:xfrm>
        </p:spPr>
        <p:txBody>
          <a:bodyPr/>
          <a:lstStyle/>
          <a:p>
            <a:r>
              <a:rPr lang="en-US" dirty="0"/>
              <a:t>Trust:</a:t>
            </a:r>
            <a:br>
              <a:rPr lang="en-US" dirty="0"/>
            </a:br>
            <a:r>
              <a:rPr lang="en-US" sz="2400" dirty="0">
                <a:solidFill>
                  <a:srgbClr val="000000"/>
                </a:solidFill>
              </a:rPr>
              <a:t>By </a:t>
            </a:r>
            <a:r>
              <a:rPr lang="en-US" sz="2400" dirty="0" smtClean="0">
                <a:solidFill>
                  <a:srgbClr val="000000"/>
                </a:solidFill>
              </a:rPr>
              <a:t>Patrick </a:t>
            </a:r>
            <a:r>
              <a:rPr lang="en-US" sz="2400" dirty="0" err="1" smtClean="0">
                <a:solidFill>
                  <a:srgbClr val="000000"/>
                </a:solidFill>
              </a:rPr>
              <a:t>Lencioni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0375" y="1325563"/>
            <a:ext cx="11272838" cy="4660900"/>
          </a:xfrm>
          <a:prstGeom prst="rect">
            <a:avLst/>
          </a:prstGeom>
        </p:spPr>
        <p:txBody>
          <a:bodyPr/>
          <a:lstStyle>
            <a:lvl1pPr marL="274306" marR="0" indent="-27430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29B"/>
              </a:buClr>
              <a:buSzPct val="90000"/>
              <a:buFont typeface="Wingdings" panose="05000000000000000000" pitchFamily="2" charset="2"/>
              <a:buChar char="§"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Arial" panose="020B0604020202020204" pitchFamily="34" charset="0"/>
              <a:buChar char="–"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Arial" panose="020B0604020202020204" pitchFamily="34" charset="0"/>
              <a:buChar char="–"/>
              <a:defRPr lang="en-US" sz="2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Arial" panose="020B0604020202020204" pitchFamily="34" charset="0"/>
              <a:buChar char="–"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4115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1293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68471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25648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/>
              <a:t>Members of trusting </a:t>
            </a:r>
            <a:r>
              <a:rPr lang="en-US" sz="2000" b="1" dirty="0" smtClean="0"/>
              <a:t>teams…</a:t>
            </a:r>
            <a:endParaRPr lang="en-US" sz="2000" dirty="0"/>
          </a:p>
          <a:p>
            <a:pPr>
              <a:spcAft>
                <a:spcPts val="900"/>
              </a:spcAft>
            </a:pPr>
            <a:r>
              <a:rPr lang="en-US" sz="2000" dirty="0"/>
              <a:t>Admit weaknesses and mistakes</a:t>
            </a:r>
          </a:p>
          <a:p>
            <a:pPr>
              <a:spcAft>
                <a:spcPts val="900"/>
              </a:spcAft>
            </a:pPr>
            <a:r>
              <a:rPr lang="en-US" sz="2000" dirty="0"/>
              <a:t>Ask for help</a:t>
            </a:r>
          </a:p>
          <a:p>
            <a:pPr>
              <a:spcAft>
                <a:spcPts val="900"/>
              </a:spcAft>
            </a:pPr>
            <a:r>
              <a:rPr lang="en-US" sz="2000" dirty="0"/>
              <a:t>Accept questions and input about their areas of responsibility</a:t>
            </a:r>
          </a:p>
          <a:p>
            <a:pPr>
              <a:spcAft>
                <a:spcPts val="900"/>
              </a:spcAft>
            </a:pPr>
            <a:r>
              <a:rPr lang="en-US" sz="2000" dirty="0"/>
              <a:t>Give one another the benefit of the doubt before arriving at a negative conclusion</a:t>
            </a:r>
          </a:p>
          <a:p>
            <a:pPr>
              <a:spcAft>
                <a:spcPts val="900"/>
              </a:spcAft>
            </a:pPr>
            <a:r>
              <a:rPr lang="en-US" sz="2000" dirty="0"/>
              <a:t>Take risks in offering feedback and assistance</a:t>
            </a:r>
          </a:p>
          <a:p>
            <a:pPr>
              <a:spcAft>
                <a:spcPts val="900"/>
              </a:spcAft>
            </a:pPr>
            <a:r>
              <a:rPr lang="en-US" sz="2000" dirty="0"/>
              <a:t>Appreciate and tap into one another’s skills and experiences</a:t>
            </a:r>
          </a:p>
          <a:p>
            <a:pPr>
              <a:spcAft>
                <a:spcPts val="900"/>
              </a:spcAft>
            </a:pPr>
            <a:r>
              <a:rPr lang="en-US" sz="2000" dirty="0"/>
              <a:t>Focus time and energy on important issues, not politics</a:t>
            </a:r>
          </a:p>
          <a:p>
            <a:pPr>
              <a:spcAft>
                <a:spcPts val="900"/>
              </a:spcAft>
            </a:pPr>
            <a:r>
              <a:rPr lang="en-US" sz="2000" dirty="0"/>
              <a:t>Offer and accept apologies without hesitation</a:t>
            </a:r>
          </a:p>
          <a:p>
            <a:pPr>
              <a:spcAft>
                <a:spcPts val="900"/>
              </a:spcAft>
            </a:pPr>
            <a:r>
              <a:rPr lang="en-US" sz="2000" dirty="0"/>
              <a:t>Look forward to meetings and other opportunities to work as a </a:t>
            </a:r>
            <a:r>
              <a:rPr lang="en-US" sz="2000" dirty="0" smtClean="0"/>
              <a:t>group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278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99103"/>
            <a:ext cx="11272838" cy="867930"/>
          </a:xfrm>
        </p:spPr>
        <p:txBody>
          <a:bodyPr/>
          <a:lstStyle/>
          <a:p>
            <a:r>
              <a:rPr lang="en-US" dirty="0" smtClean="0"/>
              <a:t>Trust: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By Daniel Z. Levin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89199191"/>
              </p:ext>
            </p:extLst>
          </p:nvPr>
        </p:nvGraphicFramePr>
        <p:xfrm>
          <a:off x="-682625" y="59171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32525" y="1349483"/>
            <a:ext cx="5500688" cy="4660900"/>
          </a:xfrm>
        </p:spPr>
        <p:txBody>
          <a:bodyPr/>
          <a:lstStyle/>
          <a:p>
            <a:r>
              <a:rPr lang="en-US" b="0" dirty="0" smtClean="0"/>
              <a:t>According to Dr. Daniel Z. Levin, from the Rutgers School of Business, Trust or the willingness to be vulnerable occurs when people have a positive expectation that relying on someone will be beneficial and not harmful.</a:t>
            </a:r>
          </a:p>
          <a:p>
            <a:r>
              <a:rPr lang="en-US" b="0" dirty="0" smtClean="0"/>
              <a:t>Trust can me divided into three dimensions: </a:t>
            </a:r>
            <a:r>
              <a:rPr lang="en-US" b="0" dirty="0"/>
              <a:t>c</a:t>
            </a:r>
            <a:r>
              <a:rPr lang="en-US" b="0" dirty="0" smtClean="0"/>
              <a:t>ompetence, benevolence and integrity.  A lack of confidence in one or more of these dimensions will break down trust.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62175" y="2909311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TRUST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0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99103"/>
            <a:ext cx="11272838" cy="867930"/>
          </a:xfrm>
        </p:spPr>
        <p:txBody>
          <a:bodyPr/>
          <a:lstStyle/>
          <a:p>
            <a:r>
              <a:rPr lang="en-US" dirty="0" smtClean="0"/>
              <a:t>Sanford’s Challenge and Support Theory: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By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Nevitt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Sanford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431215960"/>
              </p:ext>
            </p:extLst>
          </p:nvPr>
        </p:nvGraphicFramePr>
        <p:xfrm>
          <a:off x="1193411" y="490193"/>
          <a:ext cx="9806766" cy="5655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631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32525" y="1349483"/>
            <a:ext cx="5500688" cy="4660900"/>
          </a:xfrm>
        </p:spPr>
        <p:txBody>
          <a:bodyPr/>
          <a:lstStyle/>
          <a:p>
            <a:r>
              <a:rPr lang="en-US" dirty="0" smtClean="0"/>
              <a:t>Challenge:</a:t>
            </a:r>
            <a:r>
              <a:rPr lang="en-US" b="0" dirty="0" smtClean="0"/>
              <a:t> A step that pushes a learner to acquire new growth.</a:t>
            </a:r>
          </a:p>
          <a:p>
            <a:r>
              <a:rPr lang="en-US" dirty="0">
                <a:solidFill>
                  <a:srgbClr val="00529B"/>
                </a:solidFill>
              </a:rPr>
              <a:t>Too much challenge = </a:t>
            </a:r>
            <a:r>
              <a:rPr lang="en-US" dirty="0" smtClean="0">
                <a:solidFill>
                  <a:srgbClr val="00529B"/>
                </a:solidFill>
              </a:rPr>
              <a:t>frustration</a:t>
            </a:r>
          </a:p>
          <a:p>
            <a:endParaRPr lang="en-US" b="0" dirty="0" smtClean="0"/>
          </a:p>
          <a:p>
            <a:r>
              <a:rPr lang="en-US" dirty="0" smtClean="0"/>
              <a:t>Support:</a:t>
            </a:r>
            <a:r>
              <a:rPr lang="en-US" b="0" dirty="0" smtClean="0"/>
              <a:t> An environment that is conducive to learner exploration of his/her own identity and/or skills in a safe and encouraging way</a:t>
            </a:r>
            <a:endParaRPr lang="en-US" b="0" dirty="0"/>
          </a:p>
          <a:p>
            <a:r>
              <a:rPr lang="en-US" dirty="0">
                <a:solidFill>
                  <a:srgbClr val="0D5BA0"/>
                </a:solidFill>
              </a:rPr>
              <a:t>Too much support = no learning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0375" y="199103"/>
            <a:ext cx="11272838" cy="867930"/>
          </a:xfrm>
        </p:spPr>
        <p:txBody>
          <a:bodyPr/>
          <a:lstStyle/>
          <a:p>
            <a:r>
              <a:rPr lang="en-US" dirty="0" smtClean="0"/>
              <a:t>Sanford’s Challenge and Support Theory: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By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Nevitt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Sanford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6" name="Picture 2" descr="https://facultystaff.richmond.edu/~jboehman/images/sanford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1590688"/>
            <a:ext cx="4130675" cy="41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08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0375" y="207122"/>
            <a:ext cx="11272838" cy="867930"/>
          </a:xfrm>
        </p:spPr>
        <p:txBody>
          <a:bodyPr/>
          <a:lstStyle/>
          <a:p>
            <a:r>
              <a:rPr lang="en-US" dirty="0" smtClean="0"/>
              <a:t>Clarity: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Why setting expectations is critical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60375" y="1325563"/>
            <a:ext cx="11272838" cy="4660900"/>
          </a:xfrm>
          <a:prstGeom prst="rect">
            <a:avLst/>
          </a:prstGeom>
        </p:spPr>
        <p:txBody>
          <a:bodyPr/>
          <a:lstStyle>
            <a:lvl1pPr marL="274306" marR="0" indent="-27430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529B"/>
              </a:buClr>
              <a:buSzPct val="90000"/>
              <a:buFont typeface="Wingdings" panose="05000000000000000000" pitchFamily="2" charset="2"/>
              <a:buChar char="§"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Arial" panose="020B0604020202020204" pitchFamily="34" charset="0"/>
              <a:buChar char="–"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Arial" panose="020B0604020202020204" pitchFamily="34" charset="0"/>
              <a:buChar char="–"/>
              <a:defRPr lang="en-US" sz="2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marR="0" indent="-27432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90000"/>
              <a:buFont typeface="Arial" panose="020B0604020202020204" pitchFamily="34" charset="0"/>
              <a:buChar char="–"/>
              <a:def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4115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1293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68471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25648" indent="-17303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900"/>
              </a:spcAft>
            </a:pPr>
            <a:r>
              <a:rPr lang="en-US" kern="0" dirty="0" smtClean="0"/>
              <a:t>The brain is actively searching for </a:t>
            </a:r>
            <a:r>
              <a:rPr lang="en-US" b="1" kern="0" dirty="0" smtClean="0"/>
              <a:t>clues about whether a situation offers risk or reward</a:t>
            </a:r>
            <a:r>
              <a:rPr lang="en-US" kern="0" dirty="0" smtClean="0"/>
              <a:t>.</a:t>
            </a:r>
          </a:p>
          <a:p>
            <a:pPr>
              <a:spcAft>
                <a:spcPts val="900"/>
              </a:spcAft>
            </a:pPr>
            <a:r>
              <a:rPr lang="en-US" kern="0" dirty="0" smtClean="0"/>
              <a:t>Providing clear expectations can help employees focus on the rewarding parts of their job.</a:t>
            </a:r>
          </a:p>
          <a:p>
            <a:pPr>
              <a:spcAft>
                <a:spcPts val="900"/>
              </a:spcAft>
            </a:pPr>
            <a:r>
              <a:rPr lang="en-US" kern="0" dirty="0" smtClean="0"/>
              <a:t>Focus on providing clarity around:</a:t>
            </a:r>
          </a:p>
          <a:p>
            <a:pPr lvl="1">
              <a:spcAft>
                <a:spcPts val="900"/>
              </a:spcAft>
            </a:pPr>
            <a:r>
              <a:rPr lang="en-US" sz="2000" kern="0" dirty="0" smtClean="0"/>
              <a:t>Roles and responsibilities</a:t>
            </a:r>
          </a:p>
          <a:p>
            <a:pPr lvl="1">
              <a:spcAft>
                <a:spcPts val="900"/>
              </a:spcAft>
            </a:pPr>
            <a:r>
              <a:rPr lang="en-US" sz="2000" kern="0" dirty="0"/>
              <a:t>Career p</a:t>
            </a:r>
            <a:r>
              <a:rPr lang="en-US" sz="2000" kern="0" dirty="0" smtClean="0"/>
              <a:t>ath</a:t>
            </a:r>
          </a:p>
          <a:p>
            <a:pPr lvl="1">
              <a:spcAft>
                <a:spcPts val="900"/>
              </a:spcAft>
            </a:pPr>
            <a:r>
              <a:rPr lang="en-US" sz="2000" kern="0" dirty="0"/>
              <a:t>B</a:t>
            </a:r>
            <a:r>
              <a:rPr lang="en-US" sz="2000" kern="0" dirty="0" smtClean="0"/>
              <a:t>ehaviors</a:t>
            </a:r>
          </a:p>
          <a:p>
            <a:pPr lvl="1">
              <a:spcAft>
                <a:spcPts val="900"/>
              </a:spcAft>
            </a:pPr>
            <a:r>
              <a:rPr lang="en-US" sz="2000" kern="0" dirty="0" smtClean="0"/>
              <a:t>Communication</a:t>
            </a:r>
          </a:p>
          <a:p>
            <a:pPr lvl="1">
              <a:spcAft>
                <a:spcPts val="900"/>
              </a:spcAft>
            </a:pPr>
            <a:r>
              <a:rPr lang="en-US" sz="2000" kern="0" dirty="0" smtClean="0"/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210046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8_Gartner_16x9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F293DF06-94A1-FC44-8897-BA4A3B81ABEF}" vid="{2015A7D2-CA11-2540-8F2C-D783BCD15A73}"/>
    </a:ext>
  </a:extLst>
</a:theme>
</file>

<file path=ppt/theme/theme2.xml><?xml version="1.0" encoding="utf-8"?>
<a:theme xmlns:a="http://schemas.openxmlformats.org/drawingml/2006/main" name="In progress 2017_Gartner_16x9_template_FINAL">
  <a:themeElements>
    <a:clrScheme name="CorpMrktg-2015b">
      <a:dk1>
        <a:srgbClr val="000000"/>
      </a:dk1>
      <a:lt1>
        <a:srgbClr val="FFFFFF"/>
      </a:lt1>
      <a:dk2>
        <a:srgbClr val="FFFFFF"/>
      </a:dk2>
      <a:lt2>
        <a:srgbClr val="00A5E3"/>
      </a:lt2>
      <a:accent1>
        <a:srgbClr val="00529B"/>
      </a:accent1>
      <a:accent2>
        <a:srgbClr val="46A33F"/>
      </a:accent2>
      <a:accent3>
        <a:srgbClr val="E2A800"/>
      </a:accent3>
      <a:accent4>
        <a:srgbClr val="00254C"/>
      </a:accent4>
      <a:accent5>
        <a:srgbClr val="BFBFBF"/>
      </a:accent5>
      <a:accent6>
        <a:srgbClr val="AC0000"/>
      </a:accent6>
      <a:hlink>
        <a:srgbClr val="00529B"/>
      </a:hlink>
      <a:folHlink>
        <a:srgbClr val="56129D"/>
      </a:folHlink>
    </a:clrScheme>
    <a:fontScheme name="Gartner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529B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solidFill>
          <a:srgbClr val="00529B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spcBef>
            <a:spcPts val="0"/>
          </a:spcBef>
          <a:spcAft>
            <a:spcPts val="0"/>
          </a:spcAft>
          <a:defRPr/>
        </a:defPPr>
      </a:lstStyle>
    </a:txDef>
  </a:objectDefaults>
  <a:extraClrSchemeLst/>
  <a:custClrLst>
    <a:custClr name="Gartner Blue">
      <a:srgbClr val="00529B"/>
    </a:custClr>
    <a:custClr name="Black">
      <a:srgbClr val="000000"/>
    </a:custClr>
    <a:custClr name="Gold">
      <a:srgbClr val="FCAF17"/>
    </a:custClr>
    <a:custClr name="Light Blue">
      <a:srgbClr val="00A5E3"/>
    </a:custClr>
    <a:custClr name="Dark Blue">
      <a:srgbClr val="00254C"/>
    </a:custClr>
    <a:custClr name="Orange">
      <a:srgbClr val="E5550D"/>
    </a:custClr>
    <a:custClr name="Green">
      <a:srgbClr val="46A33F"/>
    </a:custClr>
    <a:custClr name="Purple">
      <a:srgbClr val="56129D"/>
    </a:custClr>
    <a:custClr name="White">
      <a:srgbClr val="FFFFFF"/>
    </a:custClr>
    <a:custClr name="White">
      <a:srgbClr val="FFFFFF"/>
    </a:custClr>
    <a:custClr name="Gartner Blue 70%">
      <a:srgbClr val="B2CBE1"/>
    </a:custClr>
    <a:custClr name="Black 70%">
      <a:srgbClr val="B2B2B2"/>
    </a:custClr>
    <a:custClr name="Gold 70%">
      <a:srgbClr val="FEDFA2"/>
    </a:custClr>
    <a:custClr name="Light Blue70%">
      <a:srgbClr val="B2E4F7"/>
    </a:custClr>
    <a:custClr name="Dark Blue 70%">
      <a:srgbClr val="B2BDC9"/>
    </a:custClr>
    <a:custClr name="Orange 70%">
      <a:srgbClr val="F7CCB6"/>
    </a:custClr>
    <a:custClr name="Green 70%">
      <a:srgbClr val="C7E3C5"/>
    </a:custClr>
    <a:custClr name="Purple 70%">
      <a:srgbClr val="CCB7E1"/>
    </a:custClr>
    <a:custClr name="White">
      <a:srgbClr val="FFFFFF"/>
    </a:custClr>
    <a:custClr name="White">
      <a:srgbClr val="FFFFFF"/>
    </a:custClr>
    <a:custClr name="Gartner Blue 40%">
      <a:srgbClr val="6697C3"/>
    </a:custClr>
    <a:custClr name="Black 40%">
      <a:srgbClr val="666666"/>
    </a:custClr>
    <a:custClr name="Gold 40%">
      <a:srgbClr val="FDCF74"/>
    </a:custClr>
    <a:custClr name="Light Blue 40%">
      <a:srgbClr val="66C9EE"/>
    </a:custClr>
    <a:custClr name="Dark Blue 40%">
      <a:srgbClr val="667C94"/>
    </a:custClr>
    <a:custClr name="Orange 40%">
      <a:srgbClr val="EF996E"/>
    </a:custClr>
    <a:custClr name="Green 40%">
      <a:srgbClr val="90C88C"/>
    </a:custClr>
    <a:custClr name="Purple 40%">
      <a:srgbClr val="9470BA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Presentation3" id="{F293DF06-94A1-FC44-8897-BA4A3B81ABEF}" vid="{6F93EC41-516C-BF44-9E1C-1FCB1FE85481}"/>
    </a:ext>
  </a:extLst>
</a:theme>
</file>

<file path=ppt/theme/theme3.xml><?xml version="1.0" encoding="utf-8"?>
<a:theme xmlns:a="http://schemas.openxmlformats.org/drawingml/2006/main" name="Office Theme">
  <a:themeElements>
    <a:clrScheme name="RIG-2015a">
      <a:dk1>
        <a:srgbClr val="000000"/>
      </a:dk1>
      <a:lt1>
        <a:srgbClr val="FFFFFF"/>
      </a:lt1>
      <a:dk2>
        <a:srgbClr val="FFFFFF"/>
      </a:dk2>
      <a:lt2>
        <a:srgbClr val="6E96D5"/>
      </a:lt2>
      <a:accent1>
        <a:srgbClr val="00529B"/>
      </a:accent1>
      <a:accent2>
        <a:srgbClr val="46A33F"/>
      </a:accent2>
      <a:accent3>
        <a:srgbClr val="E5550D"/>
      </a:accent3>
      <a:accent4>
        <a:srgbClr val="6E96D5"/>
      </a:accent4>
      <a:accent5>
        <a:srgbClr val="CDCDCD"/>
      </a:accent5>
      <a:accent6>
        <a:srgbClr val="AC0000"/>
      </a:accent6>
      <a:hlink>
        <a:srgbClr val="6E96D5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11399</TotalTime>
  <Pages>0</Pages>
  <Words>1541</Words>
  <Characters>0</Characters>
  <Application>Microsoft Office PowerPoint</Application>
  <DocSecurity>0</DocSecurity>
  <PresentationFormat>Widescreen</PresentationFormat>
  <Lines>0</Lines>
  <Paragraphs>232</Paragraphs>
  <Slides>27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 Unicode MS</vt:lpstr>
      <vt:lpstr>Arial</vt:lpstr>
      <vt:lpstr>Century Gothic</vt:lpstr>
      <vt:lpstr>Times</vt:lpstr>
      <vt:lpstr>Times New Roman</vt:lpstr>
      <vt:lpstr>Wingdings</vt:lpstr>
      <vt:lpstr>2018_Gartner_16x9_template</vt:lpstr>
      <vt:lpstr>In progress 2017_Gartner_16x9_template_FINAL</vt:lpstr>
      <vt:lpstr>Acrobat Document</vt:lpstr>
      <vt:lpstr>The Changing Nature of Work: Preparing for the evolution of work in the digital age</vt:lpstr>
      <vt:lpstr>How Great Leaders Inspire Action: By Simon Sinek (Stop @ 5:45)</vt:lpstr>
      <vt:lpstr>Positive Psychology: By Martin Seligman</vt:lpstr>
      <vt:lpstr>Trust: By Patrick Lencioni</vt:lpstr>
      <vt:lpstr>Trust: By Patrick Lencioni</vt:lpstr>
      <vt:lpstr>Trust: By Daniel Z. Levin</vt:lpstr>
      <vt:lpstr>Sanford’s Challenge and Support Theory: By Nevitt Sanford</vt:lpstr>
      <vt:lpstr>Sanford’s Challenge and Support Theory: By Nevitt Sanford</vt:lpstr>
      <vt:lpstr>Clarity: Why setting expectations is critical</vt:lpstr>
      <vt:lpstr>Inspiration: Faith vs. Logic</vt:lpstr>
      <vt:lpstr>Inspiration: Faith vs. Logic</vt:lpstr>
      <vt:lpstr>Inspiration: Maturity model</vt:lpstr>
      <vt:lpstr>What Drives Engagement?</vt:lpstr>
      <vt:lpstr>TERA</vt:lpstr>
      <vt:lpstr>TERA</vt:lpstr>
      <vt:lpstr>TERA</vt:lpstr>
      <vt:lpstr>TERA</vt:lpstr>
      <vt:lpstr>An Approach to Improving Team Dynamics</vt:lpstr>
      <vt:lpstr>Get Clear</vt:lpstr>
      <vt:lpstr>State Success</vt:lpstr>
      <vt:lpstr>Explore Possibilities</vt:lpstr>
      <vt:lpstr>GTS Approach: Design Scenarios</vt:lpstr>
      <vt:lpstr>The Five “Why” Themes</vt:lpstr>
      <vt:lpstr>Inspiring and Fun Links</vt:lpstr>
      <vt:lpstr>Gartner Recommended Research</vt:lpstr>
      <vt:lpstr>Gartner Recommended Research (continued)</vt:lpstr>
      <vt:lpstr>Gartner Recommended Research (continued)</vt:lpstr>
    </vt:vector>
  </TitlesOfParts>
  <Manager/>
  <Company>Gartner</Company>
  <LinksUpToDate>false</LinksUpToDate>
  <CharactersWithSpaces>0</CharactersWithSpaces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Option 1 Select text and begin typing to maintain formatting. Emphasize key phrase in corporate blue.</dc:title>
  <dc:subject/>
  <dc:creator>Izaguirre,Alex</dc:creator>
  <cp:keywords/>
  <dc:description>Template version: 11 April 2016</dc:description>
  <cp:lastModifiedBy>Izaguirre,Alex</cp:lastModifiedBy>
  <cp:revision>203</cp:revision>
  <cp:lastPrinted>2018-03-14T11:06:24Z</cp:lastPrinted>
  <dcterms:created xsi:type="dcterms:W3CDTF">2018-02-02T11:22:04Z</dcterms:created>
  <dcterms:modified xsi:type="dcterms:W3CDTF">2018-05-03T11:10:32Z</dcterms:modified>
  <cp:category/>
  <cp:contentStatus/>
  <dc:language/>
  <cp:version/>
</cp:coreProperties>
</file>