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70" r:id="rId13"/>
    <p:sldId id="271" r:id="rId14"/>
    <p:sldId id="268" r:id="rId15"/>
    <p:sldId id="273" r:id="rId16"/>
    <p:sldId id="274" r:id="rId17"/>
    <p:sldId id="272" r:id="rId18"/>
    <p:sldId id="276" r:id="rId19"/>
    <p:sldId id="277" r:id="rId20"/>
    <p:sldId id="275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8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6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E802-7EAA-4961-98B8-54C4D99C702E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96C7-B105-4319-A33A-23B28FAEF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876300"/>
            <a:ext cx="7486650" cy="5334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9500" y="5422900"/>
            <a:ext cx="1270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.NET framework 3.5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2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-899160"/>
            <a:ext cx="11506200" cy="9204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8900" y="32766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41901" y="1587500"/>
            <a:ext cx="5461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1500" y="-1397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16383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9200" y="-469900"/>
            <a:ext cx="1993900" cy="55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78300" y="51308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700" y="114300"/>
            <a:ext cx="186690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0"/>
            <a:ext cx="9010650" cy="6810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40225" y="838200"/>
            <a:ext cx="3267075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6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06949" y="10414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8723" y="7620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18000" y="2921000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err="1" smtClean="0">
                <a:solidFill>
                  <a:srgbClr val="FF0000"/>
                </a:solidFill>
              </a:rPr>
              <a:t>번째꺼도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Restart </a:t>
            </a:r>
            <a:r>
              <a:rPr lang="ko-KR" altLang="en-US" dirty="0" err="1" smtClean="0">
                <a:solidFill>
                  <a:srgbClr val="FF0000"/>
                </a:solidFill>
              </a:rPr>
              <a:t>해줘야됨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61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2749" y="5575300"/>
            <a:ext cx="2406651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4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8" y="1167129"/>
            <a:ext cx="7854951" cy="47129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349" y="3695700"/>
            <a:ext cx="21399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4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30174"/>
            <a:ext cx="6724650" cy="63573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44949" y="1765300"/>
            <a:ext cx="2089151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8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59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1849" y="1562100"/>
            <a:ext cx="400051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7949" y="1498600"/>
            <a:ext cx="1784351" cy="6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19900" y="2425700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Pa$$w0rd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7549" y="25696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6149" y="476766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4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8100"/>
            <a:ext cx="9210675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49649" y="1490107"/>
            <a:ext cx="844551" cy="24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83761" y="1490107"/>
            <a:ext cx="693739" cy="338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75" y="285750"/>
            <a:ext cx="7486650" cy="485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1206500"/>
            <a:ext cx="6057900" cy="4648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0600" y="5143500"/>
            <a:ext cx="1270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80000" y="850900"/>
            <a:ext cx="1270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260600" y="1104900"/>
            <a:ext cx="2819400" cy="403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.NET framework 3.5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26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131332"/>
            <a:ext cx="7486650" cy="4857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849" y="30395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05" y="292100"/>
            <a:ext cx="7486650" cy="485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2061607"/>
            <a:ext cx="4981575" cy="3724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932071"/>
            <a:ext cx="9017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강사님 </a:t>
            </a:r>
            <a:r>
              <a:rPr lang="en-US" altLang="ko-KR" sz="2000" dirty="0" smtClean="0">
                <a:solidFill>
                  <a:srgbClr val="FF0000"/>
                </a:solidFill>
              </a:rPr>
              <a:t>share</a:t>
            </a:r>
            <a:r>
              <a:rPr lang="ko-KR" altLang="en-US" sz="2000" dirty="0" smtClean="0">
                <a:solidFill>
                  <a:srgbClr val="FF0000"/>
                </a:solidFill>
              </a:rPr>
              <a:t>폴더에서 </a:t>
            </a:r>
            <a:r>
              <a:rPr lang="en-US" altLang="ko-KR" sz="2000" dirty="0" smtClean="0">
                <a:solidFill>
                  <a:srgbClr val="FF0000"/>
                </a:solidFill>
              </a:rPr>
              <a:t>AdventureWorksDW.exe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복사후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실행 하고 </a:t>
            </a:r>
            <a:r>
              <a:rPr lang="en-US" altLang="ko-KR" sz="2000" dirty="0" smtClean="0">
                <a:solidFill>
                  <a:srgbClr val="FF0000"/>
                </a:solidFill>
              </a:rPr>
              <a:t>extract </a:t>
            </a:r>
            <a:r>
              <a:rPr lang="ko-KR" altLang="en-US" sz="2000" dirty="0" smtClean="0">
                <a:solidFill>
                  <a:srgbClr val="FF0000"/>
                </a:solidFill>
              </a:rPr>
              <a:t>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 폴더 가서 압축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풀어주어야함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7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64449" y="23664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2149" y="5338207"/>
            <a:ext cx="1797051" cy="325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1949" y="3429000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75549" y="6652676"/>
            <a:ext cx="1098551" cy="33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8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27549" y="25696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2049" y="2074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5" y="292100"/>
            <a:ext cx="6572250" cy="5953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02400" y="994807"/>
            <a:ext cx="1606551" cy="262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2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908300"/>
            <a:ext cx="366712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8500" y="38343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저장 누르면 나옴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15273" y="0"/>
            <a:ext cx="3468027" cy="118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8937" y="1226066"/>
            <a:ext cx="940727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2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1631157"/>
            <a:ext cx="940727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6622" y="1758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생김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7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706437"/>
            <a:ext cx="7486650" cy="5648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73700" y="1066800"/>
            <a:ext cx="4864100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8500" y="1333500"/>
            <a:ext cx="1270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54000" y="13335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설명 없는 부분 </a:t>
            </a:r>
            <a:r>
              <a:rPr lang="en-US" altLang="ko-KR" dirty="0" smtClean="0">
                <a:solidFill>
                  <a:srgbClr val="FF0000"/>
                </a:solidFill>
              </a:rPr>
              <a:t>Next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33400"/>
            <a:ext cx="7677150" cy="5791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98974" y="3429000"/>
            <a:ext cx="32353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8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33400"/>
            <a:ext cx="7677150" cy="5791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83100" y="1727200"/>
            <a:ext cx="46609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-263525"/>
            <a:ext cx="9267825" cy="7410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18100" y="1333500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18100" y="3057525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18100" y="3371850"/>
            <a:ext cx="22225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18100" y="3758127"/>
            <a:ext cx="2222500" cy="551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54000" y="2921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7" y="-552450"/>
            <a:ext cx="9267825" cy="7410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81600" y="1739900"/>
            <a:ext cx="42799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6849" y="5854700"/>
            <a:ext cx="1174751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6799" y="2273300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Pa$$w0rd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71500"/>
            <a:ext cx="10223500" cy="817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4000" y="1498600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rgbClr val="FF0000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3550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3249" y="3517900"/>
            <a:ext cx="2203451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67</Words>
  <Application>Microsoft Office PowerPoint</Application>
  <PresentationFormat>와이드스크린</PresentationFormat>
  <Paragraphs>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2019-01-24T05:06:17Z</dcterms:created>
  <dcterms:modified xsi:type="dcterms:W3CDTF">2019-01-24T07:33:12Z</dcterms:modified>
</cp:coreProperties>
</file>