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08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3FCE-60DC-42D5-81F2-899BB852D847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C784-DDDA-4F15-A6B8-B76F766BC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2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3FCE-60DC-42D5-81F2-899BB852D847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C784-DDDA-4F15-A6B8-B76F766BC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2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3FCE-60DC-42D5-81F2-899BB852D847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C784-DDDA-4F15-A6B8-B76F766BC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4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3FCE-60DC-42D5-81F2-899BB852D847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C784-DDDA-4F15-A6B8-B76F766BC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1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3FCE-60DC-42D5-81F2-899BB852D847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C784-DDDA-4F15-A6B8-B76F766BC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3FCE-60DC-42D5-81F2-899BB852D847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C784-DDDA-4F15-A6B8-B76F766BC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5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3FCE-60DC-42D5-81F2-899BB852D847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C784-DDDA-4F15-A6B8-B76F766BC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8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3FCE-60DC-42D5-81F2-899BB852D847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C784-DDDA-4F15-A6B8-B76F766BC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6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3FCE-60DC-42D5-81F2-899BB852D847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C784-DDDA-4F15-A6B8-B76F766BC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4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3FCE-60DC-42D5-81F2-899BB852D847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C784-DDDA-4F15-A6B8-B76F766BC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6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3FCE-60DC-42D5-81F2-899BB852D847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C784-DDDA-4F15-A6B8-B76F766BC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2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3FCE-60DC-42D5-81F2-899BB852D847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EC784-DDDA-4F15-A6B8-B76F766BC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3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olly\Google Drive\Freshman take 2, ACTION\Second Semester\Komodo 112\term project\bond_4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2" t="270" r="15174" b="15382"/>
          <a:stretch/>
        </p:blipFill>
        <p:spPr bwMode="auto">
          <a:xfrm>
            <a:off x="5281684" y="232014"/>
            <a:ext cx="696035" cy="106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olly\Google Drive\Freshman take 2, ACTION\Second Semester\Komodo 112\term project\bond_1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7" t="16830" r="46628" b="22258"/>
          <a:stretch/>
        </p:blipFill>
        <p:spPr bwMode="auto">
          <a:xfrm>
            <a:off x="395785" y="518614"/>
            <a:ext cx="873457" cy="103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olly\Google Drive\Freshman take 2, ACTION\Second Semester\Komodo 112\term project\bond_2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28" t="233" r="10949" b="27429"/>
          <a:stretch/>
        </p:blipFill>
        <p:spPr bwMode="auto">
          <a:xfrm>
            <a:off x="2210938" y="232014"/>
            <a:ext cx="723332" cy="106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olly\Google Drive\Freshman take 2, ACTION\Second Semester\Komodo 112\term project\bond_3.gif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9" t="4461" r="22199" b="57691"/>
          <a:stretch/>
        </p:blipFill>
        <p:spPr bwMode="auto">
          <a:xfrm>
            <a:off x="3684896" y="341194"/>
            <a:ext cx="968991" cy="95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32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9219" y="0"/>
            <a:ext cx="9075211" cy="6857999"/>
            <a:chOff x="39219" y="0"/>
            <a:chExt cx="9075211" cy="6857999"/>
          </a:xfrm>
        </p:grpSpPr>
        <p:pic>
          <p:nvPicPr>
            <p:cNvPr id="1026" name="Picture 2" descr="C:\Users\Holly\Google Drive\Freshman take 2, ACTION\Second Semester\Komodo 112\term project\World_map_wallpaper_by_gio0989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88" r="11936"/>
            <a:stretch/>
          </p:blipFill>
          <p:spPr bwMode="auto">
            <a:xfrm>
              <a:off x="39219" y="0"/>
              <a:ext cx="9075211" cy="6857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981200" y="959893"/>
              <a:ext cx="5257800" cy="769441"/>
            </a:xfrm>
            <a:prstGeom prst="rect">
              <a:avLst/>
            </a:prstGeom>
            <a:solidFill>
              <a:schemeClr val="tx1">
                <a:alpha val="49020"/>
              </a:schemeClr>
            </a:solidFill>
            <a:ln>
              <a:noFill/>
            </a:ln>
            <a:effectLst>
              <a:softEdge rad="127000"/>
            </a:effectLst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SELECT A CONTINENT</a:t>
              </a:r>
              <a:endPara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5200" y="2038326"/>
              <a:ext cx="2209800" cy="769441"/>
            </a:xfrm>
            <a:prstGeom prst="rect">
              <a:avLst/>
            </a:prstGeom>
            <a:solidFill>
              <a:schemeClr val="tx1">
                <a:alpha val="49020"/>
              </a:schemeClr>
            </a:solidFill>
            <a:ln>
              <a:noFill/>
            </a:ln>
            <a:effectLst>
              <a:softEdge rad="127000"/>
            </a:effectLst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EUROPE</a:t>
              </a:r>
              <a:endPara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38550" y="3116759"/>
              <a:ext cx="1943100" cy="769441"/>
            </a:xfrm>
            <a:prstGeom prst="rect">
              <a:avLst/>
            </a:prstGeom>
            <a:solidFill>
              <a:schemeClr val="tx1">
                <a:alpha val="49020"/>
              </a:schemeClr>
            </a:solidFill>
            <a:ln>
              <a:noFill/>
            </a:ln>
            <a:effectLst>
              <a:softEdge rad="127000"/>
            </a:effectLst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AFRICA</a:t>
              </a:r>
              <a:endPara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154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olly\Google Drive\Freshman take 2, ACTION\Second Semester\Komodo 112\term project\cute_world_map_by_this_is_na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606" y="-152400"/>
            <a:ext cx="5520994" cy="721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0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geography-site.co.uk/pages/human/disaster/images/africa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1"/>
          <a:stretch/>
        </p:blipFill>
        <p:spPr bwMode="auto">
          <a:xfrm>
            <a:off x="533400" y="464023"/>
            <a:ext cx="6067425" cy="610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76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57200" y="228600"/>
            <a:ext cx="8229600" cy="6324600"/>
            <a:chOff x="457200" y="228600"/>
            <a:chExt cx="8229600" cy="6324600"/>
          </a:xfrm>
        </p:grpSpPr>
        <p:pic>
          <p:nvPicPr>
            <p:cNvPr id="1026" name="Picture 2" descr="C:\Users\Holly\Google Drive\Freshman take 2, ACTION\Second Semester\Komodo 112\term project\Asia-blank_map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255" b="8152"/>
            <a:stretch/>
          </p:blipFill>
          <p:spPr bwMode="auto">
            <a:xfrm>
              <a:off x="457200" y="228600"/>
              <a:ext cx="8229600" cy="632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C:\Users\Holly\Google Drive\Freshman take 2, ACTION\Second Semester\Komodo 112\term project\Asia-blank_map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3" t="35321" r="79700" b="48318"/>
            <a:stretch/>
          </p:blipFill>
          <p:spPr bwMode="auto">
            <a:xfrm>
              <a:off x="533400" y="244374"/>
              <a:ext cx="2341413" cy="1736826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Freeform 5"/>
            <p:cNvSpPr/>
            <p:nvPr/>
          </p:nvSpPr>
          <p:spPr>
            <a:xfrm>
              <a:off x="1096904" y="1667670"/>
              <a:ext cx="265582" cy="374654"/>
            </a:xfrm>
            <a:custGeom>
              <a:avLst/>
              <a:gdLst>
                <a:gd name="connsiteX0" fmla="*/ 6304 w 410341"/>
                <a:gd name="connsiteY0" fmla="*/ 2691 h 566217"/>
                <a:gd name="connsiteX1" fmla="*/ 101997 w 410341"/>
                <a:gd name="connsiteY1" fmla="*/ 13324 h 566217"/>
                <a:gd name="connsiteX2" fmla="*/ 176425 w 410341"/>
                <a:gd name="connsiteY2" fmla="*/ 23957 h 566217"/>
                <a:gd name="connsiteX3" fmla="*/ 261485 w 410341"/>
                <a:gd name="connsiteY3" fmla="*/ 2691 h 566217"/>
                <a:gd name="connsiteX4" fmla="*/ 314648 w 410341"/>
                <a:gd name="connsiteY4" fmla="*/ 13324 h 566217"/>
                <a:gd name="connsiteX5" fmla="*/ 335913 w 410341"/>
                <a:gd name="connsiteY5" fmla="*/ 77119 h 566217"/>
                <a:gd name="connsiteX6" fmla="*/ 367811 w 410341"/>
                <a:gd name="connsiteY6" fmla="*/ 172812 h 566217"/>
                <a:gd name="connsiteX7" fmla="*/ 378443 w 410341"/>
                <a:gd name="connsiteY7" fmla="*/ 204710 h 566217"/>
                <a:gd name="connsiteX8" fmla="*/ 410341 w 410341"/>
                <a:gd name="connsiteY8" fmla="*/ 236608 h 566217"/>
                <a:gd name="connsiteX9" fmla="*/ 399708 w 410341"/>
                <a:gd name="connsiteY9" fmla="*/ 353566 h 566217"/>
                <a:gd name="connsiteX10" fmla="*/ 378443 w 410341"/>
                <a:gd name="connsiteY10" fmla="*/ 417361 h 566217"/>
                <a:gd name="connsiteX11" fmla="*/ 367811 w 410341"/>
                <a:gd name="connsiteY11" fmla="*/ 449259 h 566217"/>
                <a:gd name="connsiteX12" fmla="*/ 357178 w 410341"/>
                <a:gd name="connsiteY12" fmla="*/ 555584 h 566217"/>
                <a:gd name="connsiteX13" fmla="*/ 325281 w 410341"/>
                <a:gd name="connsiteY13" fmla="*/ 566217 h 566217"/>
                <a:gd name="connsiteX14" fmla="*/ 261485 w 410341"/>
                <a:gd name="connsiteY14" fmla="*/ 534319 h 566217"/>
                <a:gd name="connsiteX15" fmla="*/ 240220 w 410341"/>
                <a:gd name="connsiteY15" fmla="*/ 470524 h 566217"/>
                <a:gd name="connsiteX16" fmla="*/ 229587 w 410341"/>
                <a:gd name="connsiteY16" fmla="*/ 438626 h 566217"/>
                <a:gd name="connsiteX17" fmla="*/ 208322 w 410341"/>
                <a:gd name="connsiteY17" fmla="*/ 406729 h 566217"/>
                <a:gd name="connsiteX18" fmla="*/ 197690 w 410341"/>
                <a:gd name="connsiteY18" fmla="*/ 374831 h 566217"/>
                <a:gd name="connsiteX19" fmla="*/ 155160 w 410341"/>
                <a:gd name="connsiteY19" fmla="*/ 311036 h 566217"/>
                <a:gd name="connsiteX20" fmla="*/ 123262 w 410341"/>
                <a:gd name="connsiteY20" fmla="*/ 247240 h 566217"/>
                <a:gd name="connsiteX21" fmla="*/ 91364 w 410341"/>
                <a:gd name="connsiteY21" fmla="*/ 225975 h 566217"/>
                <a:gd name="connsiteX22" fmla="*/ 70099 w 410341"/>
                <a:gd name="connsiteY22" fmla="*/ 194077 h 566217"/>
                <a:gd name="connsiteX23" fmla="*/ 48834 w 410341"/>
                <a:gd name="connsiteY23" fmla="*/ 130282 h 566217"/>
                <a:gd name="connsiteX24" fmla="*/ 38201 w 410341"/>
                <a:gd name="connsiteY24" fmla="*/ 98384 h 566217"/>
                <a:gd name="connsiteX25" fmla="*/ 16936 w 410341"/>
                <a:gd name="connsiteY25" fmla="*/ 66487 h 566217"/>
                <a:gd name="connsiteX26" fmla="*/ 6304 w 410341"/>
                <a:gd name="connsiteY26" fmla="*/ 2691 h 56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0341" h="566217">
                  <a:moveTo>
                    <a:pt x="6304" y="2691"/>
                  </a:moveTo>
                  <a:cubicBezTo>
                    <a:pt x="20481" y="-6169"/>
                    <a:pt x="70151" y="9343"/>
                    <a:pt x="101997" y="13324"/>
                  </a:cubicBezTo>
                  <a:cubicBezTo>
                    <a:pt x="126865" y="16433"/>
                    <a:pt x="151364" y="23957"/>
                    <a:pt x="176425" y="23957"/>
                  </a:cubicBezTo>
                  <a:cubicBezTo>
                    <a:pt x="202085" y="23957"/>
                    <a:pt x="236315" y="11081"/>
                    <a:pt x="261485" y="2691"/>
                  </a:cubicBezTo>
                  <a:cubicBezTo>
                    <a:pt x="279206" y="6235"/>
                    <a:pt x="301869" y="545"/>
                    <a:pt x="314648" y="13324"/>
                  </a:cubicBezTo>
                  <a:cubicBezTo>
                    <a:pt x="330498" y="29174"/>
                    <a:pt x="328825" y="55854"/>
                    <a:pt x="335913" y="77119"/>
                  </a:cubicBezTo>
                  <a:lnTo>
                    <a:pt x="367811" y="172812"/>
                  </a:lnTo>
                  <a:cubicBezTo>
                    <a:pt x="371355" y="183445"/>
                    <a:pt x="370518" y="196785"/>
                    <a:pt x="378443" y="204710"/>
                  </a:cubicBezTo>
                  <a:lnTo>
                    <a:pt x="410341" y="236608"/>
                  </a:lnTo>
                  <a:cubicBezTo>
                    <a:pt x="406797" y="275594"/>
                    <a:pt x="406511" y="315015"/>
                    <a:pt x="399708" y="353566"/>
                  </a:cubicBezTo>
                  <a:cubicBezTo>
                    <a:pt x="395813" y="375640"/>
                    <a:pt x="385531" y="396096"/>
                    <a:pt x="378443" y="417361"/>
                  </a:cubicBezTo>
                  <a:lnTo>
                    <a:pt x="367811" y="449259"/>
                  </a:lnTo>
                  <a:cubicBezTo>
                    <a:pt x="364267" y="484701"/>
                    <a:pt x="369350" y="522110"/>
                    <a:pt x="357178" y="555584"/>
                  </a:cubicBezTo>
                  <a:cubicBezTo>
                    <a:pt x="353348" y="566117"/>
                    <a:pt x="336489" y="566217"/>
                    <a:pt x="325281" y="566217"/>
                  </a:cubicBezTo>
                  <a:cubicBezTo>
                    <a:pt x="303272" y="566217"/>
                    <a:pt x="277612" y="545070"/>
                    <a:pt x="261485" y="534319"/>
                  </a:cubicBezTo>
                  <a:lnTo>
                    <a:pt x="240220" y="470524"/>
                  </a:lnTo>
                  <a:cubicBezTo>
                    <a:pt x="236676" y="459891"/>
                    <a:pt x="235804" y="447951"/>
                    <a:pt x="229587" y="438626"/>
                  </a:cubicBezTo>
                  <a:lnTo>
                    <a:pt x="208322" y="406729"/>
                  </a:lnTo>
                  <a:cubicBezTo>
                    <a:pt x="204778" y="396096"/>
                    <a:pt x="203133" y="384628"/>
                    <a:pt x="197690" y="374831"/>
                  </a:cubicBezTo>
                  <a:cubicBezTo>
                    <a:pt x="185278" y="352490"/>
                    <a:pt x="163242" y="335282"/>
                    <a:pt x="155160" y="311036"/>
                  </a:cubicBezTo>
                  <a:cubicBezTo>
                    <a:pt x="146512" y="285094"/>
                    <a:pt x="143873" y="267851"/>
                    <a:pt x="123262" y="247240"/>
                  </a:cubicBezTo>
                  <a:cubicBezTo>
                    <a:pt x="114226" y="238204"/>
                    <a:pt x="101997" y="233063"/>
                    <a:pt x="91364" y="225975"/>
                  </a:cubicBezTo>
                  <a:cubicBezTo>
                    <a:pt x="84276" y="215342"/>
                    <a:pt x="75289" y="205754"/>
                    <a:pt x="70099" y="194077"/>
                  </a:cubicBezTo>
                  <a:cubicBezTo>
                    <a:pt x="60995" y="173594"/>
                    <a:pt x="55922" y="151547"/>
                    <a:pt x="48834" y="130282"/>
                  </a:cubicBezTo>
                  <a:cubicBezTo>
                    <a:pt x="45290" y="119649"/>
                    <a:pt x="44418" y="107709"/>
                    <a:pt x="38201" y="98384"/>
                  </a:cubicBezTo>
                  <a:lnTo>
                    <a:pt x="16936" y="66487"/>
                  </a:lnTo>
                  <a:cubicBezTo>
                    <a:pt x="4585" y="17080"/>
                    <a:pt x="-7873" y="11551"/>
                    <a:pt x="6304" y="269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 descr="C:\Users\Holly\Google Drive\Freshman take 2, ACTION\Second Semester\Komodo 112\term project\Asia-blank_map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2" t="35503" r="79574" b="48147"/>
            <a:stretch/>
          </p:blipFill>
          <p:spPr bwMode="auto">
            <a:xfrm>
              <a:off x="783762" y="2637821"/>
              <a:ext cx="1621041" cy="1180947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Connector 7"/>
            <p:cNvCxnSpPr/>
            <p:nvPr/>
          </p:nvCxnSpPr>
          <p:spPr>
            <a:xfrm>
              <a:off x="783762" y="1981200"/>
              <a:ext cx="132791" cy="656621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679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Holly\Google Drive\Freshman take 2, ACTION\Second Semester\Komodo 112\term project\Asia-blank_ma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 t="34442" r="78021" b="46729"/>
          <a:stretch/>
        </p:blipFill>
        <p:spPr bwMode="auto">
          <a:xfrm>
            <a:off x="691116" y="2329145"/>
            <a:ext cx="2204484" cy="1658064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2"/>
          <p:cNvSpPr/>
          <p:nvPr/>
        </p:nvSpPr>
        <p:spPr>
          <a:xfrm>
            <a:off x="1295400" y="3526891"/>
            <a:ext cx="228600" cy="359309"/>
          </a:xfrm>
          <a:custGeom>
            <a:avLst/>
            <a:gdLst>
              <a:gd name="connsiteX0" fmla="*/ 6304 w 410341"/>
              <a:gd name="connsiteY0" fmla="*/ 2691 h 566217"/>
              <a:gd name="connsiteX1" fmla="*/ 101997 w 410341"/>
              <a:gd name="connsiteY1" fmla="*/ 13324 h 566217"/>
              <a:gd name="connsiteX2" fmla="*/ 176425 w 410341"/>
              <a:gd name="connsiteY2" fmla="*/ 23957 h 566217"/>
              <a:gd name="connsiteX3" fmla="*/ 261485 w 410341"/>
              <a:gd name="connsiteY3" fmla="*/ 2691 h 566217"/>
              <a:gd name="connsiteX4" fmla="*/ 314648 w 410341"/>
              <a:gd name="connsiteY4" fmla="*/ 13324 h 566217"/>
              <a:gd name="connsiteX5" fmla="*/ 335913 w 410341"/>
              <a:gd name="connsiteY5" fmla="*/ 77119 h 566217"/>
              <a:gd name="connsiteX6" fmla="*/ 367811 w 410341"/>
              <a:gd name="connsiteY6" fmla="*/ 172812 h 566217"/>
              <a:gd name="connsiteX7" fmla="*/ 378443 w 410341"/>
              <a:gd name="connsiteY7" fmla="*/ 204710 h 566217"/>
              <a:gd name="connsiteX8" fmla="*/ 410341 w 410341"/>
              <a:gd name="connsiteY8" fmla="*/ 236608 h 566217"/>
              <a:gd name="connsiteX9" fmla="*/ 399708 w 410341"/>
              <a:gd name="connsiteY9" fmla="*/ 353566 h 566217"/>
              <a:gd name="connsiteX10" fmla="*/ 378443 w 410341"/>
              <a:gd name="connsiteY10" fmla="*/ 417361 h 566217"/>
              <a:gd name="connsiteX11" fmla="*/ 367811 w 410341"/>
              <a:gd name="connsiteY11" fmla="*/ 449259 h 566217"/>
              <a:gd name="connsiteX12" fmla="*/ 357178 w 410341"/>
              <a:gd name="connsiteY12" fmla="*/ 555584 h 566217"/>
              <a:gd name="connsiteX13" fmla="*/ 325281 w 410341"/>
              <a:gd name="connsiteY13" fmla="*/ 566217 h 566217"/>
              <a:gd name="connsiteX14" fmla="*/ 261485 w 410341"/>
              <a:gd name="connsiteY14" fmla="*/ 534319 h 566217"/>
              <a:gd name="connsiteX15" fmla="*/ 240220 w 410341"/>
              <a:gd name="connsiteY15" fmla="*/ 470524 h 566217"/>
              <a:gd name="connsiteX16" fmla="*/ 229587 w 410341"/>
              <a:gd name="connsiteY16" fmla="*/ 438626 h 566217"/>
              <a:gd name="connsiteX17" fmla="*/ 208322 w 410341"/>
              <a:gd name="connsiteY17" fmla="*/ 406729 h 566217"/>
              <a:gd name="connsiteX18" fmla="*/ 197690 w 410341"/>
              <a:gd name="connsiteY18" fmla="*/ 374831 h 566217"/>
              <a:gd name="connsiteX19" fmla="*/ 155160 w 410341"/>
              <a:gd name="connsiteY19" fmla="*/ 311036 h 566217"/>
              <a:gd name="connsiteX20" fmla="*/ 123262 w 410341"/>
              <a:gd name="connsiteY20" fmla="*/ 247240 h 566217"/>
              <a:gd name="connsiteX21" fmla="*/ 91364 w 410341"/>
              <a:gd name="connsiteY21" fmla="*/ 225975 h 566217"/>
              <a:gd name="connsiteX22" fmla="*/ 70099 w 410341"/>
              <a:gd name="connsiteY22" fmla="*/ 194077 h 566217"/>
              <a:gd name="connsiteX23" fmla="*/ 48834 w 410341"/>
              <a:gd name="connsiteY23" fmla="*/ 130282 h 566217"/>
              <a:gd name="connsiteX24" fmla="*/ 38201 w 410341"/>
              <a:gd name="connsiteY24" fmla="*/ 98384 h 566217"/>
              <a:gd name="connsiteX25" fmla="*/ 16936 w 410341"/>
              <a:gd name="connsiteY25" fmla="*/ 66487 h 566217"/>
              <a:gd name="connsiteX26" fmla="*/ 6304 w 410341"/>
              <a:gd name="connsiteY26" fmla="*/ 2691 h 566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10341" h="566217">
                <a:moveTo>
                  <a:pt x="6304" y="2691"/>
                </a:moveTo>
                <a:cubicBezTo>
                  <a:pt x="20481" y="-6169"/>
                  <a:pt x="70151" y="9343"/>
                  <a:pt x="101997" y="13324"/>
                </a:cubicBezTo>
                <a:cubicBezTo>
                  <a:pt x="126865" y="16433"/>
                  <a:pt x="151364" y="23957"/>
                  <a:pt x="176425" y="23957"/>
                </a:cubicBezTo>
                <a:cubicBezTo>
                  <a:pt x="202085" y="23957"/>
                  <a:pt x="236315" y="11081"/>
                  <a:pt x="261485" y="2691"/>
                </a:cubicBezTo>
                <a:cubicBezTo>
                  <a:pt x="279206" y="6235"/>
                  <a:pt x="301869" y="545"/>
                  <a:pt x="314648" y="13324"/>
                </a:cubicBezTo>
                <a:cubicBezTo>
                  <a:pt x="330498" y="29174"/>
                  <a:pt x="328825" y="55854"/>
                  <a:pt x="335913" y="77119"/>
                </a:cubicBezTo>
                <a:lnTo>
                  <a:pt x="367811" y="172812"/>
                </a:lnTo>
                <a:cubicBezTo>
                  <a:pt x="371355" y="183445"/>
                  <a:pt x="370518" y="196785"/>
                  <a:pt x="378443" y="204710"/>
                </a:cubicBezTo>
                <a:lnTo>
                  <a:pt x="410341" y="236608"/>
                </a:lnTo>
                <a:cubicBezTo>
                  <a:pt x="406797" y="275594"/>
                  <a:pt x="406511" y="315015"/>
                  <a:pt x="399708" y="353566"/>
                </a:cubicBezTo>
                <a:cubicBezTo>
                  <a:pt x="395813" y="375640"/>
                  <a:pt x="385531" y="396096"/>
                  <a:pt x="378443" y="417361"/>
                </a:cubicBezTo>
                <a:lnTo>
                  <a:pt x="367811" y="449259"/>
                </a:lnTo>
                <a:cubicBezTo>
                  <a:pt x="364267" y="484701"/>
                  <a:pt x="369350" y="522110"/>
                  <a:pt x="357178" y="555584"/>
                </a:cubicBezTo>
                <a:cubicBezTo>
                  <a:pt x="353348" y="566117"/>
                  <a:pt x="336489" y="566217"/>
                  <a:pt x="325281" y="566217"/>
                </a:cubicBezTo>
                <a:cubicBezTo>
                  <a:pt x="303272" y="566217"/>
                  <a:pt x="277612" y="545070"/>
                  <a:pt x="261485" y="534319"/>
                </a:cubicBezTo>
                <a:lnTo>
                  <a:pt x="240220" y="470524"/>
                </a:lnTo>
                <a:cubicBezTo>
                  <a:pt x="236676" y="459891"/>
                  <a:pt x="235804" y="447951"/>
                  <a:pt x="229587" y="438626"/>
                </a:cubicBezTo>
                <a:lnTo>
                  <a:pt x="208322" y="406729"/>
                </a:lnTo>
                <a:cubicBezTo>
                  <a:pt x="204778" y="396096"/>
                  <a:pt x="203133" y="384628"/>
                  <a:pt x="197690" y="374831"/>
                </a:cubicBezTo>
                <a:cubicBezTo>
                  <a:pt x="185278" y="352490"/>
                  <a:pt x="163242" y="335282"/>
                  <a:pt x="155160" y="311036"/>
                </a:cubicBezTo>
                <a:cubicBezTo>
                  <a:pt x="146512" y="285094"/>
                  <a:pt x="143873" y="267851"/>
                  <a:pt x="123262" y="247240"/>
                </a:cubicBezTo>
                <a:cubicBezTo>
                  <a:pt x="114226" y="238204"/>
                  <a:pt x="101997" y="233063"/>
                  <a:pt x="91364" y="225975"/>
                </a:cubicBezTo>
                <a:cubicBezTo>
                  <a:pt x="84276" y="215342"/>
                  <a:pt x="75289" y="205754"/>
                  <a:pt x="70099" y="194077"/>
                </a:cubicBezTo>
                <a:cubicBezTo>
                  <a:pt x="60995" y="173594"/>
                  <a:pt x="55922" y="151547"/>
                  <a:pt x="48834" y="130282"/>
                </a:cubicBezTo>
                <a:cubicBezTo>
                  <a:pt x="45290" y="119649"/>
                  <a:pt x="44418" y="107709"/>
                  <a:pt x="38201" y="98384"/>
                </a:cubicBezTo>
                <a:lnTo>
                  <a:pt x="16936" y="66487"/>
                </a:lnTo>
                <a:cubicBezTo>
                  <a:pt x="4585" y="17080"/>
                  <a:pt x="-7873" y="11551"/>
                  <a:pt x="6304" y="26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7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631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5</Words>
  <Application>Microsoft Office PowerPoint</Application>
  <PresentationFormat>On-screen Show (4:3)</PresentationFormat>
  <Paragraphs>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Stein</dc:creator>
  <cp:lastModifiedBy>Holly Stein</cp:lastModifiedBy>
  <cp:revision>15</cp:revision>
  <dcterms:created xsi:type="dcterms:W3CDTF">2013-04-27T00:10:12Z</dcterms:created>
  <dcterms:modified xsi:type="dcterms:W3CDTF">2013-04-30T01:37:52Z</dcterms:modified>
</cp:coreProperties>
</file>