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4" r:id="rId7"/>
    <p:sldId id="266" r:id="rId8"/>
    <p:sldId id="270" r:id="rId9"/>
    <p:sldId id="268" r:id="rId10"/>
    <p:sldId id="269" r:id="rId11"/>
    <p:sldId id="267" r:id="rId12"/>
    <p:sldId id="260" r:id="rId13"/>
  </p:sldIdLst>
  <p:sldSz cx="9144000" cy="6858000" type="screen4x3"/>
  <p:notesSz cx="7188200" cy="944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36" autoAdjust="0"/>
  </p:normalViewPr>
  <p:slideViewPr>
    <p:cSldViewPr>
      <p:cViewPr>
        <p:scale>
          <a:sx n="100" d="100"/>
          <a:sy n="100" d="100"/>
        </p:scale>
        <p:origin x="-516" y="7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675" cy="4730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71938" y="0"/>
            <a:ext cx="3114675" cy="473075"/>
          </a:xfrm>
          <a:prstGeom prst="rect">
            <a:avLst/>
          </a:prstGeom>
        </p:spPr>
        <p:txBody>
          <a:bodyPr vert="horz" lIns="91440" tIns="45720" rIns="91440" bIns="45720" rtlCol="0"/>
          <a:lstStyle>
            <a:lvl1pPr algn="r">
              <a:defRPr sz="1200"/>
            </a:lvl1pPr>
          </a:lstStyle>
          <a:p>
            <a:fld id="{4364C2C8-E4C0-4883-838A-DD934C957CAA}" type="datetimeFigureOut">
              <a:rPr lang="en-US" smtClean="0"/>
              <a:t>4/17/2013</a:t>
            </a:fld>
            <a:endParaRPr lang="en-US"/>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9138" y="4487863"/>
            <a:ext cx="5749925" cy="42529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138"/>
            <a:ext cx="3114675" cy="4730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71938" y="8974138"/>
            <a:ext cx="3114675" cy="473075"/>
          </a:xfrm>
          <a:prstGeom prst="rect">
            <a:avLst/>
          </a:prstGeom>
        </p:spPr>
        <p:txBody>
          <a:bodyPr vert="horz" lIns="91440" tIns="45720" rIns="91440" bIns="45720" rtlCol="0" anchor="b"/>
          <a:lstStyle>
            <a:lvl1pPr algn="r">
              <a:defRPr sz="1200"/>
            </a:lvl1pPr>
          </a:lstStyle>
          <a:p>
            <a:fld id="{68714003-8049-453E-8D75-5B341C962A86}" type="slidenum">
              <a:rPr lang="en-US" smtClean="0"/>
              <a:t>‹#›</a:t>
            </a:fld>
            <a:endParaRPr lang="en-US"/>
          </a:p>
        </p:txBody>
      </p:sp>
    </p:spTree>
    <p:extLst>
      <p:ext uri="{BB962C8B-B14F-4D97-AF65-F5344CB8AC3E}">
        <p14:creationId xmlns:p14="http://schemas.microsoft.com/office/powerpoint/2010/main" val="205194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looks like it will be harder than regular minesweeper, unless I have too</a:t>
            </a:r>
            <a:r>
              <a:rPr lang="en-US" baseline="0" dirty="0" smtClean="0"/>
              <a:t> many bombs in my sample (which is the case)</a:t>
            </a:r>
            <a:endParaRPr lang="en-US" dirty="0"/>
          </a:p>
        </p:txBody>
      </p:sp>
      <p:sp>
        <p:nvSpPr>
          <p:cNvPr id="4" name="Slide Number Placeholder 3"/>
          <p:cNvSpPr>
            <a:spLocks noGrp="1"/>
          </p:cNvSpPr>
          <p:nvPr>
            <p:ph type="sldNum" sz="quarter" idx="10"/>
          </p:nvPr>
        </p:nvSpPr>
        <p:spPr/>
        <p:txBody>
          <a:bodyPr/>
          <a:lstStyle/>
          <a:p>
            <a:fld id="{68714003-8049-453E-8D75-5B341C962A86}" type="slidenum">
              <a:rPr lang="en-US" smtClean="0"/>
              <a:t>7</a:t>
            </a:fld>
            <a:endParaRPr lang="en-US"/>
          </a:p>
        </p:txBody>
      </p:sp>
    </p:spTree>
    <p:extLst>
      <p:ext uri="{BB962C8B-B14F-4D97-AF65-F5344CB8AC3E}">
        <p14:creationId xmlns:p14="http://schemas.microsoft.com/office/powerpoint/2010/main" val="3447354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14003-8049-453E-8D75-5B341C962A86}" type="slidenum">
              <a:rPr lang="en-US" smtClean="0"/>
              <a:t>8</a:t>
            </a:fld>
            <a:endParaRPr lang="en-US"/>
          </a:p>
        </p:txBody>
      </p:sp>
    </p:spTree>
    <p:extLst>
      <p:ext uri="{BB962C8B-B14F-4D97-AF65-F5344CB8AC3E}">
        <p14:creationId xmlns:p14="http://schemas.microsoft.com/office/powerpoint/2010/main" val="344735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it would be better to</a:t>
            </a:r>
            <a:r>
              <a:rPr lang="en-US" baseline="0" dirty="0" smtClean="0"/>
              <a:t> make this a treasure hunt rather than a world full of bombs. Or at least provide that option. </a:t>
            </a:r>
            <a:endParaRPr lang="en-US" dirty="0"/>
          </a:p>
        </p:txBody>
      </p:sp>
      <p:sp>
        <p:nvSpPr>
          <p:cNvPr id="4" name="Slide Number Placeholder 3"/>
          <p:cNvSpPr>
            <a:spLocks noGrp="1"/>
          </p:cNvSpPr>
          <p:nvPr>
            <p:ph type="sldNum" sz="quarter" idx="10"/>
          </p:nvPr>
        </p:nvSpPr>
        <p:spPr/>
        <p:txBody>
          <a:bodyPr/>
          <a:lstStyle/>
          <a:p>
            <a:fld id="{68714003-8049-453E-8D75-5B341C962A86}" type="slidenum">
              <a:rPr lang="en-US" smtClean="0"/>
              <a:t>9</a:t>
            </a:fld>
            <a:endParaRPr lang="en-US"/>
          </a:p>
        </p:txBody>
      </p:sp>
    </p:spTree>
    <p:extLst>
      <p:ext uri="{BB962C8B-B14F-4D97-AF65-F5344CB8AC3E}">
        <p14:creationId xmlns:p14="http://schemas.microsoft.com/office/powerpoint/2010/main" val="48052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it would be better to</a:t>
            </a:r>
            <a:r>
              <a:rPr lang="en-US" baseline="0" dirty="0" smtClean="0"/>
              <a:t> make this a treasure hunt rather than a world full of bombs. Or at least provide that option. </a:t>
            </a:r>
            <a:endParaRPr lang="en-US" dirty="0"/>
          </a:p>
        </p:txBody>
      </p:sp>
      <p:sp>
        <p:nvSpPr>
          <p:cNvPr id="4" name="Slide Number Placeholder 3"/>
          <p:cNvSpPr>
            <a:spLocks noGrp="1"/>
          </p:cNvSpPr>
          <p:nvPr>
            <p:ph type="sldNum" sz="quarter" idx="10"/>
          </p:nvPr>
        </p:nvSpPr>
        <p:spPr/>
        <p:txBody>
          <a:bodyPr/>
          <a:lstStyle/>
          <a:p>
            <a:fld id="{68714003-8049-453E-8D75-5B341C962A86}" type="slidenum">
              <a:rPr lang="en-US" smtClean="0"/>
              <a:t>10</a:t>
            </a:fld>
            <a:endParaRPr lang="en-US"/>
          </a:p>
        </p:txBody>
      </p:sp>
    </p:spTree>
    <p:extLst>
      <p:ext uri="{BB962C8B-B14F-4D97-AF65-F5344CB8AC3E}">
        <p14:creationId xmlns:p14="http://schemas.microsoft.com/office/powerpoint/2010/main" val="48052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Classes</a:t>
            </a:r>
            <a:r>
              <a:rPr lang="en-US" baseline="0" dirty="0" smtClean="0"/>
              <a:t> to store data</a:t>
            </a:r>
          </a:p>
          <a:p>
            <a:r>
              <a:rPr lang="en-US" baseline="0" dirty="0" smtClean="0"/>
              <a:t>A place to click in each country so you don’t have to outline each country (first invisible squares)</a:t>
            </a:r>
          </a:p>
          <a:p>
            <a:r>
              <a:rPr lang="en-US" baseline="0" dirty="0" smtClean="0"/>
              <a:t>Start with just Europe</a:t>
            </a:r>
          </a:p>
          <a:p>
            <a:r>
              <a:rPr lang="en-US" baseline="0" dirty="0" smtClean="0"/>
              <a:t>Zooming – you can’t use the canvas’ coordinates, you have to write them so that they work for different canvas sizes</a:t>
            </a:r>
          </a:p>
          <a:p>
            <a:r>
              <a:rPr lang="en-US" baseline="0" dirty="0" smtClean="0"/>
              <a:t>	- or you can drag, displace the view by an offset of the corner</a:t>
            </a:r>
          </a:p>
        </p:txBody>
      </p:sp>
      <p:sp>
        <p:nvSpPr>
          <p:cNvPr id="4" name="Slide Number Placeholder 3"/>
          <p:cNvSpPr>
            <a:spLocks noGrp="1"/>
          </p:cNvSpPr>
          <p:nvPr>
            <p:ph type="sldNum" sz="quarter" idx="10"/>
          </p:nvPr>
        </p:nvSpPr>
        <p:spPr/>
        <p:txBody>
          <a:bodyPr/>
          <a:lstStyle/>
          <a:p>
            <a:fld id="{68714003-8049-453E-8D75-5B341C962A86}" type="slidenum">
              <a:rPr lang="en-US" smtClean="0"/>
              <a:t>11</a:t>
            </a:fld>
            <a:endParaRPr lang="en-US"/>
          </a:p>
        </p:txBody>
      </p:sp>
    </p:spTree>
    <p:extLst>
      <p:ext uri="{BB962C8B-B14F-4D97-AF65-F5344CB8AC3E}">
        <p14:creationId xmlns:p14="http://schemas.microsoft.com/office/powerpoint/2010/main" val="149606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3A539B-4EEC-4107-AE6A-E0C068C30BC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55431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A539B-4EEC-4107-AE6A-E0C068C30BC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43336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A539B-4EEC-4107-AE6A-E0C068C30BC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218019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A539B-4EEC-4107-AE6A-E0C068C30BC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214540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A539B-4EEC-4107-AE6A-E0C068C30BC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378453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3A539B-4EEC-4107-AE6A-E0C068C30BC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55873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A539B-4EEC-4107-AE6A-E0C068C30BCF}" type="datetimeFigureOut">
              <a:rPr lang="en-US" smtClean="0"/>
              <a:t>4/17/2013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310234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3A539B-4EEC-4107-AE6A-E0C068C30BCF}" type="datetimeFigureOut">
              <a:rPr lang="en-US" smtClean="0"/>
              <a:t>4/17/2013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149574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A539B-4EEC-4107-AE6A-E0C068C30BCF}" type="datetimeFigureOut">
              <a:rPr lang="en-US" smtClean="0"/>
              <a:t>4/17/2013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291106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A539B-4EEC-4107-AE6A-E0C068C30BC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24739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A539B-4EEC-4107-AE6A-E0C068C30BC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9A74-BC9E-4CD3-AAE2-43DC48E4649C}" type="slidenum">
              <a:rPr lang="en-US" smtClean="0"/>
              <a:t>‹#›</a:t>
            </a:fld>
            <a:endParaRPr lang="en-US"/>
          </a:p>
        </p:txBody>
      </p:sp>
    </p:spTree>
    <p:extLst>
      <p:ext uri="{BB962C8B-B14F-4D97-AF65-F5344CB8AC3E}">
        <p14:creationId xmlns:p14="http://schemas.microsoft.com/office/powerpoint/2010/main" val="367223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A539B-4EEC-4107-AE6A-E0C068C30BCF}" type="datetimeFigureOut">
              <a:rPr lang="en-US" smtClean="0"/>
              <a:t>4/17/2013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29A74-BC9E-4CD3-AAE2-43DC48E4649C}" type="slidenum">
              <a:rPr lang="en-US" smtClean="0"/>
              <a:t>‹#›</a:t>
            </a:fld>
            <a:endParaRPr lang="en-US"/>
          </a:p>
        </p:txBody>
      </p:sp>
    </p:spTree>
    <p:extLst>
      <p:ext uri="{BB962C8B-B14F-4D97-AF65-F5344CB8AC3E}">
        <p14:creationId xmlns:p14="http://schemas.microsoft.com/office/powerpoint/2010/main" val="219223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World of </a:t>
            </a:r>
            <a:r>
              <a:rPr lang="en-US" dirty="0" err="1" smtClean="0"/>
              <a:t>MineSweeper</a:t>
            </a:r>
            <a:endParaRPr lang="en-US" dirty="0"/>
          </a:p>
        </p:txBody>
      </p:sp>
      <p:sp>
        <p:nvSpPr>
          <p:cNvPr id="3" name="Subtitle 2"/>
          <p:cNvSpPr>
            <a:spLocks noGrp="1"/>
          </p:cNvSpPr>
          <p:nvPr>
            <p:ph type="subTitle" idx="1"/>
          </p:nvPr>
        </p:nvSpPr>
        <p:spPr/>
        <p:txBody>
          <a:bodyPr/>
          <a:lstStyle/>
          <a:p>
            <a:r>
              <a:rPr lang="en-US" dirty="0" smtClean="0"/>
              <a:t>Holly Stein</a:t>
            </a:r>
            <a:endParaRPr lang="en-US" dirty="0"/>
          </a:p>
        </p:txBody>
      </p:sp>
    </p:spTree>
    <p:extLst>
      <p:ext uri="{BB962C8B-B14F-4D97-AF65-F5344CB8AC3E}">
        <p14:creationId xmlns:p14="http://schemas.microsoft.com/office/powerpoint/2010/main" val="4065922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3733800" y="34290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81600" y="39624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29200" y="44196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4800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410200" y="3276600"/>
            <a:ext cx="91440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3028950"/>
            <a:ext cx="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77000" y="3276600"/>
            <a:ext cx="533400"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53400" y="49530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553450" y="4495800"/>
            <a:ext cx="51435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15200" y="4800600"/>
            <a:ext cx="762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467600" y="2809875"/>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162800" y="3276600"/>
            <a:ext cx="38100" cy="10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772400" y="1981200"/>
            <a:ext cx="114300" cy="10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924800" y="1928812"/>
            <a:ext cx="228600" cy="52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8153400" y="1928812"/>
            <a:ext cx="1099432" cy="26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908925" y="3378200"/>
            <a:ext cx="1343907" cy="5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886700" y="762000"/>
            <a:ext cx="5194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350573" y="768350"/>
            <a:ext cx="0" cy="29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471547" y="990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3581400" y="1143000"/>
            <a:ext cx="89014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2971800" y="1524000"/>
            <a:ext cx="838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438400" y="35052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52400" y="363855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52400" y="2209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514600" y="1536700"/>
            <a:ext cx="38100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581400" y="774700"/>
            <a:ext cx="0"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476500" y="1436687"/>
            <a:ext cx="0" cy="100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2057400" y="1381125"/>
            <a:ext cx="76200" cy="105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52400" y="1017191"/>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52400" y="5562600"/>
            <a:ext cx="9405232"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933950" y="2078995"/>
            <a:ext cx="190500" cy="261610"/>
          </a:xfrm>
          <a:prstGeom prst="rect">
            <a:avLst/>
          </a:prstGeom>
          <a:noFill/>
        </p:spPr>
        <p:txBody>
          <a:bodyPr wrap="square" rtlCol="0">
            <a:spAutoFit/>
          </a:bodyPr>
          <a:lstStyle/>
          <a:p>
            <a:r>
              <a:rPr lang="en-US" sz="1100" dirty="0" smtClean="0"/>
              <a:t>x</a:t>
            </a:r>
            <a:endParaRPr lang="en-US" sz="1100" dirty="0"/>
          </a:p>
        </p:txBody>
      </p:sp>
      <p:sp>
        <p:nvSpPr>
          <p:cNvPr id="70" name="TextBox 69"/>
          <p:cNvSpPr txBox="1"/>
          <p:nvPr/>
        </p:nvSpPr>
        <p:spPr>
          <a:xfrm>
            <a:off x="5086350" y="3176915"/>
            <a:ext cx="190500" cy="261610"/>
          </a:xfrm>
          <a:prstGeom prst="rect">
            <a:avLst/>
          </a:prstGeom>
          <a:noFill/>
        </p:spPr>
        <p:txBody>
          <a:bodyPr wrap="square" rtlCol="0">
            <a:spAutoFit/>
          </a:bodyPr>
          <a:lstStyle/>
          <a:p>
            <a:r>
              <a:rPr lang="en-US" sz="1100" dirty="0" smtClean="0"/>
              <a:t>x</a:t>
            </a:r>
            <a:endParaRPr lang="en-US" sz="1100" dirty="0"/>
          </a:p>
        </p:txBody>
      </p:sp>
      <p:sp>
        <p:nvSpPr>
          <p:cNvPr id="71" name="TextBox 70"/>
          <p:cNvSpPr txBox="1"/>
          <p:nvPr/>
        </p:nvSpPr>
        <p:spPr>
          <a:xfrm>
            <a:off x="4676775" y="3962400"/>
            <a:ext cx="190500" cy="261610"/>
          </a:xfrm>
          <a:prstGeom prst="rect">
            <a:avLst/>
          </a:prstGeom>
          <a:noFill/>
        </p:spPr>
        <p:txBody>
          <a:bodyPr wrap="square" rtlCol="0">
            <a:spAutoFit/>
          </a:bodyPr>
          <a:lstStyle/>
          <a:p>
            <a:r>
              <a:rPr lang="en-US" sz="1100" dirty="0" smtClean="0"/>
              <a:t>x</a:t>
            </a:r>
            <a:endParaRPr lang="en-US" sz="1100" dirty="0"/>
          </a:p>
        </p:txBody>
      </p:sp>
      <p:sp>
        <p:nvSpPr>
          <p:cNvPr id="72" name="TextBox 71"/>
          <p:cNvSpPr txBox="1"/>
          <p:nvPr/>
        </p:nvSpPr>
        <p:spPr>
          <a:xfrm>
            <a:off x="4016948" y="3395990"/>
            <a:ext cx="190500" cy="261610"/>
          </a:xfrm>
          <a:prstGeom prst="rect">
            <a:avLst/>
          </a:prstGeom>
          <a:noFill/>
        </p:spPr>
        <p:txBody>
          <a:bodyPr wrap="square" rtlCol="0">
            <a:spAutoFit/>
          </a:bodyPr>
          <a:lstStyle/>
          <a:p>
            <a:r>
              <a:rPr lang="en-US" sz="1100" dirty="0" smtClean="0"/>
              <a:t>x</a:t>
            </a:r>
            <a:endParaRPr lang="en-US" sz="1100" dirty="0"/>
          </a:p>
        </p:txBody>
      </p:sp>
      <p:sp>
        <p:nvSpPr>
          <p:cNvPr id="73" name="TextBox 72"/>
          <p:cNvSpPr txBox="1"/>
          <p:nvPr/>
        </p:nvSpPr>
        <p:spPr>
          <a:xfrm>
            <a:off x="3924300" y="3086427"/>
            <a:ext cx="190500" cy="261610"/>
          </a:xfrm>
          <a:prstGeom prst="rect">
            <a:avLst/>
          </a:prstGeom>
          <a:noFill/>
        </p:spPr>
        <p:txBody>
          <a:bodyPr wrap="square" rtlCol="0">
            <a:spAutoFit/>
          </a:bodyPr>
          <a:lstStyle/>
          <a:p>
            <a:r>
              <a:rPr lang="en-US" sz="1100" dirty="0" smtClean="0"/>
              <a:t>x</a:t>
            </a:r>
            <a:endParaRPr lang="en-US" sz="1100" dirty="0"/>
          </a:p>
        </p:txBody>
      </p:sp>
      <p:sp>
        <p:nvSpPr>
          <p:cNvPr id="74" name="TextBox 73"/>
          <p:cNvSpPr txBox="1"/>
          <p:nvPr/>
        </p:nvSpPr>
        <p:spPr>
          <a:xfrm>
            <a:off x="4207448" y="1902782"/>
            <a:ext cx="190500" cy="261610"/>
          </a:xfrm>
          <a:prstGeom prst="rect">
            <a:avLst/>
          </a:prstGeom>
          <a:noFill/>
        </p:spPr>
        <p:txBody>
          <a:bodyPr wrap="square" rtlCol="0">
            <a:spAutoFit/>
          </a:bodyPr>
          <a:lstStyle/>
          <a:p>
            <a:r>
              <a:rPr lang="en-US" sz="1100" dirty="0" smtClean="0"/>
              <a:t>x</a:t>
            </a:r>
            <a:endParaRPr lang="en-US" sz="1100" dirty="0"/>
          </a:p>
        </p:txBody>
      </p:sp>
      <p:sp>
        <p:nvSpPr>
          <p:cNvPr id="75" name="TextBox 74"/>
          <p:cNvSpPr txBox="1"/>
          <p:nvPr/>
        </p:nvSpPr>
        <p:spPr>
          <a:xfrm>
            <a:off x="3857625" y="2522235"/>
            <a:ext cx="190500" cy="261610"/>
          </a:xfrm>
          <a:prstGeom prst="rect">
            <a:avLst/>
          </a:prstGeom>
          <a:noFill/>
        </p:spPr>
        <p:txBody>
          <a:bodyPr wrap="square" rtlCol="0">
            <a:spAutoFit/>
          </a:bodyPr>
          <a:lstStyle/>
          <a:p>
            <a:r>
              <a:rPr lang="en-US" sz="1100" dirty="0" smtClean="0"/>
              <a:t>x</a:t>
            </a:r>
            <a:endParaRPr lang="en-US" sz="1100" dirty="0"/>
          </a:p>
        </p:txBody>
      </p:sp>
      <p:sp>
        <p:nvSpPr>
          <p:cNvPr id="76" name="TextBox 75"/>
          <p:cNvSpPr txBox="1"/>
          <p:nvPr/>
        </p:nvSpPr>
        <p:spPr>
          <a:xfrm>
            <a:off x="7877175" y="2154867"/>
            <a:ext cx="190500" cy="261610"/>
          </a:xfrm>
          <a:prstGeom prst="rect">
            <a:avLst/>
          </a:prstGeom>
          <a:noFill/>
        </p:spPr>
        <p:txBody>
          <a:bodyPr wrap="square" rtlCol="0">
            <a:spAutoFit/>
          </a:bodyPr>
          <a:lstStyle/>
          <a:p>
            <a:r>
              <a:rPr lang="en-US" sz="1100" dirty="0" smtClean="0"/>
              <a:t>x</a:t>
            </a:r>
            <a:endParaRPr lang="en-US" sz="1100" dirty="0"/>
          </a:p>
        </p:txBody>
      </p:sp>
      <p:sp>
        <p:nvSpPr>
          <p:cNvPr id="77" name="TextBox 76"/>
          <p:cNvSpPr txBox="1"/>
          <p:nvPr/>
        </p:nvSpPr>
        <p:spPr>
          <a:xfrm>
            <a:off x="4305300" y="1219200"/>
            <a:ext cx="190500" cy="261610"/>
          </a:xfrm>
          <a:prstGeom prst="rect">
            <a:avLst/>
          </a:prstGeom>
          <a:noFill/>
        </p:spPr>
        <p:txBody>
          <a:bodyPr wrap="square" rtlCol="0">
            <a:spAutoFit/>
          </a:bodyPr>
          <a:lstStyle/>
          <a:p>
            <a:r>
              <a:rPr lang="en-US" sz="1100" dirty="0" smtClean="0"/>
              <a:t>x</a:t>
            </a:r>
            <a:endParaRPr lang="en-US" sz="1100" dirty="0"/>
          </a:p>
        </p:txBody>
      </p:sp>
      <p:sp>
        <p:nvSpPr>
          <p:cNvPr id="78" name="TextBox 77"/>
          <p:cNvSpPr txBox="1"/>
          <p:nvPr/>
        </p:nvSpPr>
        <p:spPr>
          <a:xfrm>
            <a:off x="1905000" y="4093205"/>
            <a:ext cx="190500" cy="261610"/>
          </a:xfrm>
          <a:prstGeom prst="rect">
            <a:avLst/>
          </a:prstGeom>
          <a:noFill/>
        </p:spPr>
        <p:txBody>
          <a:bodyPr wrap="square" rtlCol="0">
            <a:spAutoFit/>
          </a:bodyPr>
          <a:lstStyle/>
          <a:p>
            <a:r>
              <a:rPr lang="en-US" sz="1100" dirty="0" smtClean="0"/>
              <a:t>x</a:t>
            </a:r>
            <a:endParaRPr lang="en-US" sz="1100" dirty="0"/>
          </a:p>
        </p:txBody>
      </p:sp>
      <p:sp>
        <p:nvSpPr>
          <p:cNvPr id="79" name="TextBox 78"/>
          <p:cNvSpPr txBox="1"/>
          <p:nvPr/>
        </p:nvSpPr>
        <p:spPr>
          <a:xfrm>
            <a:off x="990600" y="2131055"/>
            <a:ext cx="190500" cy="261610"/>
          </a:xfrm>
          <a:prstGeom prst="rect">
            <a:avLst/>
          </a:prstGeom>
          <a:noFill/>
        </p:spPr>
        <p:txBody>
          <a:bodyPr wrap="square" rtlCol="0">
            <a:spAutoFit/>
          </a:bodyPr>
          <a:lstStyle/>
          <a:p>
            <a:r>
              <a:rPr lang="en-US" sz="1100" dirty="0" smtClean="0"/>
              <a:t>x</a:t>
            </a:r>
            <a:endParaRPr lang="en-US" sz="1100" dirty="0"/>
          </a:p>
        </p:txBody>
      </p:sp>
      <p:sp>
        <p:nvSpPr>
          <p:cNvPr id="80" name="TextBox 79"/>
          <p:cNvSpPr txBox="1"/>
          <p:nvPr/>
        </p:nvSpPr>
        <p:spPr>
          <a:xfrm>
            <a:off x="6762750" y="1850395"/>
            <a:ext cx="190500" cy="261610"/>
          </a:xfrm>
          <a:prstGeom prst="rect">
            <a:avLst/>
          </a:prstGeom>
          <a:noFill/>
        </p:spPr>
        <p:txBody>
          <a:bodyPr wrap="square" rtlCol="0">
            <a:spAutoFit/>
          </a:bodyPr>
          <a:lstStyle/>
          <a:p>
            <a:r>
              <a:rPr lang="en-US" sz="1100" dirty="0" smtClean="0"/>
              <a:t>x</a:t>
            </a:r>
            <a:endParaRPr lang="en-US" sz="1100" dirty="0"/>
          </a:p>
        </p:txBody>
      </p:sp>
      <p:sp>
        <p:nvSpPr>
          <p:cNvPr id="81" name="TextBox 80"/>
          <p:cNvSpPr txBox="1"/>
          <p:nvPr/>
        </p:nvSpPr>
        <p:spPr>
          <a:xfrm>
            <a:off x="1447800" y="2967037"/>
            <a:ext cx="190500" cy="261610"/>
          </a:xfrm>
          <a:prstGeom prst="rect">
            <a:avLst/>
          </a:prstGeom>
          <a:noFill/>
        </p:spPr>
        <p:txBody>
          <a:bodyPr wrap="square" rtlCol="0">
            <a:spAutoFit/>
          </a:bodyPr>
          <a:lstStyle/>
          <a:p>
            <a:r>
              <a:rPr lang="en-US" sz="1100" dirty="0" smtClean="0"/>
              <a:t>x</a:t>
            </a:r>
            <a:endParaRPr lang="en-US" sz="1100" dirty="0"/>
          </a:p>
        </p:txBody>
      </p:sp>
      <p:cxnSp>
        <p:nvCxnSpPr>
          <p:cNvPr id="82" name="Straight Connector 81"/>
          <p:cNvCxnSpPr/>
          <p:nvPr/>
        </p:nvCxnSpPr>
        <p:spPr>
          <a:xfrm flipH="1">
            <a:off x="1333500" y="2653040"/>
            <a:ext cx="209550" cy="156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133600" y="2886075"/>
            <a:ext cx="0" cy="321632"/>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693591" y="4669795"/>
            <a:ext cx="190500" cy="261610"/>
          </a:xfrm>
          <a:prstGeom prst="rect">
            <a:avLst/>
          </a:prstGeom>
          <a:noFill/>
        </p:spPr>
        <p:txBody>
          <a:bodyPr wrap="square" rtlCol="0">
            <a:spAutoFit/>
          </a:bodyPr>
          <a:lstStyle/>
          <a:p>
            <a:r>
              <a:rPr lang="en-US" sz="1100" dirty="0" smtClean="0"/>
              <a:t>x</a:t>
            </a:r>
            <a:endParaRPr lang="en-US" sz="1100" dirty="0"/>
          </a:p>
        </p:txBody>
      </p:sp>
      <p:sp>
        <p:nvSpPr>
          <p:cNvPr id="87" name="TextBox 86"/>
          <p:cNvSpPr txBox="1"/>
          <p:nvPr/>
        </p:nvSpPr>
        <p:spPr>
          <a:xfrm>
            <a:off x="4305300" y="1719590"/>
            <a:ext cx="190500" cy="261610"/>
          </a:xfrm>
          <a:prstGeom prst="rect">
            <a:avLst/>
          </a:prstGeom>
          <a:noFill/>
        </p:spPr>
        <p:txBody>
          <a:bodyPr wrap="square" rtlCol="0">
            <a:spAutoFit/>
          </a:bodyPr>
          <a:lstStyle/>
          <a:p>
            <a:r>
              <a:rPr lang="en-US" sz="1100" dirty="0" smtClean="0"/>
              <a:t>x</a:t>
            </a:r>
            <a:endParaRPr lang="en-US" sz="1100" dirty="0"/>
          </a:p>
        </p:txBody>
      </p:sp>
      <p:sp>
        <p:nvSpPr>
          <p:cNvPr id="88" name="TextBox 87"/>
          <p:cNvSpPr txBox="1"/>
          <p:nvPr/>
        </p:nvSpPr>
        <p:spPr>
          <a:xfrm>
            <a:off x="4610100" y="1567190"/>
            <a:ext cx="190500" cy="261610"/>
          </a:xfrm>
          <a:prstGeom prst="rect">
            <a:avLst/>
          </a:prstGeom>
          <a:noFill/>
        </p:spPr>
        <p:txBody>
          <a:bodyPr wrap="square" rtlCol="0">
            <a:spAutoFit/>
          </a:bodyPr>
          <a:lstStyle/>
          <a:p>
            <a:r>
              <a:rPr lang="en-US" sz="1100" dirty="0" smtClean="0"/>
              <a:t>x</a:t>
            </a:r>
            <a:endParaRPr lang="en-US" sz="1100" dirty="0"/>
          </a:p>
        </p:txBody>
      </p:sp>
      <p:sp>
        <p:nvSpPr>
          <p:cNvPr id="89" name="TextBox 88"/>
          <p:cNvSpPr txBox="1"/>
          <p:nvPr/>
        </p:nvSpPr>
        <p:spPr>
          <a:xfrm>
            <a:off x="2609850" y="1097920"/>
            <a:ext cx="190500" cy="261610"/>
          </a:xfrm>
          <a:prstGeom prst="rect">
            <a:avLst/>
          </a:prstGeom>
          <a:noFill/>
        </p:spPr>
        <p:txBody>
          <a:bodyPr wrap="square" rtlCol="0">
            <a:spAutoFit/>
          </a:bodyPr>
          <a:lstStyle/>
          <a:p>
            <a:r>
              <a:rPr lang="en-US" sz="1100" dirty="0" smtClean="0"/>
              <a:t>x</a:t>
            </a:r>
            <a:endParaRPr lang="en-US" sz="1100" dirty="0"/>
          </a:p>
        </p:txBody>
      </p:sp>
      <p:sp>
        <p:nvSpPr>
          <p:cNvPr id="90" name="TextBox 89"/>
          <p:cNvSpPr txBox="1"/>
          <p:nvPr/>
        </p:nvSpPr>
        <p:spPr>
          <a:xfrm>
            <a:off x="3733800" y="2033587"/>
            <a:ext cx="190500" cy="261610"/>
          </a:xfrm>
          <a:prstGeom prst="rect">
            <a:avLst/>
          </a:prstGeom>
          <a:noFill/>
        </p:spPr>
        <p:txBody>
          <a:bodyPr wrap="square" rtlCol="0">
            <a:spAutoFit/>
          </a:bodyPr>
          <a:lstStyle/>
          <a:p>
            <a:r>
              <a:rPr lang="en-US" sz="1100" dirty="0" smtClean="0"/>
              <a:t>x</a:t>
            </a:r>
            <a:endParaRPr lang="en-US" sz="1100" dirty="0"/>
          </a:p>
        </p:txBody>
      </p:sp>
      <p:sp>
        <p:nvSpPr>
          <p:cNvPr id="91" name="TextBox 90"/>
          <p:cNvSpPr txBox="1"/>
          <p:nvPr/>
        </p:nvSpPr>
        <p:spPr>
          <a:xfrm>
            <a:off x="4724400" y="1928812"/>
            <a:ext cx="190500" cy="261610"/>
          </a:xfrm>
          <a:prstGeom prst="rect">
            <a:avLst/>
          </a:prstGeom>
          <a:noFill/>
        </p:spPr>
        <p:txBody>
          <a:bodyPr wrap="square" rtlCol="0">
            <a:spAutoFit/>
          </a:bodyPr>
          <a:lstStyle/>
          <a:p>
            <a:r>
              <a:rPr lang="en-US" sz="1100" dirty="0" smtClean="0"/>
              <a:t>x</a:t>
            </a:r>
            <a:endParaRPr lang="en-US" sz="1100" dirty="0"/>
          </a:p>
        </p:txBody>
      </p:sp>
      <p:sp>
        <p:nvSpPr>
          <p:cNvPr id="92" name="TextBox 91"/>
          <p:cNvSpPr txBox="1"/>
          <p:nvPr/>
        </p:nvSpPr>
        <p:spPr>
          <a:xfrm>
            <a:off x="5886450" y="2416477"/>
            <a:ext cx="190500" cy="261610"/>
          </a:xfrm>
          <a:prstGeom prst="rect">
            <a:avLst/>
          </a:prstGeom>
          <a:noFill/>
        </p:spPr>
        <p:txBody>
          <a:bodyPr wrap="square" rtlCol="0">
            <a:spAutoFit/>
          </a:bodyPr>
          <a:lstStyle/>
          <a:p>
            <a:r>
              <a:rPr lang="en-US" sz="1100" dirty="0" smtClean="0"/>
              <a:t>x</a:t>
            </a:r>
            <a:endParaRPr lang="en-US" sz="1100" dirty="0"/>
          </a:p>
        </p:txBody>
      </p:sp>
      <p:sp>
        <p:nvSpPr>
          <p:cNvPr id="93" name="TextBox 92"/>
          <p:cNvSpPr txBox="1"/>
          <p:nvPr/>
        </p:nvSpPr>
        <p:spPr>
          <a:xfrm>
            <a:off x="1085850" y="2895600"/>
            <a:ext cx="190500" cy="261610"/>
          </a:xfrm>
          <a:prstGeom prst="rect">
            <a:avLst/>
          </a:prstGeom>
          <a:noFill/>
        </p:spPr>
        <p:txBody>
          <a:bodyPr wrap="square" rtlCol="0">
            <a:spAutoFit/>
          </a:bodyPr>
          <a:lstStyle/>
          <a:p>
            <a:r>
              <a:rPr lang="en-US" sz="1100" dirty="0" smtClean="0"/>
              <a:t>x</a:t>
            </a:r>
            <a:endParaRPr lang="en-US" sz="1100" dirty="0"/>
          </a:p>
        </p:txBody>
      </p:sp>
      <p:sp>
        <p:nvSpPr>
          <p:cNvPr id="94" name="Rectangle 93"/>
          <p:cNvSpPr/>
          <p:nvPr/>
        </p:nvSpPr>
        <p:spPr>
          <a:xfrm>
            <a:off x="0" y="762000"/>
            <a:ext cx="9144000" cy="5029200"/>
          </a:xfrm>
          <a:prstGeom prst="rect">
            <a:avLst/>
          </a:prstGeom>
          <a:solidFill>
            <a:srgbClr val="003399">
              <a:alpha val="4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2692973" y="1960364"/>
            <a:ext cx="3657600" cy="1754326"/>
          </a:xfrm>
          <a:prstGeom prst="rect">
            <a:avLst/>
          </a:prstGeom>
          <a:solidFill>
            <a:schemeClr val="bg1"/>
          </a:solidFill>
          <a:ln w="38100">
            <a:solidFill>
              <a:schemeClr val="tx1"/>
            </a:solidFill>
          </a:ln>
        </p:spPr>
        <p:txBody>
          <a:bodyPr wrap="square" rtlCol="0">
            <a:spAutoFit/>
          </a:bodyPr>
          <a:lstStyle/>
          <a:p>
            <a:r>
              <a:rPr lang="en-US" sz="2800" dirty="0" smtClean="0"/>
              <a:t>Game Over/You won!</a:t>
            </a:r>
          </a:p>
          <a:p>
            <a:r>
              <a:rPr lang="en-US" sz="4000" dirty="0" smtClean="0"/>
              <a:t>Fun fact about the world</a:t>
            </a:r>
            <a:endParaRPr lang="en-US" sz="4000" dirty="0"/>
          </a:p>
        </p:txBody>
      </p:sp>
      <p:sp>
        <p:nvSpPr>
          <p:cNvPr id="59" name="TextBox 58"/>
          <p:cNvSpPr txBox="1"/>
          <p:nvPr/>
        </p:nvSpPr>
        <p:spPr>
          <a:xfrm>
            <a:off x="2692974" y="4114964"/>
            <a:ext cx="1828800" cy="523220"/>
          </a:xfrm>
          <a:prstGeom prst="rect">
            <a:avLst/>
          </a:prstGeom>
          <a:solidFill>
            <a:schemeClr val="bg1"/>
          </a:solidFill>
          <a:ln w="38100">
            <a:solidFill>
              <a:schemeClr val="tx1"/>
            </a:solidFill>
          </a:ln>
        </p:spPr>
        <p:txBody>
          <a:bodyPr wrap="square" rtlCol="0">
            <a:spAutoFit/>
          </a:bodyPr>
          <a:lstStyle/>
          <a:p>
            <a:r>
              <a:rPr lang="en-US" sz="2800" dirty="0" smtClean="0"/>
              <a:t>New Game</a:t>
            </a:r>
            <a:endParaRPr lang="en-US" dirty="0"/>
          </a:p>
        </p:txBody>
      </p:sp>
      <p:sp>
        <p:nvSpPr>
          <p:cNvPr id="61" name="TextBox 60"/>
          <p:cNvSpPr txBox="1"/>
          <p:nvPr/>
        </p:nvSpPr>
        <p:spPr>
          <a:xfrm>
            <a:off x="4521773" y="4114800"/>
            <a:ext cx="1802827" cy="523220"/>
          </a:xfrm>
          <a:prstGeom prst="rect">
            <a:avLst/>
          </a:prstGeom>
          <a:solidFill>
            <a:schemeClr val="bg1"/>
          </a:solidFill>
          <a:ln w="38100">
            <a:solidFill>
              <a:schemeClr val="tx1"/>
            </a:solidFill>
          </a:ln>
        </p:spPr>
        <p:txBody>
          <a:bodyPr wrap="square" rtlCol="0">
            <a:spAutoFit/>
          </a:bodyPr>
          <a:lstStyle/>
          <a:p>
            <a:r>
              <a:rPr lang="en-US" sz="2800" dirty="0" smtClean="0"/>
              <a:t>Statistics</a:t>
            </a:r>
            <a:endParaRPr lang="en-US" dirty="0"/>
          </a:p>
        </p:txBody>
      </p:sp>
      <p:sp>
        <p:nvSpPr>
          <p:cNvPr id="62" name="TextBox 61"/>
          <p:cNvSpPr txBox="1"/>
          <p:nvPr/>
        </p:nvSpPr>
        <p:spPr>
          <a:xfrm>
            <a:off x="-9525" y="774700"/>
            <a:ext cx="1647825" cy="276999"/>
          </a:xfrm>
          <a:prstGeom prst="rect">
            <a:avLst/>
          </a:prstGeom>
          <a:solidFill>
            <a:schemeClr val="bg1"/>
          </a:solidFill>
          <a:ln w="12700">
            <a:solidFill>
              <a:schemeClr val="tx1"/>
            </a:solidFill>
          </a:ln>
        </p:spPr>
        <p:txBody>
          <a:bodyPr wrap="square" rtlCol="0">
            <a:spAutoFit/>
          </a:bodyPr>
          <a:lstStyle/>
          <a:p>
            <a:r>
              <a:rPr lang="en-US" sz="1200" dirty="0" smtClean="0"/>
              <a:t>File | Edit |View | Help</a:t>
            </a:r>
            <a:endParaRPr lang="en-US" sz="1000" dirty="0"/>
          </a:p>
        </p:txBody>
      </p:sp>
    </p:spTree>
    <p:extLst>
      <p:ext uri="{BB962C8B-B14F-4D97-AF65-F5344CB8AC3E}">
        <p14:creationId xmlns:p14="http://schemas.microsoft.com/office/powerpoint/2010/main" val="251273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357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Code?</a:t>
            </a:r>
            <a:endParaRPr lang="en-US" dirty="0"/>
          </a:p>
        </p:txBody>
      </p:sp>
      <p:sp>
        <p:nvSpPr>
          <p:cNvPr id="3" name="Content Placeholder 2"/>
          <p:cNvSpPr>
            <a:spLocks noGrp="1"/>
          </p:cNvSpPr>
          <p:nvPr>
            <p:ph idx="1"/>
          </p:nvPr>
        </p:nvSpPr>
        <p:spPr/>
        <p:txBody>
          <a:bodyPr/>
          <a:lstStyle/>
          <a:p>
            <a:r>
              <a:rPr lang="en-US" dirty="0" smtClean="0"/>
              <a:t>Not yet</a:t>
            </a:r>
            <a:endParaRPr lang="en-US" dirty="0"/>
          </a:p>
        </p:txBody>
      </p:sp>
    </p:spTree>
    <p:extLst>
      <p:ext uri="{BB962C8B-B14F-4D97-AF65-F5344CB8AC3E}">
        <p14:creationId xmlns:p14="http://schemas.microsoft.com/office/powerpoint/2010/main" val="3606757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Proposal</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 would like to create a game of minesweeper with the board being a world map. Countries and oceans would be equivalent to tiles in the standard minesweeper, although I may divide the oceans so that they aren’t quite as large. To place a flag on a country, you would left-click as usual, but then would have to correctly identify the country name. This can be changed to incorporate more difficult levels that require capitals or presidents as well. </a:t>
            </a:r>
          </a:p>
          <a:p>
            <a:pPr marL="0" indent="0">
              <a:buNone/>
            </a:pPr>
            <a:endParaRPr lang="en-US" dirty="0"/>
          </a:p>
          <a:p>
            <a:pPr marL="0" indent="0">
              <a:buNone/>
            </a:pPr>
            <a:r>
              <a:rPr lang="en-US" dirty="0" smtClean="0"/>
              <a:t>To create this project, I do not plan on using any extra technologies. I plan to write minesweeper following the same basic guidelines we followed to write the games we wrote in our </a:t>
            </a:r>
            <a:r>
              <a:rPr lang="en-US" dirty="0" err="1" smtClean="0"/>
              <a:t>homeworks</a:t>
            </a:r>
            <a:r>
              <a:rPr lang="en-US" dirty="0" smtClean="0"/>
              <a:t>. I may use classes to create countries. I will probably use a picture as my map rather than creating my own map. </a:t>
            </a:r>
            <a:endParaRPr lang="en-US" dirty="0"/>
          </a:p>
        </p:txBody>
      </p:sp>
    </p:spTree>
    <p:extLst>
      <p:ext uri="{BB962C8B-B14F-4D97-AF65-F5344CB8AC3E}">
        <p14:creationId xmlns:p14="http://schemas.microsoft.com/office/powerpoint/2010/main" val="3436788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Analysis</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smtClean="0"/>
              <a:t>Minesweeper 7</a:t>
            </a:r>
          </a:p>
          <a:p>
            <a:pPr lvl="1"/>
            <a:r>
              <a:rPr lang="en-US" dirty="0" smtClean="0"/>
              <a:t>Very user-friendly, shows win percentage which is nice. I would like to include percentages and make it user-friendly</a:t>
            </a:r>
          </a:p>
          <a:p>
            <a:r>
              <a:rPr lang="en-US" dirty="0" smtClean="0"/>
              <a:t>Minesweeper 8</a:t>
            </a:r>
          </a:p>
          <a:p>
            <a:pPr lvl="1"/>
            <a:r>
              <a:rPr lang="en-US" dirty="0" smtClean="0"/>
              <a:t>Very frustrating, very slow, does not show win percentage</a:t>
            </a:r>
          </a:p>
          <a:p>
            <a:pPr lvl="1"/>
            <a:r>
              <a:rPr lang="en-US" dirty="0" smtClean="0"/>
              <a:t>There are a number of variations available, I would like to make different variations, maybe an option to focus on specific regions, </a:t>
            </a:r>
          </a:p>
          <a:p>
            <a:r>
              <a:rPr lang="en-US" dirty="0" smtClean="0"/>
              <a:t>Pandemic: world view, kind of like risk</a:t>
            </a:r>
          </a:p>
          <a:p>
            <a:pPr lvl="1"/>
            <a:r>
              <a:rPr lang="en-US" dirty="0" smtClean="0"/>
              <a:t>I like the clean view of the world, there is a sidebar that prints world updates</a:t>
            </a:r>
          </a:p>
          <a:p>
            <a:pPr lvl="1"/>
            <a:r>
              <a:rPr lang="en-US" dirty="0" smtClean="0"/>
              <a:t>The navigation is not intuitive, I would like to make the navigation similar to </a:t>
            </a:r>
            <a:r>
              <a:rPr lang="en-US" dirty="0" err="1" smtClean="0"/>
              <a:t>google</a:t>
            </a:r>
            <a:r>
              <a:rPr lang="en-US" dirty="0" smtClean="0"/>
              <a:t> maps, although I’m not sure how </a:t>
            </a:r>
            <a:r>
              <a:rPr lang="en-US" dirty="0"/>
              <a:t> </a:t>
            </a:r>
            <a:r>
              <a:rPr lang="en-US" dirty="0" smtClean="0"/>
              <a:t>difficult it would be to allow the click and dragging feature</a:t>
            </a:r>
          </a:p>
          <a:p>
            <a:r>
              <a:rPr lang="en-US" dirty="0" smtClean="0"/>
              <a:t>Crazy minesweeper</a:t>
            </a:r>
          </a:p>
          <a:p>
            <a:pPr lvl="1"/>
            <a:r>
              <a:rPr lang="en-US" dirty="0" smtClean="0"/>
              <a:t>I like that it is like windows 7 version</a:t>
            </a:r>
          </a:p>
          <a:p>
            <a:pPr lvl="1"/>
            <a:r>
              <a:rPr lang="en-US" dirty="0" smtClean="0"/>
              <a:t>Clear instructions, this is a must, they must be accessible throughout the game</a:t>
            </a:r>
          </a:p>
          <a:p>
            <a:pPr lvl="1"/>
            <a:r>
              <a:rPr lang="en-US" dirty="0" smtClean="0"/>
              <a:t>You can’t change the window size from the corner</a:t>
            </a:r>
            <a:endParaRPr lang="en-US" dirty="0"/>
          </a:p>
        </p:txBody>
      </p:sp>
    </p:spTree>
    <p:extLst>
      <p:ext uri="{BB962C8B-B14F-4D97-AF65-F5344CB8AC3E}">
        <p14:creationId xmlns:p14="http://schemas.microsoft.com/office/powerpoint/2010/main" val="1094118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StoryBoard</a:t>
            </a:r>
            <a:endParaRPr lang="en-US" dirty="0"/>
          </a:p>
        </p:txBody>
      </p:sp>
      <p:sp>
        <p:nvSpPr>
          <p:cNvPr id="3" name="Content Placeholder 2"/>
          <p:cNvSpPr>
            <a:spLocks noGrp="1"/>
          </p:cNvSpPr>
          <p:nvPr>
            <p:ph idx="1"/>
          </p:nvPr>
        </p:nvSpPr>
        <p:spPr/>
        <p:txBody>
          <a:bodyPr>
            <a:normAutofit lnSpcReduction="10000"/>
          </a:bodyPr>
          <a:lstStyle/>
          <a:p>
            <a:r>
              <a:rPr lang="en-US" dirty="0"/>
              <a:t>where you include hand-drawn pictures (do not worry about making them pretty) showing how your app will work from the user’s perspective.  Using your storyboard, you will walk your mentor through the user experience of your program, and you will do this prior to writing lots of code.  This way, your mentor can help you make any necessary adjustments to your design prior to your having a huge investment in a large code base.</a:t>
            </a:r>
          </a:p>
        </p:txBody>
      </p:sp>
    </p:spTree>
    <p:extLst>
      <p:ext uri="{BB962C8B-B14F-4D97-AF65-F5344CB8AC3E}">
        <p14:creationId xmlns:p14="http://schemas.microsoft.com/office/powerpoint/2010/main" val="4253199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762000"/>
            <a:ext cx="9144000" cy="5029200"/>
          </a:xfrm>
          <a:prstGeom prst="rect">
            <a:avLst/>
          </a:prstGeom>
          <a:solidFill>
            <a:srgbClr val="003399">
              <a:alpha val="4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88609" y="1066800"/>
            <a:ext cx="3657600" cy="3785652"/>
          </a:xfrm>
          <a:prstGeom prst="rect">
            <a:avLst/>
          </a:prstGeom>
          <a:solidFill>
            <a:schemeClr val="bg1"/>
          </a:solidFill>
          <a:ln w="38100">
            <a:solidFill>
              <a:schemeClr val="tx1"/>
            </a:solidFill>
          </a:ln>
        </p:spPr>
        <p:txBody>
          <a:bodyPr wrap="square" rtlCol="0">
            <a:spAutoFit/>
          </a:bodyPr>
          <a:lstStyle/>
          <a:p>
            <a:r>
              <a:rPr lang="en-US" sz="6000" dirty="0" smtClean="0"/>
              <a:t>Pop Up</a:t>
            </a:r>
          </a:p>
          <a:p>
            <a:r>
              <a:rPr lang="en-US" sz="6000" dirty="0" smtClean="0"/>
              <a:t>This is how you play the game</a:t>
            </a:r>
            <a:endParaRPr lang="en-US" sz="6000" dirty="0"/>
          </a:p>
        </p:txBody>
      </p:sp>
      <p:sp>
        <p:nvSpPr>
          <p:cNvPr id="5" name="TextBox 4"/>
          <p:cNvSpPr txBox="1"/>
          <p:nvPr/>
        </p:nvSpPr>
        <p:spPr>
          <a:xfrm>
            <a:off x="-9525" y="774700"/>
            <a:ext cx="1647825" cy="276999"/>
          </a:xfrm>
          <a:prstGeom prst="rect">
            <a:avLst/>
          </a:prstGeom>
          <a:solidFill>
            <a:schemeClr val="bg1"/>
          </a:solidFill>
          <a:ln w="12700">
            <a:solidFill>
              <a:schemeClr val="tx1"/>
            </a:solidFill>
          </a:ln>
        </p:spPr>
        <p:txBody>
          <a:bodyPr wrap="square" rtlCol="0">
            <a:spAutoFit/>
          </a:bodyPr>
          <a:lstStyle/>
          <a:p>
            <a:r>
              <a:rPr lang="en-US" sz="1200" dirty="0" smtClean="0"/>
              <a:t>File | Edit |View | Help</a:t>
            </a:r>
            <a:endParaRPr lang="en-US" sz="1000" dirty="0"/>
          </a:p>
        </p:txBody>
      </p:sp>
    </p:spTree>
    <p:extLst>
      <p:ext uri="{BB962C8B-B14F-4D97-AF65-F5344CB8AC3E}">
        <p14:creationId xmlns:p14="http://schemas.microsoft.com/office/powerpoint/2010/main" val="1342941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762000"/>
            <a:ext cx="9144000" cy="5029200"/>
          </a:xfrm>
          <a:prstGeom prst="rect">
            <a:avLst/>
          </a:prstGeom>
          <a:solidFill>
            <a:srgbClr val="003399">
              <a:alpha val="4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Arrow 1"/>
          <p:cNvSpPr/>
          <p:nvPr/>
        </p:nvSpPr>
        <p:spPr>
          <a:xfrm rot="13418933">
            <a:off x="4445941" y="3064243"/>
            <a:ext cx="252120" cy="117060"/>
          </a:xfrm>
          <a:prstGeom prst="rightArrow">
            <a:avLst>
              <a:gd name="adj1" fmla="val 50000"/>
              <a:gd name="adj2" fmla="val 10844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15000" y="4638184"/>
            <a:ext cx="1117027" cy="523220"/>
          </a:xfrm>
          <a:prstGeom prst="rect">
            <a:avLst/>
          </a:prstGeom>
          <a:solidFill>
            <a:schemeClr val="bg1"/>
          </a:solidFill>
          <a:ln w="38100">
            <a:noFill/>
          </a:ln>
        </p:spPr>
        <p:txBody>
          <a:bodyPr wrap="square" rtlCol="0">
            <a:spAutoFit/>
          </a:bodyPr>
          <a:lstStyle/>
          <a:p>
            <a:r>
              <a:rPr lang="en-US" sz="2800" dirty="0" smtClean="0"/>
              <a:t>Click!</a:t>
            </a:r>
            <a:endParaRPr lang="en-US" dirty="0"/>
          </a:p>
        </p:txBody>
      </p:sp>
      <p:sp>
        <p:nvSpPr>
          <p:cNvPr id="7" name="TextBox 6"/>
          <p:cNvSpPr txBox="1"/>
          <p:nvPr/>
        </p:nvSpPr>
        <p:spPr>
          <a:xfrm>
            <a:off x="-9525" y="774700"/>
            <a:ext cx="1647825" cy="276999"/>
          </a:xfrm>
          <a:prstGeom prst="rect">
            <a:avLst/>
          </a:prstGeom>
          <a:solidFill>
            <a:schemeClr val="bg1"/>
          </a:solidFill>
          <a:ln w="12700">
            <a:solidFill>
              <a:schemeClr val="tx1"/>
            </a:solidFill>
          </a:ln>
        </p:spPr>
        <p:txBody>
          <a:bodyPr wrap="square" rtlCol="0">
            <a:spAutoFit/>
          </a:bodyPr>
          <a:lstStyle/>
          <a:p>
            <a:r>
              <a:rPr lang="en-US" sz="1200" dirty="0" smtClean="0"/>
              <a:t>File | Edit |View | Help</a:t>
            </a:r>
            <a:endParaRPr lang="en-US" sz="1000" dirty="0"/>
          </a:p>
        </p:txBody>
      </p:sp>
    </p:spTree>
    <p:extLst>
      <p:ext uri="{BB962C8B-B14F-4D97-AF65-F5344CB8AC3E}">
        <p14:creationId xmlns:p14="http://schemas.microsoft.com/office/powerpoint/2010/main" val="2807249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762000"/>
            <a:ext cx="9144000" cy="5029200"/>
          </a:xfrm>
          <a:prstGeom prst="rect">
            <a:avLst/>
          </a:prstGeom>
          <a:solidFill>
            <a:srgbClr val="003399">
              <a:alpha val="4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6606" b="67615" l="39590" r="54351">
                        <a14:backgroundMark x1="42415" y1="37982" x2="42415" y2="37982"/>
                        <a14:backgroundMark x1="50114" y1="37523" x2="50114" y2="37523"/>
                        <a14:backgroundMark x1="52392" y1="45413" x2="52392" y2="45413"/>
                        <a14:backgroundMark x1="52802" y1="49358" x2="52802" y2="49358"/>
                        <a14:backgroundMark x1="41640" y1="48991" x2="41640" y2="48991"/>
                        <a14:backgroundMark x1="44237" y1="56422" x2="44237" y2="56422"/>
                        <a14:backgroundMark x1="50752" y1="55321" x2="50752" y2="55321"/>
                        <a14:backgroundMark x1="51708" y1="60000" x2="51708" y2="60000"/>
                      </a14:backgroundRemoval>
                    </a14:imgEffect>
                  </a14:imgLayer>
                </a14:imgProps>
              </a:ex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97816" y="2456121"/>
            <a:ext cx="304800" cy="369332"/>
          </a:xfrm>
          <a:prstGeom prst="rect">
            <a:avLst/>
          </a:prstGeom>
          <a:noFill/>
        </p:spPr>
        <p:txBody>
          <a:bodyPr wrap="square" rtlCol="0">
            <a:spAutoFit/>
          </a:bodyPr>
          <a:lstStyle/>
          <a:p>
            <a:r>
              <a:rPr lang="en-US" dirty="0" smtClean="0"/>
              <a:t>1</a:t>
            </a:r>
            <a:endParaRPr lang="en-US" dirty="0"/>
          </a:p>
        </p:txBody>
      </p:sp>
      <p:sp>
        <p:nvSpPr>
          <p:cNvPr id="6" name="TextBox 5"/>
          <p:cNvSpPr txBox="1"/>
          <p:nvPr/>
        </p:nvSpPr>
        <p:spPr>
          <a:xfrm>
            <a:off x="4702616" y="2907268"/>
            <a:ext cx="304800" cy="369332"/>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4038600" y="3091934"/>
            <a:ext cx="3048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343400" y="3464400"/>
            <a:ext cx="152400" cy="276999"/>
          </a:xfrm>
          <a:prstGeom prst="rect">
            <a:avLst/>
          </a:prstGeom>
          <a:noFill/>
        </p:spPr>
        <p:txBody>
          <a:bodyPr wrap="square" rtlCol="0">
            <a:spAutoFit/>
          </a:bodyPr>
          <a:lstStyle/>
          <a:p>
            <a:r>
              <a:rPr lang="en-US" sz="1200" dirty="0" smtClean="0"/>
              <a:t>1</a:t>
            </a:r>
            <a:endParaRPr lang="en-US" sz="1200" dirty="0"/>
          </a:p>
        </p:txBody>
      </p:sp>
      <p:sp>
        <p:nvSpPr>
          <p:cNvPr id="9" name="TextBox 8"/>
          <p:cNvSpPr txBox="1"/>
          <p:nvPr/>
        </p:nvSpPr>
        <p:spPr>
          <a:xfrm>
            <a:off x="4191000" y="3233567"/>
            <a:ext cx="304800" cy="369332"/>
          </a:xfrm>
          <a:prstGeom prst="rect">
            <a:avLst/>
          </a:prstGeom>
          <a:noFill/>
        </p:spPr>
        <p:txBody>
          <a:bodyPr wrap="square" rtlCol="0">
            <a:spAutoFit/>
          </a:bodyPr>
          <a:lstStyle/>
          <a:p>
            <a:r>
              <a:rPr lang="en-US" dirty="0" smtClean="0"/>
              <a:t>1</a:t>
            </a:r>
            <a:endParaRPr lang="en-US" dirty="0"/>
          </a:p>
        </p:txBody>
      </p:sp>
      <p:sp>
        <p:nvSpPr>
          <p:cNvPr id="10" name="TextBox 9"/>
          <p:cNvSpPr txBox="1"/>
          <p:nvPr/>
        </p:nvSpPr>
        <p:spPr>
          <a:xfrm>
            <a:off x="4550216" y="3473501"/>
            <a:ext cx="3048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4093016" y="2810822"/>
            <a:ext cx="304800" cy="369332"/>
          </a:xfrm>
          <a:prstGeom prst="rect">
            <a:avLst/>
          </a:prstGeom>
          <a:noFill/>
        </p:spPr>
        <p:txBody>
          <a:bodyPr wrap="square" rtlCol="0">
            <a:spAutoFit/>
          </a:bodyPr>
          <a:lstStyle/>
          <a:p>
            <a:r>
              <a:rPr lang="en-US" dirty="0"/>
              <a:t>2</a:t>
            </a:r>
          </a:p>
        </p:txBody>
      </p:sp>
      <p:sp>
        <p:nvSpPr>
          <p:cNvPr id="12" name="TextBox 11"/>
          <p:cNvSpPr txBox="1"/>
          <p:nvPr/>
        </p:nvSpPr>
        <p:spPr>
          <a:xfrm>
            <a:off x="1443400" y="392668"/>
            <a:ext cx="6257199" cy="307777"/>
          </a:xfrm>
          <a:prstGeom prst="rect">
            <a:avLst/>
          </a:prstGeom>
          <a:solidFill>
            <a:schemeClr val="bg1"/>
          </a:solidFill>
          <a:ln w="38100">
            <a:noFill/>
          </a:ln>
        </p:spPr>
        <p:txBody>
          <a:bodyPr wrap="square" rtlCol="0">
            <a:spAutoFit/>
          </a:bodyPr>
          <a:lstStyle/>
          <a:p>
            <a:r>
              <a:rPr lang="en-US" sz="1400" dirty="0" smtClean="0"/>
              <a:t>Play the game like minesweeper, where the mouse buttons have the same functions</a:t>
            </a:r>
            <a:endParaRPr lang="en-US" sz="1050" dirty="0"/>
          </a:p>
        </p:txBody>
      </p:sp>
      <p:sp>
        <p:nvSpPr>
          <p:cNvPr id="13" name="TextBox 12"/>
          <p:cNvSpPr txBox="1"/>
          <p:nvPr/>
        </p:nvSpPr>
        <p:spPr>
          <a:xfrm>
            <a:off x="-9525" y="774700"/>
            <a:ext cx="1647825" cy="276999"/>
          </a:xfrm>
          <a:prstGeom prst="rect">
            <a:avLst/>
          </a:prstGeom>
          <a:solidFill>
            <a:schemeClr val="bg1"/>
          </a:solidFill>
          <a:ln w="12700">
            <a:solidFill>
              <a:schemeClr val="tx1"/>
            </a:solidFill>
          </a:ln>
        </p:spPr>
        <p:txBody>
          <a:bodyPr wrap="square" rtlCol="0">
            <a:spAutoFit/>
          </a:bodyPr>
          <a:lstStyle/>
          <a:p>
            <a:r>
              <a:rPr lang="en-US" sz="1200" dirty="0" smtClean="0"/>
              <a:t>File | Edit |View | Help</a:t>
            </a:r>
            <a:endParaRPr lang="en-US" sz="1000" dirty="0"/>
          </a:p>
        </p:txBody>
      </p:sp>
    </p:spTree>
    <p:extLst>
      <p:ext uri="{BB962C8B-B14F-4D97-AF65-F5344CB8AC3E}">
        <p14:creationId xmlns:p14="http://schemas.microsoft.com/office/powerpoint/2010/main" val="1652613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762000"/>
            <a:ext cx="9144000" cy="5029200"/>
          </a:xfrm>
          <a:prstGeom prst="rect">
            <a:avLst/>
          </a:prstGeom>
          <a:solidFill>
            <a:srgbClr val="003399">
              <a:alpha val="4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6606" b="67615" l="39590" r="54351">
                        <a14:backgroundMark x1="42415" y1="37982" x2="42415" y2="37982"/>
                        <a14:backgroundMark x1="50114" y1="37523" x2="50114" y2="37523"/>
                        <a14:backgroundMark x1="52392" y1="45413" x2="52392" y2="45413"/>
                        <a14:backgroundMark x1="52802" y1="49358" x2="52802" y2="49358"/>
                        <a14:backgroundMark x1="41640" y1="48991" x2="41640" y2="48991"/>
                        <a14:backgroundMark x1="44237" y1="56422" x2="44237" y2="56422"/>
                        <a14:backgroundMark x1="50752" y1="55321" x2="50752" y2="55321"/>
                        <a14:backgroundMark x1="51708" y1="60000" x2="51708" y2="60000"/>
                      </a14:backgroundRemoval>
                    </a14:imgEffect>
                  </a14:imgLayer>
                </a14:imgProps>
              </a:ex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97816" y="2456121"/>
            <a:ext cx="304800" cy="369332"/>
          </a:xfrm>
          <a:prstGeom prst="rect">
            <a:avLst/>
          </a:prstGeom>
          <a:noFill/>
        </p:spPr>
        <p:txBody>
          <a:bodyPr wrap="square" rtlCol="0">
            <a:spAutoFit/>
          </a:bodyPr>
          <a:lstStyle/>
          <a:p>
            <a:r>
              <a:rPr lang="en-US" dirty="0" smtClean="0"/>
              <a:t>1</a:t>
            </a:r>
            <a:endParaRPr lang="en-US" dirty="0"/>
          </a:p>
        </p:txBody>
      </p:sp>
      <p:sp>
        <p:nvSpPr>
          <p:cNvPr id="6" name="TextBox 5"/>
          <p:cNvSpPr txBox="1"/>
          <p:nvPr/>
        </p:nvSpPr>
        <p:spPr>
          <a:xfrm>
            <a:off x="4702616" y="2907268"/>
            <a:ext cx="304800" cy="369332"/>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4038600" y="3091934"/>
            <a:ext cx="3048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343400" y="3464400"/>
            <a:ext cx="152400" cy="276999"/>
          </a:xfrm>
          <a:prstGeom prst="rect">
            <a:avLst/>
          </a:prstGeom>
          <a:noFill/>
        </p:spPr>
        <p:txBody>
          <a:bodyPr wrap="square" rtlCol="0">
            <a:spAutoFit/>
          </a:bodyPr>
          <a:lstStyle/>
          <a:p>
            <a:r>
              <a:rPr lang="en-US" sz="1200" dirty="0" smtClean="0"/>
              <a:t>1</a:t>
            </a:r>
            <a:endParaRPr lang="en-US" sz="1200" dirty="0"/>
          </a:p>
        </p:txBody>
      </p:sp>
      <p:sp>
        <p:nvSpPr>
          <p:cNvPr id="9" name="TextBox 8"/>
          <p:cNvSpPr txBox="1"/>
          <p:nvPr/>
        </p:nvSpPr>
        <p:spPr>
          <a:xfrm>
            <a:off x="4191000" y="3233567"/>
            <a:ext cx="304800" cy="369332"/>
          </a:xfrm>
          <a:prstGeom prst="rect">
            <a:avLst/>
          </a:prstGeom>
          <a:noFill/>
        </p:spPr>
        <p:txBody>
          <a:bodyPr wrap="square" rtlCol="0">
            <a:spAutoFit/>
          </a:bodyPr>
          <a:lstStyle/>
          <a:p>
            <a:r>
              <a:rPr lang="en-US" dirty="0" smtClean="0"/>
              <a:t>1</a:t>
            </a:r>
            <a:endParaRPr lang="en-US" dirty="0"/>
          </a:p>
        </p:txBody>
      </p:sp>
      <p:sp>
        <p:nvSpPr>
          <p:cNvPr id="10" name="TextBox 9"/>
          <p:cNvSpPr txBox="1"/>
          <p:nvPr/>
        </p:nvSpPr>
        <p:spPr>
          <a:xfrm>
            <a:off x="4550216" y="3473501"/>
            <a:ext cx="3048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4093016" y="2810822"/>
            <a:ext cx="304800" cy="369332"/>
          </a:xfrm>
          <a:prstGeom prst="rect">
            <a:avLst/>
          </a:prstGeom>
          <a:noFill/>
        </p:spPr>
        <p:txBody>
          <a:bodyPr wrap="square" rtlCol="0">
            <a:spAutoFit/>
          </a:bodyPr>
          <a:lstStyle/>
          <a:p>
            <a:r>
              <a:rPr lang="en-US" dirty="0"/>
              <a:t>2</a:t>
            </a:r>
          </a:p>
        </p:txBody>
      </p:sp>
      <p:sp>
        <p:nvSpPr>
          <p:cNvPr id="12" name="TextBox 11"/>
          <p:cNvSpPr txBox="1"/>
          <p:nvPr/>
        </p:nvSpPr>
        <p:spPr>
          <a:xfrm>
            <a:off x="1443400" y="392668"/>
            <a:ext cx="6257199" cy="307777"/>
          </a:xfrm>
          <a:prstGeom prst="rect">
            <a:avLst/>
          </a:prstGeom>
          <a:solidFill>
            <a:schemeClr val="bg1"/>
          </a:solidFill>
          <a:ln w="38100">
            <a:noFill/>
          </a:ln>
        </p:spPr>
        <p:txBody>
          <a:bodyPr wrap="square" rtlCol="0">
            <a:spAutoFit/>
          </a:bodyPr>
          <a:lstStyle/>
          <a:p>
            <a:r>
              <a:rPr lang="en-US" sz="1400" dirty="0" smtClean="0"/>
              <a:t>Right Click: pop up </a:t>
            </a:r>
            <a:endParaRPr lang="en-US" sz="1050" dirty="0"/>
          </a:p>
        </p:txBody>
      </p:sp>
      <p:sp>
        <p:nvSpPr>
          <p:cNvPr id="13" name="Right Arrow 12"/>
          <p:cNvSpPr/>
          <p:nvPr/>
        </p:nvSpPr>
        <p:spPr>
          <a:xfrm rot="13418933">
            <a:off x="3966956" y="2637560"/>
            <a:ext cx="252120" cy="117060"/>
          </a:xfrm>
          <a:prstGeom prst="rightArrow">
            <a:avLst>
              <a:gd name="adj1" fmla="val 50000"/>
              <a:gd name="adj2" fmla="val 10844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828800" y="2356404"/>
            <a:ext cx="1802827" cy="1600438"/>
          </a:xfrm>
          <a:prstGeom prst="rect">
            <a:avLst/>
          </a:prstGeom>
          <a:solidFill>
            <a:schemeClr val="bg1"/>
          </a:solidFill>
          <a:ln w="38100">
            <a:solidFill>
              <a:schemeClr val="tx1"/>
            </a:solidFill>
          </a:ln>
        </p:spPr>
        <p:txBody>
          <a:bodyPr wrap="square" rtlCol="0">
            <a:spAutoFit/>
          </a:bodyPr>
          <a:lstStyle/>
          <a:p>
            <a:r>
              <a:rPr lang="en-US" sz="1400" dirty="0" smtClean="0"/>
              <a:t>Pop Up</a:t>
            </a:r>
          </a:p>
          <a:p>
            <a:r>
              <a:rPr lang="en-US" sz="1400" dirty="0" smtClean="0"/>
              <a:t>Which country is this? (select one)</a:t>
            </a:r>
          </a:p>
          <a:p>
            <a:pPr marL="285750" indent="-285750">
              <a:buFont typeface="Arial" pitchFamily="34" charset="0"/>
              <a:buChar char="•"/>
            </a:pPr>
            <a:r>
              <a:rPr lang="en-US" sz="1400" dirty="0" smtClean="0"/>
              <a:t>Burma</a:t>
            </a:r>
          </a:p>
          <a:p>
            <a:pPr marL="285750" indent="-285750">
              <a:buFont typeface="Arial" pitchFamily="34" charset="0"/>
              <a:buChar char="•"/>
            </a:pPr>
            <a:r>
              <a:rPr lang="en-US" sz="1400" dirty="0" smtClean="0"/>
              <a:t>Libya</a:t>
            </a:r>
          </a:p>
          <a:p>
            <a:pPr marL="285750" indent="-285750">
              <a:buFont typeface="Arial" pitchFamily="34" charset="0"/>
              <a:buChar char="•"/>
            </a:pPr>
            <a:r>
              <a:rPr lang="en-US" sz="1400" dirty="0" smtClean="0"/>
              <a:t>Canada</a:t>
            </a:r>
          </a:p>
          <a:p>
            <a:pPr marL="285750" indent="-285750">
              <a:buFont typeface="Arial" pitchFamily="34" charset="0"/>
              <a:buChar char="•"/>
            </a:pPr>
            <a:r>
              <a:rPr lang="en-US" sz="1400" dirty="0" smtClean="0"/>
              <a:t>Algeria</a:t>
            </a:r>
          </a:p>
        </p:txBody>
      </p:sp>
      <p:sp>
        <p:nvSpPr>
          <p:cNvPr id="15" name="TextBox 14"/>
          <p:cNvSpPr txBox="1"/>
          <p:nvPr/>
        </p:nvSpPr>
        <p:spPr>
          <a:xfrm>
            <a:off x="910000" y="6019800"/>
            <a:ext cx="6257199" cy="523220"/>
          </a:xfrm>
          <a:prstGeom prst="rect">
            <a:avLst/>
          </a:prstGeom>
          <a:solidFill>
            <a:schemeClr val="bg1"/>
          </a:solidFill>
          <a:ln w="38100">
            <a:noFill/>
          </a:ln>
        </p:spPr>
        <p:txBody>
          <a:bodyPr wrap="square" rtlCol="0">
            <a:spAutoFit/>
          </a:bodyPr>
          <a:lstStyle/>
          <a:p>
            <a:r>
              <a:rPr lang="en-US" sz="1400" dirty="0" smtClean="0"/>
              <a:t>If the correct answer is selected (Algeria in this case), the game continues, otherwise it goes to game over. </a:t>
            </a:r>
            <a:endParaRPr lang="en-US" sz="1050" dirty="0"/>
          </a:p>
        </p:txBody>
      </p:sp>
      <p:sp>
        <p:nvSpPr>
          <p:cNvPr id="16" name="TextBox 15"/>
          <p:cNvSpPr txBox="1"/>
          <p:nvPr/>
        </p:nvSpPr>
        <p:spPr>
          <a:xfrm>
            <a:off x="-9525" y="774700"/>
            <a:ext cx="1647825" cy="276999"/>
          </a:xfrm>
          <a:prstGeom prst="rect">
            <a:avLst/>
          </a:prstGeom>
          <a:solidFill>
            <a:schemeClr val="bg1"/>
          </a:solidFill>
          <a:ln w="12700">
            <a:solidFill>
              <a:schemeClr val="tx1"/>
            </a:solidFill>
          </a:ln>
        </p:spPr>
        <p:txBody>
          <a:bodyPr wrap="square" rtlCol="0">
            <a:spAutoFit/>
          </a:bodyPr>
          <a:lstStyle/>
          <a:p>
            <a:r>
              <a:rPr lang="en-US" sz="1200" dirty="0" smtClean="0"/>
              <a:t>File | Edit |View | Help</a:t>
            </a:r>
            <a:endParaRPr lang="en-US" sz="1000" dirty="0"/>
          </a:p>
        </p:txBody>
      </p:sp>
    </p:spTree>
    <p:extLst>
      <p:ext uri="{BB962C8B-B14F-4D97-AF65-F5344CB8AC3E}">
        <p14:creationId xmlns:p14="http://schemas.microsoft.com/office/powerpoint/2010/main" val="3039481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159"/>
          <a:stretch/>
        </p:blipFill>
        <p:spPr bwMode="auto">
          <a:xfrm>
            <a:off x="-152400" y="762000"/>
            <a:ext cx="940523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3733800" y="34290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81600" y="39624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29200" y="44196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4800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410200" y="3276600"/>
            <a:ext cx="914400" cy="2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3028950"/>
            <a:ext cx="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77000" y="3276600"/>
            <a:ext cx="533400"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53400" y="49530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553450" y="4495800"/>
            <a:ext cx="51435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15200" y="4800600"/>
            <a:ext cx="762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467600" y="2809875"/>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162800" y="3276600"/>
            <a:ext cx="38100" cy="10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772400" y="1981200"/>
            <a:ext cx="114300" cy="10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924800" y="1928812"/>
            <a:ext cx="228600" cy="52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8153400" y="1928812"/>
            <a:ext cx="1099432" cy="26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908925" y="3378200"/>
            <a:ext cx="1343907" cy="5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886700" y="762000"/>
            <a:ext cx="5194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350573" y="768350"/>
            <a:ext cx="0" cy="29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471547" y="990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3581400" y="1143000"/>
            <a:ext cx="89014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2971800" y="1524000"/>
            <a:ext cx="838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438400" y="35052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52400" y="363855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52400" y="2209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514600" y="1536700"/>
            <a:ext cx="38100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581400" y="774700"/>
            <a:ext cx="0"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476500" y="1436687"/>
            <a:ext cx="0" cy="100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2057400" y="1381125"/>
            <a:ext cx="76200" cy="105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52400" y="1017191"/>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52400" y="5562600"/>
            <a:ext cx="9405232"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933950" y="2078995"/>
            <a:ext cx="190500" cy="261610"/>
          </a:xfrm>
          <a:prstGeom prst="rect">
            <a:avLst/>
          </a:prstGeom>
          <a:noFill/>
        </p:spPr>
        <p:txBody>
          <a:bodyPr wrap="square" rtlCol="0">
            <a:spAutoFit/>
          </a:bodyPr>
          <a:lstStyle/>
          <a:p>
            <a:r>
              <a:rPr lang="en-US" sz="1100" dirty="0" smtClean="0"/>
              <a:t>x</a:t>
            </a:r>
            <a:endParaRPr lang="en-US" sz="1100" dirty="0"/>
          </a:p>
        </p:txBody>
      </p:sp>
      <p:sp>
        <p:nvSpPr>
          <p:cNvPr id="70" name="TextBox 69"/>
          <p:cNvSpPr txBox="1"/>
          <p:nvPr/>
        </p:nvSpPr>
        <p:spPr>
          <a:xfrm>
            <a:off x="5086350" y="3176915"/>
            <a:ext cx="190500" cy="261610"/>
          </a:xfrm>
          <a:prstGeom prst="rect">
            <a:avLst/>
          </a:prstGeom>
          <a:noFill/>
        </p:spPr>
        <p:txBody>
          <a:bodyPr wrap="square" rtlCol="0">
            <a:spAutoFit/>
          </a:bodyPr>
          <a:lstStyle/>
          <a:p>
            <a:r>
              <a:rPr lang="en-US" sz="1100" dirty="0" smtClean="0"/>
              <a:t>x</a:t>
            </a:r>
            <a:endParaRPr lang="en-US" sz="1100" dirty="0"/>
          </a:p>
        </p:txBody>
      </p:sp>
      <p:sp>
        <p:nvSpPr>
          <p:cNvPr id="71" name="TextBox 70"/>
          <p:cNvSpPr txBox="1"/>
          <p:nvPr/>
        </p:nvSpPr>
        <p:spPr>
          <a:xfrm>
            <a:off x="4676775" y="3962400"/>
            <a:ext cx="190500" cy="261610"/>
          </a:xfrm>
          <a:prstGeom prst="rect">
            <a:avLst/>
          </a:prstGeom>
          <a:noFill/>
        </p:spPr>
        <p:txBody>
          <a:bodyPr wrap="square" rtlCol="0">
            <a:spAutoFit/>
          </a:bodyPr>
          <a:lstStyle/>
          <a:p>
            <a:r>
              <a:rPr lang="en-US" sz="1100" dirty="0" smtClean="0"/>
              <a:t>x</a:t>
            </a:r>
            <a:endParaRPr lang="en-US" sz="1100" dirty="0"/>
          </a:p>
        </p:txBody>
      </p:sp>
      <p:sp>
        <p:nvSpPr>
          <p:cNvPr id="72" name="TextBox 71"/>
          <p:cNvSpPr txBox="1"/>
          <p:nvPr/>
        </p:nvSpPr>
        <p:spPr>
          <a:xfrm>
            <a:off x="4016948" y="3395990"/>
            <a:ext cx="190500" cy="261610"/>
          </a:xfrm>
          <a:prstGeom prst="rect">
            <a:avLst/>
          </a:prstGeom>
          <a:noFill/>
        </p:spPr>
        <p:txBody>
          <a:bodyPr wrap="square" rtlCol="0">
            <a:spAutoFit/>
          </a:bodyPr>
          <a:lstStyle/>
          <a:p>
            <a:r>
              <a:rPr lang="en-US" sz="1100" dirty="0" smtClean="0"/>
              <a:t>x</a:t>
            </a:r>
            <a:endParaRPr lang="en-US" sz="1100" dirty="0"/>
          </a:p>
        </p:txBody>
      </p:sp>
      <p:sp>
        <p:nvSpPr>
          <p:cNvPr id="73" name="TextBox 72"/>
          <p:cNvSpPr txBox="1"/>
          <p:nvPr/>
        </p:nvSpPr>
        <p:spPr>
          <a:xfrm>
            <a:off x="3924300" y="3086427"/>
            <a:ext cx="190500" cy="261610"/>
          </a:xfrm>
          <a:prstGeom prst="rect">
            <a:avLst/>
          </a:prstGeom>
          <a:noFill/>
        </p:spPr>
        <p:txBody>
          <a:bodyPr wrap="square" rtlCol="0">
            <a:spAutoFit/>
          </a:bodyPr>
          <a:lstStyle/>
          <a:p>
            <a:r>
              <a:rPr lang="en-US" sz="1100" dirty="0" smtClean="0"/>
              <a:t>x</a:t>
            </a:r>
            <a:endParaRPr lang="en-US" sz="1100" dirty="0"/>
          </a:p>
        </p:txBody>
      </p:sp>
      <p:sp>
        <p:nvSpPr>
          <p:cNvPr id="74" name="TextBox 73"/>
          <p:cNvSpPr txBox="1"/>
          <p:nvPr/>
        </p:nvSpPr>
        <p:spPr>
          <a:xfrm>
            <a:off x="4207448" y="1902782"/>
            <a:ext cx="190500" cy="261610"/>
          </a:xfrm>
          <a:prstGeom prst="rect">
            <a:avLst/>
          </a:prstGeom>
          <a:noFill/>
        </p:spPr>
        <p:txBody>
          <a:bodyPr wrap="square" rtlCol="0">
            <a:spAutoFit/>
          </a:bodyPr>
          <a:lstStyle/>
          <a:p>
            <a:r>
              <a:rPr lang="en-US" sz="1100" dirty="0" smtClean="0"/>
              <a:t>x</a:t>
            </a:r>
            <a:endParaRPr lang="en-US" sz="1100" dirty="0"/>
          </a:p>
        </p:txBody>
      </p:sp>
      <p:sp>
        <p:nvSpPr>
          <p:cNvPr id="75" name="TextBox 74"/>
          <p:cNvSpPr txBox="1"/>
          <p:nvPr/>
        </p:nvSpPr>
        <p:spPr>
          <a:xfrm>
            <a:off x="3857625" y="2522235"/>
            <a:ext cx="190500" cy="261610"/>
          </a:xfrm>
          <a:prstGeom prst="rect">
            <a:avLst/>
          </a:prstGeom>
          <a:noFill/>
        </p:spPr>
        <p:txBody>
          <a:bodyPr wrap="square" rtlCol="0">
            <a:spAutoFit/>
          </a:bodyPr>
          <a:lstStyle/>
          <a:p>
            <a:r>
              <a:rPr lang="en-US" sz="1100" dirty="0" smtClean="0"/>
              <a:t>x</a:t>
            </a:r>
            <a:endParaRPr lang="en-US" sz="1100" dirty="0"/>
          </a:p>
        </p:txBody>
      </p:sp>
      <p:sp>
        <p:nvSpPr>
          <p:cNvPr id="76" name="TextBox 75"/>
          <p:cNvSpPr txBox="1"/>
          <p:nvPr/>
        </p:nvSpPr>
        <p:spPr>
          <a:xfrm>
            <a:off x="7877175" y="2154867"/>
            <a:ext cx="190500" cy="261610"/>
          </a:xfrm>
          <a:prstGeom prst="rect">
            <a:avLst/>
          </a:prstGeom>
          <a:noFill/>
        </p:spPr>
        <p:txBody>
          <a:bodyPr wrap="square" rtlCol="0">
            <a:spAutoFit/>
          </a:bodyPr>
          <a:lstStyle/>
          <a:p>
            <a:r>
              <a:rPr lang="en-US" sz="1100" dirty="0" smtClean="0"/>
              <a:t>x</a:t>
            </a:r>
            <a:endParaRPr lang="en-US" sz="1100" dirty="0"/>
          </a:p>
        </p:txBody>
      </p:sp>
      <p:sp>
        <p:nvSpPr>
          <p:cNvPr id="77" name="TextBox 76"/>
          <p:cNvSpPr txBox="1"/>
          <p:nvPr/>
        </p:nvSpPr>
        <p:spPr>
          <a:xfrm>
            <a:off x="4305300" y="1219200"/>
            <a:ext cx="190500" cy="261610"/>
          </a:xfrm>
          <a:prstGeom prst="rect">
            <a:avLst/>
          </a:prstGeom>
          <a:noFill/>
        </p:spPr>
        <p:txBody>
          <a:bodyPr wrap="square" rtlCol="0">
            <a:spAutoFit/>
          </a:bodyPr>
          <a:lstStyle/>
          <a:p>
            <a:r>
              <a:rPr lang="en-US" sz="1100" dirty="0" smtClean="0"/>
              <a:t>x</a:t>
            </a:r>
            <a:endParaRPr lang="en-US" sz="1100" dirty="0"/>
          </a:p>
        </p:txBody>
      </p:sp>
      <p:sp>
        <p:nvSpPr>
          <p:cNvPr id="78" name="TextBox 77"/>
          <p:cNvSpPr txBox="1"/>
          <p:nvPr/>
        </p:nvSpPr>
        <p:spPr>
          <a:xfrm>
            <a:off x="1905000" y="4093205"/>
            <a:ext cx="190500" cy="261610"/>
          </a:xfrm>
          <a:prstGeom prst="rect">
            <a:avLst/>
          </a:prstGeom>
          <a:noFill/>
        </p:spPr>
        <p:txBody>
          <a:bodyPr wrap="square" rtlCol="0">
            <a:spAutoFit/>
          </a:bodyPr>
          <a:lstStyle/>
          <a:p>
            <a:r>
              <a:rPr lang="en-US" sz="1100" dirty="0" smtClean="0"/>
              <a:t>x</a:t>
            </a:r>
            <a:endParaRPr lang="en-US" sz="1100" dirty="0"/>
          </a:p>
        </p:txBody>
      </p:sp>
      <p:sp>
        <p:nvSpPr>
          <p:cNvPr id="79" name="TextBox 78"/>
          <p:cNvSpPr txBox="1"/>
          <p:nvPr/>
        </p:nvSpPr>
        <p:spPr>
          <a:xfrm>
            <a:off x="990600" y="2131055"/>
            <a:ext cx="190500" cy="261610"/>
          </a:xfrm>
          <a:prstGeom prst="rect">
            <a:avLst/>
          </a:prstGeom>
          <a:noFill/>
        </p:spPr>
        <p:txBody>
          <a:bodyPr wrap="square" rtlCol="0">
            <a:spAutoFit/>
          </a:bodyPr>
          <a:lstStyle/>
          <a:p>
            <a:r>
              <a:rPr lang="en-US" sz="1100" dirty="0" smtClean="0"/>
              <a:t>x</a:t>
            </a:r>
            <a:endParaRPr lang="en-US" sz="1100" dirty="0"/>
          </a:p>
        </p:txBody>
      </p:sp>
      <p:sp>
        <p:nvSpPr>
          <p:cNvPr id="80" name="TextBox 79"/>
          <p:cNvSpPr txBox="1"/>
          <p:nvPr/>
        </p:nvSpPr>
        <p:spPr>
          <a:xfrm>
            <a:off x="6762750" y="1850395"/>
            <a:ext cx="190500" cy="261610"/>
          </a:xfrm>
          <a:prstGeom prst="rect">
            <a:avLst/>
          </a:prstGeom>
          <a:noFill/>
        </p:spPr>
        <p:txBody>
          <a:bodyPr wrap="square" rtlCol="0">
            <a:spAutoFit/>
          </a:bodyPr>
          <a:lstStyle/>
          <a:p>
            <a:r>
              <a:rPr lang="en-US" sz="1100" dirty="0" smtClean="0"/>
              <a:t>x</a:t>
            </a:r>
            <a:endParaRPr lang="en-US" sz="1100" dirty="0"/>
          </a:p>
        </p:txBody>
      </p:sp>
      <p:sp>
        <p:nvSpPr>
          <p:cNvPr id="81" name="TextBox 80"/>
          <p:cNvSpPr txBox="1"/>
          <p:nvPr/>
        </p:nvSpPr>
        <p:spPr>
          <a:xfrm>
            <a:off x="1447800" y="2967037"/>
            <a:ext cx="190500" cy="261610"/>
          </a:xfrm>
          <a:prstGeom prst="rect">
            <a:avLst/>
          </a:prstGeom>
          <a:noFill/>
        </p:spPr>
        <p:txBody>
          <a:bodyPr wrap="square" rtlCol="0">
            <a:spAutoFit/>
          </a:bodyPr>
          <a:lstStyle/>
          <a:p>
            <a:r>
              <a:rPr lang="en-US" sz="1100" dirty="0" smtClean="0"/>
              <a:t>x</a:t>
            </a:r>
            <a:endParaRPr lang="en-US" sz="1100" dirty="0"/>
          </a:p>
        </p:txBody>
      </p:sp>
      <p:cxnSp>
        <p:nvCxnSpPr>
          <p:cNvPr id="82" name="Straight Connector 81"/>
          <p:cNvCxnSpPr/>
          <p:nvPr/>
        </p:nvCxnSpPr>
        <p:spPr>
          <a:xfrm flipH="1">
            <a:off x="1333500" y="2653040"/>
            <a:ext cx="209550" cy="156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133600" y="2886075"/>
            <a:ext cx="0" cy="321632"/>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693591" y="4669795"/>
            <a:ext cx="190500" cy="261610"/>
          </a:xfrm>
          <a:prstGeom prst="rect">
            <a:avLst/>
          </a:prstGeom>
          <a:noFill/>
        </p:spPr>
        <p:txBody>
          <a:bodyPr wrap="square" rtlCol="0">
            <a:spAutoFit/>
          </a:bodyPr>
          <a:lstStyle/>
          <a:p>
            <a:r>
              <a:rPr lang="en-US" sz="1100" dirty="0" smtClean="0"/>
              <a:t>x</a:t>
            </a:r>
            <a:endParaRPr lang="en-US" sz="1100" dirty="0"/>
          </a:p>
        </p:txBody>
      </p:sp>
      <p:sp>
        <p:nvSpPr>
          <p:cNvPr id="87" name="TextBox 86"/>
          <p:cNvSpPr txBox="1"/>
          <p:nvPr/>
        </p:nvSpPr>
        <p:spPr>
          <a:xfrm>
            <a:off x="4305300" y="1719590"/>
            <a:ext cx="190500" cy="261610"/>
          </a:xfrm>
          <a:prstGeom prst="rect">
            <a:avLst/>
          </a:prstGeom>
          <a:noFill/>
        </p:spPr>
        <p:txBody>
          <a:bodyPr wrap="square" rtlCol="0">
            <a:spAutoFit/>
          </a:bodyPr>
          <a:lstStyle/>
          <a:p>
            <a:r>
              <a:rPr lang="en-US" sz="1100" dirty="0" smtClean="0"/>
              <a:t>x</a:t>
            </a:r>
            <a:endParaRPr lang="en-US" sz="1100" dirty="0"/>
          </a:p>
        </p:txBody>
      </p:sp>
      <p:sp>
        <p:nvSpPr>
          <p:cNvPr id="88" name="TextBox 87"/>
          <p:cNvSpPr txBox="1"/>
          <p:nvPr/>
        </p:nvSpPr>
        <p:spPr>
          <a:xfrm>
            <a:off x="4610100" y="1567190"/>
            <a:ext cx="190500" cy="261610"/>
          </a:xfrm>
          <a:prstGeom prst="rect">
            <a:avLst/>
          </a:prstGeom>
          <a:noFill/>
        </p:spPr>
        <p:txBody>
          <a:bodyPr wrap="square" rtlCol="0">
            <a:spAutoFit/>
          </a:bodyPr>
          <a:lstStyle/>
          <a:p>
            <a:r>
              <a:rPr lang="en-US" sz="1100" dirty="0" smtClean="0"/>
              <a:t>x</a:t>
            </a:r>
            <a:endParaRPr lang="en-US" sz="1100" dirty="0"/>
          </a:p>
        </p:txBody>
      </p:sp>
      <p:sp>
        <p:nvSpPr>
          <p:cNvPr id="89" name="TextBox 88"/>
          <p:cNvSpPr txBox="1"/>
          <p:nvPr/>
        </p:nvSpPr>
        <p:spPr>
          <a:xfrm>
            <a:off x="2609850" y="1097920"/>
            <a:ext cx="190500" cy="261610"/>
          </a:xfrm>
          <a:prstGeom prst="rect">
            <a:avLst/>
          </a:prstGeom>
          <a:noFill/>
        </p:spPr>
        <p:txBody>
          <a:bodyPr wrap="square" rtlCol="0">
            <a:spAutoFit/>
          </a:bodyPr>
          <a:lstStyle/>
          <a:p>
            <a:r>
              <a:rPr lang="en-US" sz="1100" dirty="0" smtClean="0"/>
              <a:t>x</a:t>
            </a:r>
            <a:endParaRPr lang="en-US" sz="1100" dirty="0"/>
          </a:p>
        </p:txBody>
      </p:sp>
      <p:sp>
        <p:nvSpPr>
          <p:cNvPr id="90" name="TextBox 89"/>
          <p:cNvSpPr txBox="1"/>
          <p:nvPr/>
        </p:nvSpPr>
        <p:spPr>
          <a:xfrm>
            <a:off x="3733800" y="2033587"/>
            <a:ext cx="190500" cy="261610"/>
          </a:xfrm>
          <a:prstGeom prst="rect">
            <a:avLst/>
          </a:prstGeom>
          <a:noFill/>
        </p:spPr>
        <p:txBody>
          <a:bodyPr wrap="square" rtlCol="0">
            <a:spAutoFit/>
          </a:bodyPr>
          <a:lstStyle/>
          <a:p>
            <a:r>
              <a:rPr lang="en-US" sz="1100" dirty="0" smtClean="0"/>
              <a:t>x</a:t>
            </a:r>
            <a:endParaRPr lang="en-US" sz="1100" dirty="0"/>
          </a:p>
        </p:txBody>
      </p:sp>
      <p:sp>
        <p:nvSpPr>
          <p:cNvPr id="91" name="TextBox 90"/>
          <p:cNvSpPr txBox="1"/>
          <p:nvPr/>
        </p:nvSpPr>
        <p:spPr>
          <a:xfrm>
            <a:off x="4724400" y="1928812"/>
            <a:ext cx="190500" cy="261610"/>
          </a:xfrm>
          <a:prstGeom prst="rect">
            <a:avLst/>
          </a:prstGeom>
          <a:noFill/>
        </p:spPr>
        <p:txBody>
          <a:bodyPr wrap="square" rtlCol="0">
            <a:spAutoFit/>
          </a:bodyPr>
          <a:lstStyle/>
          <a:p>
            <a:r>
              <a:rPr lang="en-US" sz="1100" dirty="0" smtClean="0"/>
              <a:t>x</a:t>
            </a:r>
            <a:endParaRPr lang="en-US" sz="1100" dirty="0"/>
          </a:p>
        </p:txBody>
      </p:sp>
      <p:sp>
        <p:nvSpPr>
          <p:cNvPr id="92" name="TextBox 91"/>
          <p:cNvSpPr txBox="1"/>
          <p:nvPr/>
        </p:nvSpPr>
        <p:spPr>
          <a:xfrm>
            <a:off x="5886450" y="2416477"/>
            <a:ext cx="190500" cy="261610"/>
          </a:xfrm>
          <a:prstGeom prst="rect">
            <a:avLst/>
          </a:prstGeom>
          <a:noFill/>
        </p:spPr>
        <p:txBody>
          <a:bodyPr wrap="square" rtlCol="0">
            <a:spAutoFit/>
          </a:bodyPr>
          <a:lstStyle/>
          <a:p>
            <a:r>
              <a:rPr lang="en-US" sz="1100" dirty="0" smtClean="0"/>
              <a:t>x</a:t>
            </a:r>
            <a:endParaRPr lang="en-US" sz="1100" dirty="0"/>
          </a:p>
        </p:txBody>
      </p:sp>
      <p:sp>
        <p:nvSpPr>
          <p:cNvPr id="93" name="TextBox 92"/>
          <p:cNvSpPr txBox="1"/>
          <p:nvPr/>
        </p:nvSpPr>
        <p:spPr>
          <a:xfrm>
            <a:off x="1085850" y="2895600"/>
            <a:ext cx="190500" cy="261610"/>
          </a:xfrm>
          <a:prstGeom prst="rect">
            <a:avLst/>
          </a:prstGeom>
          <a:noFill/>
        </p:spPr>
        <p:txBody>
          <a:bodyPr wrap="square" rtlCol="0">
            <a:spAutoFit/>
          </a:bodyPr>
          <a:lstStyle/>
          <a:p>
            <a:r>
              <a:rPr lang="en-US" sz="1100" dirty="0" smtClean="0"/>
              <a:t>x</a:t>
            </a:r>
            <a:endParaRPr lang="en-US" sz="1100" dirty="0"/>
          </a:p>
        </p:txBody>
      </p:sp>
      <p:sp>
        <p:nvSpPr>
          <p:cNvPr id="96" name="TextBox 95"/>
          <p:cNvSpPr txBox="1"/>
          <p:nvPr/>
        </p:nvSpPr>
        <p:spPr>
          <a:xfrm>
            <a:off x="-9525" y="774700"/>
            <a:ext cx="1647825" cy="276999"/>
          </a:xfrm>
          <a:prstGeom prst="rect">
            <a:avLst/>
          </a:prstGeom>
          <a:solidFill>
            <a:schemeClr val="bg1"/>
          </a:solidFill>
          <a:ln w="12700">
            <a:solidFill>
              <a:schemeClr val="tx1"/>
            </a:solidFill>
          </a:ln>
        </p:spPr>
        <p:txBody>
          <a:bodyPr wrap="square" rtlCol="0">
            <a:spAutoFit/>
          </a:bodyPr>
          <a:lstStyle/>
          <a:p>
            <a:r>
              <a:rPr lang="en-US" sz="1200" dirty="0" smtClean="0"/>
              <a:t>File | Edit |View | Help</a:t>
            </a:r>
            <a:endParaRPr lang="en-US" sz="1000" dirty="0"/>
          </a:p>
        </p:txBody>
      </p:sp>
    </p:spTree>
    <p:extLst>
      <p:ext uri="{BB962C8B-B14F-4D97-AF65-F5344CB8AC3E}">
        <p14:creationId xmlns:p14="http://schemas.microsoft.com/office/powerpoint/2010/main" val="1514999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655</Words>
  <Application>Microsoft Office PowerPoint</Application>
  <PresentationFormat>On-screen Show (4:3)</PresentationFormat>
  <Paragraphs>114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 World of MineSweeper</vt:lpstr>
      <vt:lpstr>Project Proposal</vt:lpstr>
      <vt:lpstr>Competitive Analysis</vt:lpstr>
      <vt:lpstr>StoryBoard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World of MineSweeper</dc:title>
  <dc:creator>Holly Stein</dc:creator>
  <cp:lastModifiedBy>Holly Stein</cp:lastModifiedBy>
  <cp:revision>19</cp:revision>
  <cp:lastPrinted>2013-04-14T20:27:01Z</cp:lastPrinted>
  <dcterms:created xsi:type="dcterms:W3CDTF">2013-04-14T18:24:44Z</dcterms:created>
  <dcterms:modified xsi:type="dcterms:W3CDTF">2013-04-17T23:09:39Z</dcterms:modified>
</cp:coreProperties>
</file>