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77" r:id="rId7"/>
    <p:sldId id="262" r:id="rId8"/>
    <p:sldId id="263" r:id="rId9"/>
    <p:sldId id="264" r:id="rId10"/>
    <p:sldId id="265" r:id="rId11"/>
    <p:sldId id="266" r:id="rId12"/>
    <p:sldId id="268" r:id="rId13"/>
    <p:sldId id="271" r:id="rId14"/>
    <p:sldId id="276" r:id="rId15"/>
    <p:sldId id="273" r:id="rId16"/>
    <p:sldId id="275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60"/>
  </p:normalViewPr>
  <p:slideViewPr>
    <p:cSldViewPr>
      <p:cViewPr>
        <p:scale>
          <a:sx n="76" d="100"/>
          <a:sy n="76" d="100"/>
        </p:scale>
        <p:origin x="-11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Splash screen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800600" y="1143000"/>
            <a:ext cx="3048000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Splash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1289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7" name="Rectangle 66"/>
          <p:cNvSpPr/>
          <p:nvPr/>
        </p:nvSpPr>
        <p:spPr>
          <a:xfrm>
            <a:off x="4572000" y="304800"/>
            <a:ext cx="3429000" cy="579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 68"/>
          <p:cNvSpPr/>
          <p:nvPr/>
        </p:nvSpPr>
        <p:spPr>
          <a:xfrm>
            <a:off x="4572000" y="5562600"/>
            <a:ext cx="34290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/>
          <p:cNvSpPr/>
          <p:nvPr/>
        </p:nvSpPr>
        <p:spPr>
          <a:xfrm>
            <a:off x="4572000" y="304800"/>
            <a:ext cx="34290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 smtClean="0">
                <a:solidFill>
                  <a:schemeClr val="tx1"/>
                </a:solidFill>
              </a:rPr>
              <a:t>App name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572000" y="5562600"/>
            <a:ext cx="8382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Home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410200" y="5562600"/>
            <a:ext cx="104775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Notification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457950" y="5562600"/>
            <a:ext cx="70485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 smtClean="0">
                <a:solidFill>
                  <a:schemeClr val="tx1"/>
                </a:solidFill>
              </a:rPr>
              <a:t>Messg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162800" y="5562600"/>
            <a:ext cx="8382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Profile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629400" y="4572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dirty="0" smtClean="0"/>
              <a:t>Your Location </a:t>
            </a:r>
            <a:endParaRPr lang="en-IN" sz="1200" dirty="0"/>
          </a:p>
        </p:txBody>
      </p:sp>
      <p:sp>
        <p:nvSpPr>
          <p:cNvPr id="81" name="Rectangle 80"/>
          <p:cNvSpPr/>
          <p:nvPr/>
        </p:nvSpPr>
        <p:spPr>
          <a:xfrm>
            <a:off x="5334000" y="1143000"/>
            <a:ext cx="1905000" cy="2667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TextBox 82"/>
          <p:cNvSpPr txBox="1"/>
          <p:nvPr/>
        </p:nvSpPr>
        <p:spPr>
          <a:xfrm>
            <a:off x="5715000" y="2057400"/>
            <a:ext cx="125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Product Image</a:t>
            </a:r>
            <a:endParaRPr lang="en-IN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5334000" y="4724400"/>
            <a:ext cx="1809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Vijay </a:t>
            </a:r>
            <a:r>
              <a:rPr lang="en-IN" dirty="0" err="1" smtClean="0"/>
              <a:t>chauhan</a:t>
            </a:r>
            <a:endParaRPr lang="en-IN" dirty="0" smtClean="0"/>
          </a:p>
          <a:p>
            <a:r>
              <a:rPr lang="en-IN" sz="1200" dirty="0" smtClean="0"/>
              <a:t>Last Active Today</a:t>
            </a:r>
          </a:p>
          <a:p>
            <a:r>
              <a:rPr lang="en-IN" sz="1200" dirty="0" smtClean="0"/>
              <a:t>2Km Away</a:t>
            </a:r>
            <a:endParaRPr lang="en-IN" sz="1200" dirty="0"/>
          </a:p>
        </p:txBody>
      </p:sp>
      <p:sp>
        <p:nvSpPr>
          <p:cNvPr id="90" name="Rectangle 89"/>
          <p:cNvSpPr/>
          <p:nvPr/>
        </p:nvSpPr>
        <p:spPr>
          <a:xfrm>
            <a:off x="6943725" y="4800600"/>
            <a:ext cx="904875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Message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48200" y="4724400"/>
            <a:ext cx="6858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648200" y="3962400"/>
            <a:ext cx="293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>
                <a:solidFill>
                  <a:schemeClr val="bg1"/>
                </a:solidFill>
              </a:rPr>
              <a:t>Maruti</a:t>
            </a:r>
            <a:r>
              <a:rPr lang="en-IN" sz="1400" dirty="0" smtClean="0">
                <a:solidFill>
                  <a:schemeClr val="bg1"/>
                </a:solidFill>
              </a:rPr>
              <a:t> </a:t>
            </a:r>
            <a:r>
              <a:rPr lang="en-IN" sz="1400" dirty="0">
                <a:solidFill>
                  <a:schemeClr val="bg1"/>
                </a:solidFill>
              </a:rPr>
              <a:t>swift </a:t>
            </a:r>
            <a:r>
              <a:rPr lang="en-IN" sz="1400" dirty="0" err="1" smtClean="0">
                <a:solidFill>
                  <a:schemeClr val="bg1"/>
                </a:solidFill>
              </a:rPr>
              <a:t>vdi</a:t>
            </a:r>
            <a:r>
              <a:rPr lang="en-IN" sz="1400" dirty="0" smtClean="0">
                <a:solidFill>
                  <a:schemeClr val="bg1"/>
                </a:solidFill>
              </a:rPr>
              <a:t> 2010 Model</a:t>
            </a:r>
          </a:p>
          <a:p>
            <a:r>
              <a:rPr lang="en-IN" sz="1400" dirty="0" smtClean="0">
                <a:solidFill>
                  <a:schemeClr val="bg1"/>
                </a:solidFill>
              </a:rPr>
              <a:t>Price 1,50,000/-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198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Oval 90"/>
          <p:cNvSpPr/>
          <p:nvPr/>
        </p:nvSpPr>
        <p:spPr>
          <a:xfrm>
            <a:off x="61722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Oval 91"/>
          <p:cNvSpPr/>
          <p:nvPr/>
        </p:nvSpPr>
        <p:spPr>
          <a:xfrm>
            <a:off x="6324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Oval 93"/>
          <p:cNvSpPr/>
          <p:nvPr/>
        </p:nvSpPr>
        <p:spPr>
          <a:xfrm>
            <a:off x="64770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Oval 94"/>
          <p:cNvSpPr/>
          <p:nvPr/>
        </p:nvSpPr>
        <p:spPr>
          <a:xfrm>
            <a:off x="66294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130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724400" y="1371600"/>
            <a:ext cx="3505200" cy="373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876800" y="2209800"/>
            <a:ext cx="3200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Area Range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76800" y="2743200"/>
            <a:ext cx="3200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Category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0" y="1524000"/>
            <a:ext cx="2819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Filters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6800" y="4495800"/>
            <a:ext cx="13716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Clear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29400" y="4495800"/>
            <a:ext cx="13716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Apply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664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Self Profile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 smtClean="0"/>
          </a:p>
        </p:txBody>
      </p:sp>
      <p:sp>
        <p:nvSpPr>
          <p:cNvPr id="6" name="Rectangle 5"/>
          <p:cNvSpPr/>
          <p:nvPr/>
        </p:nvSpPr>
        <p:spPr>
          <a:xfrm>
            <a:off x="4572000" y="304800"/>
            <a:ext cx="3429000" cy="579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572000" y="304800"/>
            <a:ext cx="34290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 smtClean="0">
                <a:solidFill>
                  <a:schemeClr val="tx1"/>
                </a:solidFill>
              </a:rPr>
              <a:t>App name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9400" y="4572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dirty="0" smtClean="0"/>
              <a:t>Your Location </a:t>
            </a:r>
            <a:endParaRPr lang="en-IN" sz="1200" dirty="0"/>
          </a:p>
        </p:txBody>
      </p:sp>
      <p:sp>
        <p:nvSpPr>
          <p:cNvPr id="17" name="Oval 16"/>
          <p:cNvSpPr/>
          <p:nvPr/>
        </p:nvSpPr>
        <p:spPr>
          <a:xfrm>
            <a:off x="4717472" y="1016577"/>
            <a:ext cx="1040823" cy="10408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Image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67401" y="1103293"/>
            <a:ext cx="196734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Vijay </a:t>
            </a:r>
            <a:r>
              <a:rPr lang="en-IN" dirty="0" err="1" smtClean="0">
                <a:solidFill>
                  <a:schemeClr val="bg1"/>
                </a:solidFill>
              </a:rPr>
              <a:t>chauhan</a:t>
            </a:r>
            <a:endParaRPr lang="en-IN" dirty="0" smtClean="0">
              <a:solidFill>
                <a:schemeClr val="bg1"/>
              </a:solidFill>
            </a:endParaRPr>
          </a:p>
          <a:p>
            <a:r>
              <a:rPr lang="en-IN" sz="1400" dirty="0" smtClean="0">
                <a:solidFill>
                  <a:schemeClr val="bg1"/>
                </a:solidFill>
              </a:rPr>
              <a:t>Mike@i-softin.com</a:t>
            </a:r>
          </a:p>
          <a:p>
            <a:r>
              <a:rPr lang="en-IN" sz="1400" dirty="0" smtClean="0">
                <a:solidFill>
                  <a:schemeClr val="bg1"/>
                </a:solidFill>
              </a:rPr>
              <a:t>+91 9205175041</a:t>
            </a:r>
          </a:p>
          <a:p>
            <a:r>
              <a:rPr lang="en-IN" sz="1400" dirty="0" smtClean="0">
                <a:solidFill>
                  <a:schemeClr val="bg1"/>
                </a:solidFill>
              </a:rPr>
              <a:t>27 Year</a:t>
            </a:r>
          </a:p>
          <a:p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717472" y="3352800"/>
            <a:ext cx="3117275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My Post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24400" y="2133600"/>
            <a:ext cx="3117275" cy="495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About us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724400" y="3886200"/>
            <a:ext cx="3117275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Support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724400" y="4419600"/>
            <a:ext cx="3117275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Share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731325" y="4953000"/>
            <a:ext cx="3117275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Logout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24400" y="2743200"/>
            <a:ext cx="3117275" cy="495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Request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5562600"/>
            <a:ext cx="34290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4572000" y="5562600"/>
            <a:ext cx="8382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Home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10200" y="5562600"/>
            <a:ext cx="104775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Notification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57950" y="5562600"/>
            <a:ext cx="70485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 smtClean="0">
                <a:solidFill>
                  <a:schemeClr val="tx1"/>
                </a:solidFill>
              </a:rPr>
              <a:t>Messg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62800" y="5562600"/>
            <a:ext cx="8382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Profile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584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Post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304800"/>
            <a:ext cx="3429000" cy="579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572000" y="304800"/>
            <a:ext cx="34290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 smtClean="0">
                <a:solidFill>
                  <a:schemeClr val="tx1"/>
                </a:solidFill>
              </a:rPr>
              <a:t>App name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9400" y="4572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dirty="0" smtClean="0"/>
              <a:t>Create New</a:t>
            </a:r>
            <a:endParaRPr lang="en-IN" sz="1200" dirty="0"/>
          </a:p>
        </p:txBody>
      </p:sp>
      <p:sp>
        <p:nvSpPr>
          <p:cNvPr id="8" name="Rectangle 7"/>
          <p:cNvSpPr/>
          <p:nvPr/>
        </p:nvSpPr>
        <p:spPr>
          <a:xfrm>
            <a:off x="4724400" y="990600"/>
            <a:ext cx="311727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Post List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24400" y="1600200"/>
            <a:ext cx="3082637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4876800" y="1752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5486400" y="16002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Car Selling</a:t>
            </a:r>
          </a:p>
          <a:p>
            <a:r>
              <a:rPr lang="en-IN" sz="1200" dirty="0" smtClean="0"/>
              <a:t>1,00,000/-                   2 day ago</a:t>
            </a:r>
            <a:endParaRPr lang="en-IN" sz="1200" dirty="0"/>
          </a:p>
        </p:txBody>
      </p:sp>
      <p:sp>
        <p:nvSpPr>
          <p:cNvPr id="22" name="Rectangle 21"/>
          <p:cNvSpPr/>
          <p:nvPr/>
        </p:nvSpPr>
        <p:spPr>
          <a:xfrm>
            <a:off x="5618018" y="2057400"/>
            <a:ext cx="858982" cy="30033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Edit</a:t>
            </a:r>
            <a:endParaRPr lang="en-IN" sz="1400" dirty="0"/>
          </a:p>
        </p:txBody>
      </p:sp>
      <p:sp>
        <p:nvSpPr>
          <p:cNvPr id="23" name="Rectangle 22"/>
          <p:cNvSpPr/>
          <p:nvPr/>
        </p:nvSpPr>
        <p:spPr>
          <a:xfrm>
            <a:off x="6761018" y="2057400"/>
            <a:ext cx="858982" cy="3003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Delete</a:t>
            </a:r>
            <a:endParaRPr lang="en-IN" sz="1400" dirty="0"/>
          </a:p>
        </p:txBody>
      </p:sp>
      <p:sp>
        <p:nvSpPr>
          <p:cNvPr id="24" name="Rectangle 23"/>
          <p:cNvSpPr/>
          <p:nvPr/>
        </p:nvSpPr>
        <p:spPr>
          <a:xfrm>
            <a:off x="4724400" y="2514600"/>
            <a:ext cx="3082637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/>
          <p:cNvSpPr/>
          <p:nvPr/>
        </p:nvSpPr>
        <p:spPr>
          <a:xfrm>
            <a:off x="4876800" y="2667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5486400" y="25146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Car Selling</a:t>
            </a:r>
          </a:p>
          <a:p>
            <a:r>
              <a:rPr lang="en-IN" sz="1200" dirty="0" smtClean="0"/>
              <a:t>1,00,000/-                   2 day ago</a:t>
            </a:r>
            <a:endParaRPr lang="en-IN" sz="1200" dirty="0"/>
          </a:p>
        </p:txBody>
      </p:sp>
      <p:sp>
        <p:nvSpPr>
          <p:cNvPr id="27" name="Rectangle 26"/>
          <p:cNvSpPr/>
          <p:nvPr/>
        </p:nvSpPr>
        <p:spPr>
          <a:xfrm>
            <a:off x="5618018" y="2971800"/>
            <a:ext cx="858982" cy="30033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Edit</a:t>
            </a:r>
            <a:endParaRPr lang="en-IN" sz="1400" dirty="0"/>
          </a:p>
        </p:txBody>
      </p:sp>
      <p:sp>
        <p:nvSpPr>
          <p:cNvPr id="28" name="Rectangle 27"/>
          <p:cNvSpPr/>
          <p:nvPr/>
        </p:nvSpPr>
        <p:spPr>
          <a:xfrm>
            <a:off x="6761018" y="2971800"/>
            <a:ext cx="858982" cy="3003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Delete</a:t>
            </a:r>
            <a:endParaRPr lang="en-IN" sz="1400" dirty="0"/>
          </a:p>
        </p:txBody>
      </p:sp>
      <p:sp>
        <p:nvSpPr>
          <p:cNvPr id="29" name="Rectangle 28"/>
          <p:cNvSpPr/>
          <p:nvPr/>
        </p:nvSpPr>
        <p:spPr>
          <a:xfrm>
            <a:off x="4724400" y="3429000"/>
            <a:ext cx="3082637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4876800" y="3581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/>
          <p:cNvSpPr txBox="1"/>
          <p:nvPr/>
        </p:nvSpPr>
        <p:spPr>
          <a:xfrm>
            <a:off x="5486400" y="34290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Car Selling</a:t>
            </a:r>
          </a:p>
          <a:p>
            <a:r>
              <a:rPr lang="en-IN" sz="1200" dirty="0" smtClean="0"/>
              <a:t>1,00,000/-                   2 day ago</a:t>
            </a:r>
            <a:endParaRPr lang="en-IN" sz="1200" dirty="0"/>
          </a:p>
        </p:txBody>
      </p:sp>
      <p:sp>
        <p:nvSpPr>
          <p:cNvPr id="32" name="Rectangle 31"/>
          <p:cNvSpPr/>
          <p:nvPr/>
        </p:nvSpPr>
        <p:spPr>
          <a:xfrm>
            <a:off x="5618018" y="3886200"/>
            <a:ext cx="858982" cy="30033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Edit</a:t>
            </a:r>
            <a:endParaRPr lang="en-IN" sz="1400" dirty="0"/>
          </a:p>
        </p:txBody>
      </p:sp>
      <p:sp>
        <p:nvSpPr>
          <p:cNvPr id="33" name="Rectangle 32"/>
          <p:cNvSpPr/>
          <p:nvPr/>
        </p:nvSpPr>
        <p:spPr>
          <a:xfrm>
            <a:off x="6761018" y="3886200"/>
            <a:ext cx="858982" cy="3003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Delete</a:t>
            </a:r>
            <a:endParaRPr lang="en-IN" sz="1400" dirty="0"/>
          </a:p>
        </p:txBody>
      </p:sp>
      <p:sp>
        <p:nvSpPr>
          <p:cNvPr id="34" name="Rectangle 33"/>
          <p:cNvSpPr/>
          <p:nvPr/>
        </p:nvSpPr>
        <p:spPr>
          <a:xfrm>
            <a:off x="4724400" y="4343400"/>
            <a:ext cx="3082637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/>
          <p:cNvSpPr/>
          <p:nvPr/>
        </p:nvSpPr>
        <p:spPr>
          <a:xfrm>
            <a:off x="4876800" y="4495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5486400" y="43434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Car Selling</a:t>
            </a:r>
          </a:p>
          <a:p>
            <a:r>
              <a:rPr lang="en-IN" sz="1200" dirty="0" smtClean="0"/>
              <a:t>1,00,000/-                   2 day ago</a:t>
            </a:r>
            <a:endParaRPr lang="en-IN" sz="1200" dirty="0"/>
          </a:p>
        </p:txBody>
      </p:sp>
      <p:sp>
        <p:nvSpPr>
          <p:cNvPr id="37" name="Rectangle 36"/>
          <p:cNvSpPr/>
          <p:nvPr/>
        </p:nvSpPr>
        <p:spPr>
          <a:xfrm>
            <a:off x="5618018" y="4800600"/>
            <a:ext cx="858982" cy="30033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Edit</a:t>
            </a:r>
            <a:endParaRPr lang="en-IN" sz="1400" dirty="0"/>
          </a:p>
        </p:txBody>
      </p:sp>
      <p:sp>
        <p:nvSpPr>
          <p:cNvPr id="38" name="Rectangle 37"/>
          <p:cNvSpPr/>
          <p:nvPr/>
        </p:nvSpPr>
        <p:spPr>
          <a:xfrm>
            <a:off x="6761018" y="4800600"/>
            <a:ext cx="858982" cy="3003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Delete</a:t>
            </a:r>
            <a:endParaRPr lang="en-IN" sz="1400" dirty="0"/>
          </a:p>
        </p:txBody>
      </p:sp>
      <p:sp>
        <p:nvSpPr>
          <p:cNvPr id="39" name="Rectangle 38"/>
          <p:cNvSpPr/>
          <p:nvPr/>
        </p:nvSpPr>
        <p:spPr>
          <a:xfrm>
            <a:off x="4724400" y="5257800"/>
            <a:ext cx="3082637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/>
          <p:cNvSpPr/>
          <p:nvPr/>
        </p:nvSpPr>
        <p:spPr>
          <a:xfrm>
            <a:off x="4876800" y="5410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5486400" y="52578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Car Selling</a:t>
            </a:r>
          </a:p>
          <a:p>
            <a:r>
              <a:rPr lang="en-IN" sz="1200" dirty="0" smtClean="0"/>
              <a:t>1,00,000/-                   2 day ago</a:t>
            </a:r>
            <a:endParaRPr lang="en-IN" sz="1200" dirty="0"/>
          </a:p>
        </p:txBody>
      </p:sp>
      <p:sp>
        <p:nvSpPr>
          <p:cNvPr id="42" name="Rectangle 41"/>
          <p:cNvSpPr/>
          <p:nvPr/>
        </p:nvSpPr>
        <p:spPr>
          <a:xfrm>
            <a:off x="5618018" y="5715000"/>
            <a:ext cx="858982" cy="30033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Edit</a:t>
            </a:r>
            <a:endParaRPr lang="en-IN" sz="1400" dirty="0"/>
          </a:p>
        </p:txBody>
      </p:sp>
      <p:sp>
        <p:nvSpPr>
          <p:cNvPr id="43" name="Rectangle 42"/>
          <p:cNvSpPr/>
          <p:nvPr/>
        </p:nvSpPr>
        <p:spPr>
          <a:xfrm>
            <a:off x="6761018" y="5715000"/>
            <a:ext cx="858982" cy="3003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Delete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333155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Post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304800"/>
            <a:ext cx="3429000" cy="579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572000" y="304800"/>
            <a:ext cx="34290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 smtClean="0">
                <a:solidFill>
                  <a:schemeClr val="tx1"/>
                </a:solidFill>
              </a:rPr>
              <a:t>App name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9400" y="4572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dirty="0" smtClean="0"/>
              <a:t>Create New</a:t>
            </a:r>
            <a:endParaRPr lang="en-IN" sz="1200" dirty="0"/>
          </a:p>
        </p:txBody>
      </p:sp>
      <p:sp>
        <p:nvSpPr>
          <p:cNvPr id="8" name="Rectangle 7"/>
          <p:cNvSpPr/>
          <p:nvPr/>
        </p:nvSpPr>
        <p:spPr>
          <a:xfrm>
            <a:off x="4724400" y="990600"/>
            <a:ext cx="311727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My Post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4400" y="2057400"/>
            <a:ext cx="3117275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Product Name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4400" y="1524000"/>
            <a:ext cx="3117275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Category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31325" y="2590800"/>
            <a:ext cx="529937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24400" y="3124200"/>
            <a:ext cx="3117275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Making Year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24400" y="3657600"/>
            <a:ext cx="3117275" cy="121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Product Description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24400" y="4953000"/>
            <a:ext cx="91439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Image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91200" y="4953000"/>
            <a:ext cx="9906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Image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58000" y="4953000"/>
            <a:ext cx="9144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Image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89862" y="5611091"/>
            <a:ext cx="1600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Send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0" y="2590800"/>
            <a:ext cx="529937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43600" y="2590800"/>
            <a:ext cx="529937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09063" y="2590800"/>
            <a:ext cx="1139537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Model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006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0" y="304800"/>
            <a:ext cx="3429000" cy="579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4572000" y="304800"/>
            <a:ext cx="34290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 smtClean="0">
                <a:solidFill>
                  <a:schemeClr val="tx1"/>
                </a:solidFill>
              </a:rPr>
              <a:t>App name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29400" y="4572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dirty="0" smtClean="0"/>
              <a:t>Location</a:t>
            </a:r>
            <a:endParaRPr lang="en-IN" sz="1200" dirty="0"/>
          </a:p>
        </p:txBody>
      </p:sp>
      <p:sp>
        <p:nvSpPr>
          <p:cNvPr id="5" name="Rectangle 4"/>
          <p:cNvSpPr/>
          <p:nvPr/>
        </p:nvSpPr>
        <p:spPr>
          <a:xfrm>
            <a:off x="4724400" y="990600"/>
            <a:ext cx="1558637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My Request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48400" y="990600"/>
            <a:ext cx="1558637" cy="457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Friend Request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24400" y="1600200"/>
            <a:ext cx="3082637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4876800" y="1752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5486400" y="16002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Vijay </a:t>
            </a:r>
            <a:r>
              <a:rPr lang="en-IN" sz="1200" dirty="0" err="1" smtClean="0"/>
              <a:t>chauhan</a:t>
            </a:r>
            <a:endParaRPr lang="en-IN" sz="1200" dirty="0" smtClean="0"/>
          </a:p>
          <a:p>
            <a:r>
              <a:rPr lang="en-IN" sz="1200" dirty="0" smtClean="0"/>
              <a:t>27 Year Noida            2 Days ago</a:t>
            </a:r>
            <a:endParaRPr lang="en-IN" sz="1200" dirty="0"/>
          </a:p>
        </p:txBody>
      </p:sp>
      <p:sp>
        <p:nvSpPr>
          <p:cNvPr id="19" name="Rectangle 18"/>
          <p:cNvSpPr/>
          <p:nvPr/>
        </p:nvSpPr>
        <p:spPr>
          <a:xfrm>
            <a:off x="5618018" y="2057400"/>
            <a:ext cx="858982" cy="30033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Accept</a:t>
            </a:r>
            <a:endParaRPr lang="en-IN" sz="1400" dirty="0"/>
          </a:p>
        </p:txBody>
      </p:sp>
      <p:sp>
        <p:nvSpPr>
          <p:cNvPr id="20" name="Rectangle 19"/>
          <p:cNvSpPr/>
          <p:nvPr/>
        </p:nvSpPr>
        <p:spPr>
          <a:xfrm>
            <a:off x="6761018" y="2057400"/>
            <a:ext cx="858982" cy="3003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Reject</a:t>
            </a:r>
            <a:endParaRPr lang="en-IN" sz="1400" dirty="0"/>
          </a:p>
        </p:txBody>
      </p:sp>
      <p:sp>
        <p:nvSpPr>
          <p:cNvPr id="21" name="Rectangle 20"/>
          <p:cNvSpPr/>
          <p:nvPr/>
        </p:nvSpPr>
        <p:spPr>
          <a:xfrm>
            <a:off x="4724400" y="2514600"/>
            <a:ext cx="3082637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4876800" y="2667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5486400" y="25146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Vijay </a:t>
            </a:r>
            <a:r>
              <a:rPr lang="en-IN" sz="1200" dirty="0" err="1" smtClean="0"/>
              <a:t>chauhan</a:t>
            </a:r>
            <a:endParaRPr lang="en-IN" sz="1200" dirty="0" smtClean="0"/>
          </a:p>
          <a:p>
            <a:r>
              <a:rPr lang="en-IN" sz="1200" dirty="0" smtClean="0"/>
              <a:t>27 Year Noida            2 Days ago</a:t>
            </a:r>
            <a:endParaRPr lang="en-IN" sz="1200" dirty="0"/>
          </a:p>
        </p:txBody>
      </p:sp>
      <p:sp>
        <p:nvSpPr>
          <p:cNvPr id="24" name="Rectangle 23"/>
          <p:cNvSpPr/>
          <p:nvPr/>
        </p:nvSpPr>
        <p:spPr>
          <a:xfrm>
            <a:off x="5618018" y="2971800"/>
            <a:ext cx="858982" cy="30033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Chat</a:t>
            </a:r>
            <a:endParaRPr lang="en-IN" sz="1400" dirty="0"/>
          </a:p>
        </p:txBody>
      </p:sp>
      <p:sp>
        <p:nvSpPr>
          <p:cNvPr id="26" name="Rectangle 25"/>
          <p:cNvSpPr/>
          <p:nvPr/>
        </p:nvSpPr>
        <p:spPr>
          <a:xfrm>
            <a:off x="4724400" y="3429000"/>
            <a:ext cx="3082637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/>
          <p:cNvSpPr/>
          <p:nvPr/>
        </p:nvSpPr>
        <p:spPr>
          <a:xfrm>
            <a:off x="4876800" y="3581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5486400" y="34290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Vijay </a:t>
            </a:r>
            <a:r>
              <a:rPr lang="en-IN" sz="1200" dirty="0" err="1" smtClean="0"/>
              <a:t>chauhan</a:t>
            </a:r>
            <a:endParaRPr lang="en-IN" sz="1200" dirty="0" smtClean="0"/>
          </a:p>
          <a:p>
            <a:r>
              <a:rPr lang="en-IN" sz="1200" dirty="0" smtClean="0"/>
              <a:t>27 Year Noida            2 Days ago</a:t>
            </a:r>
            <a:endParaRPr lang="en-IN" sz="1200" dirty="0"/>
          </a:p>
        </p:txBody>
      </p:sp>
      <p:sp>
        <p:nvSpPr>
          <p:cNvPr id="30" name="Rectangle 29"/>
          <p:cNvSpPr/>
          <p:nvPr/>
        </p:nvSpPr>
        <p:spPr>
          <a:xfrm>
            <a:off x="6761018" y="3886200"/>
            <a:ext cx="858982" cy="3003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Reject</a:t>
            </a:r>
            <a:endParaRPr lang="en-IN" sz="1400" dirty="0"/>
          </a:p>
        </p:txBody>
      </p:sp>
      <p:sp>
        <p:nvSpPr>
          <p:cNvPr id="31" name="Rectangle 30"/>
          <p:cNvSpPr/>
          <p:nvPr/>
        </p:nvSpPr>
        <p:spPr>
          <a:xfrm>
            <a:off x="4724400" y="4343400"/>
            <a:ext cx="3082637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/>
          <p:cNvSpPr/>
          <p:nvPr/>
        </p:nvSpPr>
        <p:spPr>
          <a:xfrm>
            <a:off x="4876800" y="4495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5486400" y="43434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Vijay </a:t>
            </a:r>
            <a:r>
              <a:rPr lang="en-IN" sz="1200" dirty="0" err="1" smtClean="0"/>
              <a:t>chauhan</a:t>
            </a:r>
            <a:endParaRPr lang="en-IN" sz="1200" dirty="0" smtClean="0"/>
          </a:p>
          <a:p>
            <a:r>
              <a:rPr lang="en-IN" sz="1200" dirty="0" smtClean="0"/>
              <a:t>27 Year Noida            2 Days ago</a:t>
            </a:r>
            <a:endParaRPr lang="en-IN" sz="1200" dirty="0"/>
          </a:p>
        </p:txBody>
      </p:sp>
      <p:sp>
        <p:nvSpPr>
          <p:cNvPr id="34" name="Rectangle 33"/>
          <p:cNvSpPr/>
          <p:nvPr/>
        </p:nvSpPr>
        <p:spPr>
          <a:xfrm>
            <a:off x="5618018" y="4800600"/>
            <a:ext cx="858982" cy="30033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Chat</a:t>
            </a:r>
            <a:endParaRPr lang="en-IN" sz="1400" dirty="0"/>
          </a:p>
        </p:txBody>
      </p:sp>
      <p:sp>
        <p:nvSpPr>
          <p:cNvPr id="36" name="Rectangle 35"/>
          <p:cNvSpPr/>
          <p:nvPr/>
        </p:nvSpPr>
        <p:spPr>
          <a:xfrm>
            <a:off x="4724400" y="5257800"/>
            <a:ext cx="3082637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4876800" y="5410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/>
          <p:cNvSpPr txBox="1"/>
          <p:nvPr/>
        </p:nvSpPr>
        <p:spPr>
          <a:xfrm>
            <a:off x="5486400" y="52578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Vijay </a:t>
            </a:r>
            <a:r>
              <a:rPr lang="en-IN" sz="1200" dirty="0" err="1" smtClean="0"/>
              <a:t>chauhan</a:t>
            </a:r>
            <a:endParaRPr lang="en-IN" sz="1200" dirty="0" smtClean="0"/>
          </a:p>
          <a:p>
            <a:r>
              <a:rPr lang="en-IN" sz="1200" dirty="0" smtClean="0"/>
              <a:t>27 Year Noida            2 Days ago</a:t>
            </a:r>
            <a:endParaRPr lang="en-IN" sz="1200" dirty="0"/>
          </a:p>
        </p:txBody>
      </p:sp>
      <p:sp>
        <p:nvSpPr>
          <p:cNvPr id="39" name="Rectangle 38"/>
          <p:cNvSpPr/>
          <p:nvPr/>
        </p:nvSpPr>
        <p:spPr>
          <a:xfrm>
            <a:off x="5618018" y="5715000"/>
            <a:ext cx="858982" cy="30033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Accept</a:t>
            </a:r>
            <a:endParaRPr lang="en-IN" sz="1400" dirty="0"/>
          </a:p>
        </p:txBody>
      </p:sp>
      <p:sp>
        <p:nvSpPr>
          <p:cNvPr id="40" name="Rectangle 39"/>
          <p:cNvSpPr/>
          <p:nvPr/>
        </p:nvSpPr>
        <p:spPr>
          <a:xfrm>
            <a:off x="6761018" y="5715000"/>
            <a:ext cx="858982" cy="3003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Reject</a:t>
            </a:r>
            <a:endParaRPr lang="en-IN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734199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Friend Request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2941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0" y="304800"/>
            <a:ext cx="3429000" cy="579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4572000" y="304800"/>
            <a:ext cx="34290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 smtClean="0">
                <a:solidFill>
                  <a:schemeClr val="tx1"/>
                </a:solidFill>
              </a:rPr>
              <a:t>App name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29400" y="4572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dirty="0" smtClean="0"/>
              <a:t>Location</a:t>
            </a:r>
            <a:endParaRPr lang="en-IN" sz="1200" dirty="0"/>
          </a:p>
        </p:txBody>
      </p:sp>
      <p:sp>
        <p:nvSpPr>
          <p:cNvPr id="5" name="Rectangle 4"/>
          <p:cNvSpPr/>
          <p:nvPr/>
        </p:nvSpPr>
        <p:spPr>
          <a:xfrm>
            <a:off x="4724400" y="990600"/>
            <a:ext cx="1558637" cy="457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My Request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48400" y="990600"/>
            <a:ext cx="1558637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Friend Request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24400" y="1600200"/>
            <a:ext cx="3082637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4876800" y="1752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5486400" y="16002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Vijay </a:t>
            </a:r>
            <a:r>
              <a:rPr lang="en-IN" sz="1200" dirty="0" err="1" smtClean="0"/>
              <a:t>chauhan</a:t>
            </a:r>
            <a:endParaRPr lang="en-IN" sz="1200" dirty="0" smtClean="0"/>
          </a:p>
          <a:p>
            <a:r>
              <a:rPr lang="en-IN" sz="1200" dirty="0" smtClean="0"/>
              <a:t>27 Year Noida            2 Days ago</a:t>
            </a:r>
            <a:endParaRPr lang="en-IN" sz="1200" dirty="0"/>
          </a:p>
        </p:txBody>
      </p:sp>
      <p:sp>
        <p:nvSpPr>
          <p:cNvPr id="19" name="Rectangle 18"/>
          <p:cNvSpPr/>
          <p:nvPr/>
        </p:nvSpPr>
        <p:spPr>
          <a:xfrm>
            <a:off x="5618018" y="2061865"/>
            <a:ext cx="2001982" cy="29587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Request send</a:t>
            </a:r>
            <a:endParaRPr lang="en-IN" sz="1400" dirty="0"/>
          </a:p>
        </p:txBody>
      </p:sp>
      <p:sp>
        <p:nvSpPr>
          <p:cNvPr id="29" name="Rectangle 28"/>
          <p:cNvSpPr/>
          <p:nvPr/>
        </p:nvSpPr>
        <p:spPr>
          <a:xfrm>
            <a:off x="4724400" y="2514600"/>
            <a:ext cx="3082637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/>
          <p:cNvSpPr/>
          <p:nvPr/>
        </p:nvSpPr>
        <p:spPr>
          <a:xfrm>
            <a:off x="4876800" y="2667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5486400" y="25146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Vijay </a:t>
            </a:r>
            <a:r>
              <a:rPr lang="en-IN" sz="1200" dirty="0" err="1" smtClean="0"/>
              <a:t>chauhan</a:t>
            </a:r>
            <a:endParaRPr lang="en-IN" sz="1200" dirty="0" smtClean="0"/>
          </a:p>
          <a:p>
            <a:r>
              <a:rPr lang="en-IN" sz="1200" dirty="0" smtClean="0"/>
              <a:t>27 Year Noida            2 Days ago</a:t>
            </a:r>
            <a:endParaRPr lang="en-IN" sz="1200" dirty="0"/>
          </a:p>
        </p:txBody>
      </p:sp>
      <p:sp>
        <p:nvSpPr>
          <p:cNvPr id="42" name="Rectangle 41"/>
          <p:cNvSpPr/>
          <p:nvPr/>
        </p:nvSpPr>
        <p:spPr>
          <a:xfrm>
            <a:off x="5618018" y="2976265"/>
            <a:ext cx="2001982" cy="29587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Chat</a:t>
            </a:r>
            <a:endParaRPr lang="en-IN" sz="1400" dirty="0"/>
          </a:p>
        </p:txBody>
      </p:sp>
      <p:sp>
        <p:nvSpPr>
          <p:cNvPr id="43" name="Rectangle 42"/>
          <p:cNvSpPr/>
          <p:nvPr/>
        </p:nvSpPr>
        <p:spPr>
          <a:xfrm>
            <a:off x="4724400" y="3429000"/>
            <a:ext cx="3082637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/>
          <p:cNvSpPr/>
          <p:nvPr/>
        </p:nvSpPr>
        <p:spPr>
          <a:xfrm>
            <a:off x="4876800" y="3581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/>
          <p:cNvSpPr txBox="1"/>
          <p:nvPr/>
        </p:nvSpPr>
        <p:spPr>
          <a:xfrm>
            <a:off x="5486400" y="34290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Vijay </a:t>
            </a:r>
            <a:r>
              <a:rPr lang="en-IN" sz="1200" dirty="0" err="1" smtClean="0"/>
              <a:t>chauhan</a:t>
            </a:r>
            <a:endParaRPr lang="en-IN" sz="1200" dirty="0" smtClean="0"/>
          </a:p>
          <a:p>
            <a:r>
              <a:rPr lang="en-IN" sz="1200" dirty="0" smtClean="0"/>
              <a:t>27 Year Noida            2 Days ago</a:t>
            </a:r>
            <a:endParaRPr lang="en-IN" sz="1200" dirty="0"/>
          </a:p>
        </p:txBody>
      </p:sp>
      <p:sp>
        <p:nvSpPr>
          <p:cNvPr id="46" name="Rectangle 45"/>
          <p:cNvSpPr/>
          <p:nvPr/>
        </p:nvSpPr>
        <p:spPr>
          <a:xfrm>
            <a:off x="5618018" y="3890665"/>
            <a:ext cx="2001982" cy="295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Reject</a:t>
            </a:r>
            <a:endParaRPr lang="en-IN" sz="1400" dirty="0"/>
          </a:p>
        </p:txBody>
      </p:sp>
      <p:sp>
        <p:nvSpPr>
          <p:cNvPr id="47" name="Rectangle 46"/>
          <p:cNvSpPr/>
          <p:nvPr/>
        </p:nvSpPr>
        <p:spPr>
          <a:xfrm>
            <a:off x="4724400" y="4343400"/>
            <a:ext cx="3082637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/>
          <p:cNvSpPr/>
          <p:nvPr/>
        </p:nvSpPr>
        <p:spPr>
          <a:xfrm>
            <a:off x="4876800" y="4495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/>
          <p:cNvSpPr txBox="1"/>
          <p:nvPr/>
        </p:nvSpPr>
        <p:spPr>
          <a:xfrm>
            <a:off x="5486400" y="43434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Vijay </a:t>
            </a:r>
            <a:r>
              <a:rPr lang="en-IN" sz="1200" dirty="0" err="1" smtClean="0"/>
              <a:t>chauhan</a:t>
            </a:r>
            <a:endParaRPr lang="en-IN" sz="1200" dirty="0" smtClean="0"/>
          </a:p>
          <a:p>
            <a:r>
              <a:rPr lang="en-IN" sz="1200" dirty="0" smtClean="0"/>
              <a:t>27 Year Noida            2 Days ago</a:t>
            </a:r>
            <a:endParaRPr lang="en-IN" sz="1200" dirty="0"/>
          </a:p>
        </p:txBody>
      </p:sp>
      <p:sp>
        <p:nvSpPr>
          <p:cNvPr id="50" name="Rectangle 49"/>
          <p:cNvSpPr/>
          <p:nvPr/>
        </p:nvSpPr>
        <p:spPr>
          <a:xfrm>
            <a:off x="5618018" y="4805065"/>
            <a:ext cx="2001982" cy="29587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chat</a:t>
            </a:r>
            <a:endParaRPr lang="en-IN" sz="1400" dirty="0"/>
          </a:p>
        </p:txBody>
      </p:sp>
      <p:sp>
        <p:nvSpPr>
          <p:cNvPr id="51" name="Rectangle 50"/>
          <p:cNvSpPr/>
          <p:nvPr/>
        </p:nvSpPr>
        <p:spPr>
          <a:xfrm>
            <a:off x="4724400" y="5257800"/>
            <a:ext cx="3082637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/>
          <p:cNvSpPr/>
          <p:nvPr/>
        </p:nvSpPr>
        <p:spPr>
          <a:xfrm>
            <a:off x="4876800" y="5410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/>
          <p:cNvSpPr txBox="1"/>
          <p:nvPr/>
        </p:nvSpPr>
        <p:spPr>
          <a:xfrm>
            <a:off x="5486400" y="52578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Vijay </a:t>
            </a:r>
            <a:r>
              <a:rPr lang="en-IN" sz="1200" dirty="0" err="1" smtClean="0"/>
              <a:t>chauhan</a:t>
            </a:r>
            <a:endParaRPr lang="en-IN" sz="1200" dirty="0" smtClean="0"/>
          </a:p>
          <a:p>
            <a:r>
              <a:rPr lang="en-IN" sz="1200" dirty="0" smtClean="0"/>
              <a:t>27 Year Noida            2 Days ago</a:t>
            </a:r>
            <a:endParaRPr lang="en-IN" sz="1200" dirty="0"/>
          </a:p>
        </p:txBody>
      </p:sp>
      <p:sp>
        <p:nvSpPr>
          <p:cNvPr id="54" name="Rectangle 53"/>
          <p:cNvSpPr/>
          <p:nvPr/>
        </p:nvSpPr>
        <p:spPr>
          <a:xfrm>
            <a:off x="5618018" y="5719465"/>
            <a:ext cx="2001982" cy="295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Reject</a:t>
            </a:r>
            <a:endParaRPr lang="en-IN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838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My Request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8562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304800"/>
            <a:ext cx="3429000" cy="579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572000" y="304800"/>
            <a:ext cx="34290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 smtClean="0">
                <a:solidFill>
                  <a:schemeClr val="tx1"/>
                </a:solidFill>
              </a:rPr>
              <a:t>App name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9400" y="4572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dirty="0" smtClean="0"/>
              <a:t>Your Location </a:t>
            </a:r>
            <a:endParaRPr lang="en-IN" sz="1200" dirty="0"/>
          </a:p>
        </p:txBody>
      </p:sp>
      <p:sp>
        <p:nvSpPr>
          <p:cNvPr id="8" name="Rectangle 7"/>
          <p:cNvSpPr/>
          <p:nvPr/>
        </p:nvSpPr>
        <p:spPr>
          <a:xfrm>
            <a:off x="4724400" y="990600"/>
            <a:ext cx="311727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Support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4400" y="1524000"/>
            <a:ext cx="3117275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Name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4400" y="2057400"/>
            <a:ext cx="3117275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Email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31325" y="2590800"/>
            <a:ext cx="3117275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Mobile no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24400" y="3124200"/>
            <a:ext cx="3117275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Concern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24400" y="3657600"/>
            <a:ext cx="3117275" cy="121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Message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89862" y="5334000"/>
            <a:ext cx="1600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Send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25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 screen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648200" y="685800"/>
            <a:ext cx="35052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5867400" y="5105400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6705600" y="5105400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6096000" y="5105400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6400800" y="5105400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257800" y="1828800"/>
            <a:ext cx="24384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Test content</a:t>
            </a:r>
          </a:p>
          <a:p>
            <a:pPr algn="ctr"/>
            <a:r>
              <a:rPr lang="en-IN" dirty="0" smtClean="0"/>
              <a:t>-------------------------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-------------------------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-------------------------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311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 screen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8175" y="242887"/>
            <a:ext cx="5111750" cy="585311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 smtClean="0">
              <a:solidFill>
                <a:srgbClr val="92D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5800" y="685800"/>
            <a:ext cx="34290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876800" y="2438400"/>
            <a:ext cx="2667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Mobile no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15100" y="2819400"/>
            <a:ext cx="133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>
                <a:solidFill>
                  <a:schemeClr val="bg1"/>
                </a:solidFill>
              </a:rPr>
              <a:t>Forgot password?</a:t>
            </a:r>
            <a:endParaRPr lang="en-IN" sz="1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67300" y="2877979"/>
            <a:ext cx="133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>
                <a:solidFill>
                  <a:schemeClr val="bg1"/>
                </a:solidFill>
              </a:rPr>
              <a:t>Remember</a:t>
            </a:r>
            <a:endParaRPr lang="en-IN" sz="1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3000" y="2924890"/>
            <a:ext cx="152400" cy="123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5410200" y="3352800"/>
            <a:ext cx="1524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Login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5000" y="5735782"/>
            <a:ext cx="133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/>
                </a:solidFill>
              </a:rPr>
              <a:t>Skip Login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53000" y="5181600"/>
            <a:ext cx="2590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Signup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3000" y="4495800"/>
            <a:ext cx="2590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Login With Google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95800" y="4038600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solidFill>
                  <a:schemeClr val="bg1"/>
                </a:solidFill>
              </a:rPr>
              <a:t>--------------OR--------------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1200" y="16764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Login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42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OTP screen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495800" y="685800"/>
            <a:ext cx="34290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4724400" y="1828800"/>
            <a:ext cx="3048000" cy="2743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4953000" y="2971800"/>
            <a:ext cx="2590800" cy="419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Enter </a:t>
            </a:r>
            <a:r>
              <a:rPr lang="en-IN" dirty="0">
                <a:solidFill>
                  <a:schemeClr val="tx1"/>
                </a:solidFill>
              </a:rPr>
              <a:t>4 digit code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53000" y="3810000"/>
            <a:ext cx="1181100" cy="419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Done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77000" y="3810000"/>
            <a:ext cx="1066800" cy="419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Re-Send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29200" y="1981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Enter One time password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48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Location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 smtClean="0"/>
          </a:p>
        </p:txBody>
      </p:sp>
      <p:sp>
        <p:nvSpPr>
          <p:cNvPr id="5" name="Rectangle 4"/>
          <p:cNvSpPr/>
          <p:nvPr/>
        </p:nvSpPr>
        <p:spPr>
          <a:xfrm>
            <a:off x="4724400" y="990600"/>
            <a:ext cx="34290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029200" y="4343400"/>
            <a:ext cx="2819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Use My Current Location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29200" y="4953000"/>
            <a:ext cx="2819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Browse Manually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2600" y="1828800"/>
            <a:ext cx="1676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App icon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029200" y="38978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Choose your location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299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724400" y="1371600"/>
            <a:ext cx="3505200" cy="373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876800" y="2209800"/>
            <a:ext cx="3200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Area Range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76800" y="2743200"/>
            <a:ext cx="3200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Category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0" y="1524000"/>
            <a:ext cx="2819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Filters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6800" y="4495800"/>
            <a:ext cx="13716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Clear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29400" y="4495800"/>
            <a:ext cx="13716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Apply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63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Home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 smtClean="0"/>
          </a:p>
        </p:txBody>
      </p:sp>
      <p:sp>
        <p:nvSpPr>
          <p:cNvPr id="5" name="Rectangle 4"/>
          <p:cNvSpPr/>
          <p:nvPr/>
        </p:nvSpPr>
        <p:spPr>
          <a:xfrm>
            <a:off x="4572000" y="304800"/>
            <a:ext cx="3429000" cy="579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572000" y="5562600"/>
            <a:ext cx="34290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572000" y="304800"/>
            <a:ext cx="34290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 smtClean="0">
                <a:solidFill>
                  <a:schemeClr val="tx1"/>
                </a:solidFill>
              </a:rPr>
              <a:t>App name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5562600"/>
            <a:ext cx="8382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Home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10200" y="5562600"/>
            <a:ext cx="104775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Notification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57950" y="5562600"/>
            <a:ext cx="70485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 smtClean="0">
                <a:solidFill>
                  <a:schemeClr val="tx1"/>
                </a:solidFill>
              </a:rPr>
              <a:t>Messg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62800" y="5562600"/>
            <a:ext cx="8382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Profile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0" y="838200"/>
            <a:ext cx="34290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Map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29400" y="3048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dirty="0" smtClean="0"/>
              <a:t>Your Location </a:t>
            </a:r>
            <a:endParaRPr lang="en-IN" sz="1200" dirty="0"/>
          </a:p>
        </p:txBody>
      </p:sp>
      <p:sp>
        <p:nvSpPr>
          <p:cNvPr id="32" name="Rectangle 31"/>
          <p:cNvSpPr/>
          <p:nvPr/>
        </p:nvSpPr>
        <p:spPr>
          <a:xfrm>
            <a:off x="4572000" y="1905000"/>
            <a:ext cx="17145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20 Match Found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86500" y="1905000"/>
            <a:ext cx="17145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20 Match Found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00600" y="2438400"/>
            <a:ext cx="3048000" cy="304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7086600" y="2514600"/>
            <a:ext cx="83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2 Days ago</a:t>
            </a:r>
          </a:p>
          <a:p>
            <a:r>
              <a:rPr lang="en-IN" sz="1100" dirty="0" smtClean="0"/>
              <a:t>          2Km</a:t>
            </a:r>
            <a:endParaRPr lang="en-IN" sz="1100" dirty="0"/>
          </a:p>
        </p:txBody>
      </p:sp>
      <p:sp>
        <p:nvSpPr>
          <p:cNvPr id="26" name="Oval 25"/>
          <p:cNvSpPr/>
          <p:nvPr/>
        </p:nvSpPr>
        <p:spPr>
          <a:xfrm>
            <a:off x="6896100" y="4267200"/>
            <a:ext cx="876300" cy="514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Dislike</a:t>
            </a:r>
            <a:endParaRPr lang="en-IN" sz="1100" dirty="0"/>
          </a:p>
        </p:txBody>
      </p:sp>
      <p:sp>
        <p:nvSpPr>
          <p:cNvPr id="35" name="Oval 34"/>
          <p:cNvSpPr/>
          <p:nvPr/>
        </p:nvSpPr>
        <p:spPr>
          <a:xfrm>
            <a:off x="6896100" y="4876800"/>
            <a:ext cx="876300" cy="514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Like</a:t>
            </a:r>
            <a:endParaRPr lang="en-IN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5715000" y="3352800"/>
            <a:ext cx="125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Product </a:t>
            </a:r>
            <a:r>
              <a:rPr lang="en-IN" sz="1200" dirty="0" smtClean="0"/>
              <a:t>Image</a:t>
            </a:r>
          </a:p>
          <a:p>
            <a:r>
              <a:rPr lang="en-IN" sz="1200" dirty="0" smtClean="0"/>
              <a:t>Price 1,00,000/-</a:t>
            </a:r>
            <a:endParaRPr lang="en-IN" sz="1200" dirty="0"/>
          </a:p>
        </p:txBody>
      </p:sp>
      <p:sp>
        <p:nvSpPr>
          <p:cNvPr id="37" name="Oval 36"/>
          <p:cNvSpPr/>
          <p:nvPr/>
        </p:nvSpPr>
        <p:spPr>
          <a:xfrm>
            <a:off x="4867275" y="4572000"/>
            <a:ext cx="847725" cy="847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Profile Image</a:t>
            </a:r>
            <a:endParaRPr lang="en-IN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5676900" y="4800600"/>
            <a:ext cx="125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Vijay </a:t>
            </a:r>
            <a:r>
              <a:rPr lang="en-IN" sz="1200" dirty="0" err="1" smtClean="0"/>
              <a:t>chauhan</a:t>
            </a:r>
            <a:endParaRPr lang="en-IN" sz="1200" dirty="0" smtClean="0"/>
          </a:p>
          <a:p>
            <a:r>
              <a:rPr lang="en-IN" sz="1200" dirty="0" smtClean="0"/>
              <a:t>27 Year</a:t>
            </a:r>
            <a:endParaRPr lang="en-IN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629400" y="5612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dirty="0" smtClean="0"/>
              <a:t>Filter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197587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Home page Full view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4572000" y="304800"/>
            <a:ext cx="3429000" cy="579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4572000" y="5562600"/>
            <a:ext cx="34290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4572000" y="304800"/>
            <a:ext cx="34290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 smtClean="0">
                <a:solidFill>
                  <a:schemeClr val="tx1"/>
                </a:solidFill>
              </a:rPr>
              <a:t>App name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72000" y="5562600"/>
            <a:ext cx="8382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Home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410200" y="5562600"/>
            <a:ext cx="104775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Notification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57950" y="5562600"/>
            <a:ext cx="70485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 smtClean="0">
                <a:solidFill>
                  <a:schemeClr val="tx1"/>
                </a:solidFill>
              </a:rPr>
              <a:t>Messg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162800" y="5562600"/>
            <a:ext cx="8382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Profile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4572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dirty="0" smtClean="0"/>
              <a:t>Your Location </a:t>
            </a:r>
            <a:endParaRPr lang="en-IN" sz="1200" dirty="0"/>
          </a:p>
        </p:txBody>
      </p:sp>
      <p:sp>
        <p:nvSpPr>
          <p:cNvPr id="63" name="Rectangle 62"/>
          <p:cNvSpPr/>
          <p:nvPr/>
        </p:nvSpPr>
        <p:spPr>
          <a:xfrm>
            <a:off x="4800600" y="1143000"/>
            <a:ext cx="3048000" cy="4114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TextBox 63"/>
          <p:cNvSpPr txBox="1"/>
          <p:nvPr/>
        </p:nvSpPr>
        <p:spPr>
          <a:xfrm>
            <a:off x="7086600" y="1219200"/>
            <a:ext cx="83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2 Days ago</a:t>
            </a:r>
          </a:p>
          <a:p>
            <a:r>
              <a:rPr lang="en-IN" sz="1100" dirty="0" smtClean="0"/>
              <a:t>          2Km</a:t>
            </a:r>
            <a:endParaRPr lang="en-IN" sz="1100" dirty="0"/>
          </a:p>
        </p:txBody>
      </p:sp>
      <p:sp>
        <p:nvSpPr>
          <p:cNvPr id="65" name="Oval 64"/>
          <p:cNvSpPr/>
          <p:nvPr/>
        </p:nvSpPr>
        <p:spPr>
          <a:xfrm>
            <a:off x="4914900" y="4457700"/>
            <a:ext cx="876300" cy="514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Dislike</a:t>
            </a:r>
            <a:endParaRPr lang="en-IN" sz="1100" dirty="0"/>
          </a:p>
        </p:txBody>
      </p:sp>
      <p:sp>
        <p:nvSpPr>
          <p:cNvPr id="66" name="Oval 65"/>
          <p:cNvSpPr/>
          <p:nvPr/>
        </p:nvSpPr>
        <p:spPr>
          <a:xfrm>
            <a:off x="6896100" y="4495800"/>
            <a:ext cx="876300" cy="514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Like</a:t>
            </a:r>
            <a:endParaRPr lang="en-IN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5715000" y="2057400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Product </a:t>
            </a:r>
            <a:r>
              <a:rPr lang="en-IN" sz="1200" dirty="0" smtClean="0"/>
              <a:t>Image</a:t>
            </a:r>
          </a:p>
          <a:p>
            <a:r>
              <a:rPr lang="en-IN" sz="1200" dirty="0" smtClean="0"/>
              <a:t>Items name</a:t>
            </a:r>
          </a:p>
          <a:p>
            <a:r>
              <a:rPr lang="en-IN" sz="1200" dirty="0" smtClean="0"/>
              <a:t>Price 1,00,000/-</a:t>
            </a:r>
          </a:p>
        </p:txBody>
      </p:sp>
      <p:sp>
        <p:nvSpPr>
          <p:cNvPr id="68" name="Oval 67"/>
          <p:cNvSpPr/>
          <p:nvPr/>
        </p:nvSpPr>
        <p:spPr>
          <a:xfrm>
            <a:off x="5934075" y="3962400"/>
            <a:ext cx="847725" cy="847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Profile Image</a:t>
            </a:r>
            <a:endParaRPr lang="en-IN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5753100" y="4796135"/>
            <a:ext cx="125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Vijay </a:t>
            </a:r>
            <a:r>
              <a:rPr lang="en-IN" sz="1200" dirty="0" err="1" smtClean="0"/>
              <a:t>chauhan</a:t>
            </a:r>
            <a:endParaRPr lang="en-IN" sz="1200" dirty="0" smtClean="0"/>
          </a:p>
          <a:p>
            <a:pPr algn="ctr"/>
            <a:r>
              <a:rPr lang="en-IN" sz="1200" dirty="0" smtClean="0"/>
              <a:t>27 Year</a:t>
            </a:r>
            <a:endParaRPr lang="en-IN" sz="1200" dirty="0"/>
          </a:p>
        </p:txBody>
      </p:sp>
      <p:sp>
        <p:nvSpPr>
          <p:cNvPr id="70" name="Oval 69"/>
          <p:cNvSpPr/>
          <p:nvPr/>
        </p:nvSpPr>
        <p:spPr>
          <a:xfrm>
            <a:off x="4800599" y="2991651"/>
            <a:ext cx="990601" cy="665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Product</a:t>
            </a:r>
          </a:p>
          <a:p>
            <a:pPr algn="ctr"/>
            <a:r>
              <a:rPr lang="en-IN" sz="1100" dirty="0" smtClean="0"/>
              <a:t>image</a:t>
            </a:r>
            <a:endParaRPr lang="en-IN" sz="1100" dirty="0"/>
          </a:p>
        </p:txBody>
      </p:sp>
      <p:sp>
        <p:nvSpPr>
          <p:cNvPr id="71" name="Oval 70"/>
          <p:cNvSpPr/>
          <p:nvPr/>
        </p:nvSpPr>
        <p:spPr>
          <a:xfrm>
            <a:off x="5791201" y="2991651"/>
            <a:ext cx="1066800" cy="665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Product</a:t>
            </a:r>
          </a:p>
          <a:p>
            <a:pPr algn="ctr"/>
            <a:r>
              <a:rPr lang="en-IN" sz="1100" dirty="0" smtClean="0"/>
              <a:t>image</a:t>
            </a:r>
            <a:endParaRPr lang="en-IN" sz="1100" dirty="0"/>
          </a:p>
        </p:txBody>
      </p:sp>
      <p:sp>
        <p:nvSpPr>
          <p:cNvPr id="72" name="Oval 71"/>
          <p:cNvSpPr/>
          <p:nvPr/>
        </p:nvSpPr>
        <p:spPr>
          <a:xfrm>
            <a:off x="6857999" y="2991651"/>
            <a:ext cx="990601" cy="665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Product</a:t>
            </a:r>
          </a:p>
          <a:p>
            <a:pPr algn="ctr"/>
            <a:r>
              <a:rPr lang="en-IN" sz="1100" dirty="0" smtClean="0"/>
              <a:t>image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347753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Host Profile screen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4572000" y="304800"/>
            <a:ext cx="3429000" cy="579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>
            <a:off x="4572000" y="5562600"/>
            <a:ext cx="34290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4572000" y="304800"/>
            <a:ext cx="34290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 smtClean="0">
                <a:solidFill>
                  <a:schemeClr val="tx1"/>
                </a:solidFill>
              </a:rPr>
              <a:t>App name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572000" y="5562600"/>
            <a:ext cx="8382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Home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410200" y="5562600"/>
            <a:ext cx="104775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Notification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457950" y="5562600"/>
            <a:ext cx="70485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 smtClean="0">
                <a:solidFill>
                  <a:schemeClr val="tx1"/>
                </a:solidFill>
              </a:rPr>
              <a:t>Messg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162800" y="5562600"/>
            <a:ext cx="8382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Profile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29400" y="4572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dirty="0" smtClean="0"/>
              <a:t>Your Location </a:t>
            </a:r>
            <a:endParaRPr lang="en-IN" sz="1200" dirty="0"/>
          </a:p>
        </p:txBody>
      </p:sp>
      <p:sp>
        <p:nvSpPr>
          <p:cNvPr id="49" name="Rectangle 48"/>
          <p:cNvSpPr/>
          <p:nvPr/>
        </p:nvSpPr>
        <p:spPr>
          <a:xfrm>
            <a:off x="5638800" y="1143000"/>
            <a:ext cx="1371600" cy="1828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/>
          <p:cNvSpPr txBox="1"/>
          <p:nvPr/>
        </p:nvSpPr>
        <p:spPr>
          <a:xfrm>
            <a:off x="7086600" y="1219200"/>
            <a:ext cx="83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2 Days ago</a:t>
            </a:r>
          </a:p>
          <a:p>
            <a:r>
              <a:rPr lang="en-IN" sz="1100" dirty="0" smtClean="0"/>
              <a:t>          2Km</a:t>
            </a:r>
            <a:endParaRPr lang="en-IN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5715000" y="2057400"/>
            <a:ext cx="125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Product Image</a:t>
            </a:r>
            <a:endParaRPr lang="en-IN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3200400"/>
            <a:ext cx="1809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Vijay </a:t>
            </a:r>
            <a:r>
              <a:rPr lang="en-IN" dirty="0" err="1" smtClean="0"/>
              <a:t>chauhan</a:t>
            </a:r>
            <a:endParaRPr lang="en-IN" dirty="0" smtClean="0"/>
          </a:p>
          <a:p>
            <a:r>
              <a:rPr lang="en-IN" sz="1200" dirty="0" smtClean="0"/>
              <a:t>Last Active Today</a:t>
            </a:r>
          </a:p>
          <a:p>
            <a:r>
              <a:rPr lang="en-IN" sz="1200" dirty="0" smtClean="0"/>
              <a:t>2Km Away</a:t>
            </a:r>
            <a:endParaRPr lang="en-IN" sz="1200" dirty="0"/>
          </a:p>
        </p:txBody>
      </p:sp>
      <p:sp>
        <p:nvSpPr>
          <p:cNvPr id="8" name="Rectangle 7"/>
          <p:cNvSpPr/>
          <p:nvPr/>
        </p:nvSpPr>
        <p:spPr>
          <a:xfrm>
            <a:off x="4648200" y="4038600"/>
            <a:ext cx="32004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tx1"/>
                </a:solidFill>
              </a:rPr>
              <a:t>About me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724400" y="5029200"/>
            <a:ext cx="828675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Like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6943725" y="5029200"/>
            <a:ext cx="828675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Dislike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53100" y="5029200"/>
            <a:ext cx="87630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Hello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8200" y="4267200"/>
            <a:ext cx="3200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solidFill>
                  <a:schemeClr val="bg1"/>
                </a:solidFill>
              </a:rPr>
              <a:t>Lorem</a:t>
            </a:r>
            <a:r>
              <a:rPr lang="en-US" sz="1100" b="1" dirty="0">
                <a:solidFill>
                  <a:schemeClr val="bg1"/>
                </a:solidFill>
              </a:rPr>
              <a:t> </a:t>
            </a:r>
            <a:r>
              <a:rPr lang="en-US" sz="1100" b="1" dirty="0" err="1">
                <a:solidFill>
                  <a:schemeClr val="bg1"/>
                </a:solidFill>
              </a:rPr>
              <a:t>Ipsum</a:t>
            </a:r>
            <a:r>
              <a:rPr lang="en-US" sz="1100" dirty="0">
                <a:solidFill>
                  <a:schemeClr val="bg1"/>
                </a:solidFill>
              </a:rPr>
              <a:t> is simply dummy text of the printing and typesetting industry. </a:t>
            </a:r>
            <a:r>
              <a:rPr lang="en-US" sz="1100" dirty="0" err="1">
                <a:solidFill>
                  <a:schemeClr val="bg1"/>
                </a:solidFill>
              </a:rPr>
              <a:t>Lorem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Ipsum</a:t>
            </a:r>
            <a:r>
              <a:rPr lang="en-US" sz="1100" dirty="0">
                <a:solidFill>
                  <a:schemeClr val="bg1"/>
                </a:solidFill>
              </a:rPr>
              <a:t> has been the industry's standard dummy text ever since the </a:t>
            </a:r>
            <a:r>
              <a:rPr lang="en-US" sz="1100" dirty="0" smtClean="0">
                <a:solidFill>
                  <a:schemeClr val="bg1"/>
                </a:solidFill>
              </a:rPr>
              <a:t>..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43725" y="3352800"/>
            <a:ext cx="904875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Post</a:t>
            </a: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198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427</Words>
  <Application>Microsoft Office PowerPoint</Application>
  <PresentationFormat>On-screen Show (4:3)</PresentationFormat>
  <Paragraphs>226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Splash screen</vt:lpstr>
      <vt:lpstr>Intro screen</vt:lpstr>
      <vt:lpstr>Login screen</vt:lpstr>
      <vt:lpstr>OTP screen</vt:lpstr>
      <vt:lpstr>Location </vt:lpstr>
      <vt:lpstr>Filter</vt:lpstr>
      <vt:lpstr>Home page</vt:lpstr>
      <vt:lpstr>Home page Full view</vt:lpstr>
      <vt:lpstr>Host Profile screen</vt:lpstr>
      <vt:lpstr>PowerPoint Presentation</vt:lpstr>
      <vt:lpstr>Filter</vt:lpstr>
      <vt:lpstr>Self Profile</vt:lpstr>
      <vt:lpstr>Post List</vt:lpstr>
      <vt:lpstr>Create Post </vt:lpstr>
      <vt:lpstr>PowerPoint Presentation</vt:lpstr>
      <vt:lpstr>PowerPoint Presentation</vt:lpstr>
      <vt:lpstr>Support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Splash screen</dc:title>
  <dc:creator>lenovo</dc:creator>
  <cp:lastModifiedBy>ismail - [2010]</cp:lastModifiedBy>
  <cp:revision>121</cp:revision>
  <dcterms:created xsi:type="dcterms:W3CDTF">2006-08-16T00:00:00Z</dcterms:created>
  <dcterms:modified xsi:type="dcterms:W3CDTF">2019-07-11T11:49:34Z</dcterms:modified>
</cp:coreProperties>
</file>