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true" embedTrueTypeFonts="true">
  <p:sldMasterIdLst>
    <p:sldMasterId id="2147483648" r:id="rId1"/>
  </p:sldMasterIdLst>
  <p:sldIdLst>
    <p:sldId id="256" r:id="rId6"/>
  </p:sldIdLst>
  <p:sldSz cx="18288000" cy="10287000"/>
  <p:notesSz cx="6858000" cy="9144000"/>
  <p:embeddedFontLst>
    <p:embeddedFont>
      <p:font typeface="210 GGotmangul Regular"/>
      <p:regular r:id="rId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fonts/font1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Relationship Id="rId6" Target="../media/image5.png" Type="http://schemas.openxmlformats.org/officeDocument/2006/relationships/image"/><Relationship Id="rId7" Target="../media/image6.png" Type="http://schemas.openxmlformats.org/officeDocument/2006/relationships/image"/><Relationship Id="rId8" Target="../media/image7.png" Type="http://schemas.openxmlformats.org/officeDocument/2006/relationships/image"/><Relationship Id="rId9" Target="../media/image8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AA880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alphaModFix amt="81000"/>
          </a:blip>
          <a:stretch>
            <a:fillRect/>
          </a:stretch>
        </p:blipFill>
        <p:spPr>
          <a:xfrm rot="0">
            <a:off x="0" y="0"/>
            <a:ext cx="18288000" cy="102870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5054600" y="812800"/>
            <a:ext cx="3759200" cy="85852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5168900" y="927100"/>
            <a:ext cx="3530600" cy="8369300"/>
          </a:xfrm>
          <a:prstGeom prst="rect">
            <a:avLst/>
          </a:prstGeom>
        </p:spPr>
      </p:pic>
      <p:grpSp>
        <p:nvGrpSpPr>
          <p:cNvPr name="Group 5" id="5"/>
          <p:cNvGrpSpPr/>
          <p:nvPr/>
        </p:nvGrpSpPr>
        <p:grpSpPr>
          <a:xfrm>
            <a:off x="2147483647" y="-2147483648"/>
            <a:ext cx="2147483647" cy="2147483647"/>
          </a:xfrm>
        </p:grpSpPr>
      </p:grpSp>
      <p:pic>
        <p:nvPicPr>
          <p:cNvPr name="Picture 6" id="6"/>
          <p:cNvPicPr>
            <a:picLocks noChangeAspect="true"/>
          </p:cNvPicPr>
          <p:nvPr/>
        </p:nvPicPr>
        <p:blipFill>
          <a:blip r:embed="rId5">
            <a:alphaModFix amt="13000"/>
          </a:blip>
          <a:stretch>
            <a:fillRect/>
          </a:stretch>
        </p:blipFill>
        <p:spPr>
          <a:xfrm rot="0">
            <a:off x="17513300" y="-355600"/>
            <a:ext cx="774700" cy="109982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7373600" y="-76200"/>
            <a:ext cx="762000" cy="102870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7">
            <a:alphaModFix amt="24000"/>
          </a:blip>
          <a:stretch>
            <a:fillRect/>
          </a:stretch>
        </p:blipFill>
        <p:spPr>
          <a:xfrm rot="0">
            <a:off x="13538200" y="2286000"/>
            <a:ext cx="127000" cy="127000"/>
          </a:xfrm>
          <a:prstGeom prst="rect">
            <a:avLst/>
          </a:prstGeom>
          <a:effectLst>
            <a:outerShdw dir="2700000" dist="11209" blurRad="147">
              <a:srgbClr val="000000">
                <a:alpha val="50000"/>
              </a:srgbClr>
            </a:outerShdw>
          </a:effectLst>
        </p:spPr>
      </p:pic>
      <p:sp>
        <p:nvSpPr>
          <p:cNvPr name="TextBox 9" id="9"/>
          <p:cNvSpPr txBox="true"/>
          <p:nvPr/>
        </p:nvSpPr>
        <p:spPr>
          <a:xfrm rot="0">
            <a:off x="6438900" y="1612900"/>
            <a:ext cx="1143000" cy="69850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96279"/>
              </a:lnSpc>
            </a:pPr>
            <a:r>
              <a:rPr lang="ko-KR" sz="9100" b="false" i="false" u="none" strike="noStrike" spc="-600">
                <a:solidFill>
                  <a:srgbClr val="000000"/>
                </a:solidFill>
                <a:ea typeface="210 GGotmangul Regular"/>
              </a:rPr>
              <a:t>감사합니다</a:t>
            </a:r>
          </a:p>
        </p:txBody>
      </p:sp>
      <p:pic>
        <p:nvPicPr>
          <p:cNvPr name="Picture 10" id="10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8801100" y="393700"/>
            <a:ext cx="1943100" cy="37719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8877300" y="3060700"/>
            <a:ext cx="1498600" cy="5892800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10185400" y="8001000"/>
            <a:ext cx="1409700" cy="1638300"/>
          </a:xfrm>
          <a:prstGeom prst="rect">
            <a:avLst/>
          </a:prstGeom>
        </p:spPr>
      </p:pic>
      <p:sp>
        <p:nvSpPr>
          <p:cNvPr name="TextBox 13" id="13"/>
          <p:cNvSpPr txBox="true"/>
          <p:nvPr/>
        </p:nvSpPr>
        <p:spPr>
          <a:xfrm rot="0">
            <a:off x="10401300" y="8128000"/>
            <a:ext cx="977900" cy="9652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83000"/>
              </a:lnSpc>
            </a:pPr>
            <a:r>
              <a:rPr lang="ko-KR" sz="3200" b="false" i="false" u="none" strike="noStrike" spc="-200">
                <a:solidFill>
                  <a:srgbClr val="E1CA86"/>
                </a:solidFill>
                <a:ea typeface="210 GGotmangul Regular"/>
              </a:rPr>
              <a:t>강태현과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0388600" y="9067800"/>
            <a:ext cx="1003300" cy="3556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83000"/>
              </a:lnSpc>
            </a:pPr>
            <a:r>
              <a:rPr lang="ko-KR" sz="2000" b="false" i="false" u="none" strike="noStrike" spc="-100">
                <a:solidFill>
                  <a:srgbClr val="E1CA86"/>
                </a:solidFill>
                <a:ea typeface="210 GGotmangul Regular"/>
              </a:rPr>
              <a:t>아이들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cp:revision>1</cp:revision>
</cp:coreProperties>
</file>