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6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9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5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1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D200-51E2-4599-9799-BD8F338210B9}" type="datetimeFigureOut">
              <a:rPr lang="en-US" smtClean="0"/>
              <a:t>06/26/2017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4D55-5736-49BE-BA05-6CE8677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26495" y="524834"/>
            <a:ext cx="2077690" cy="367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StartWorkersAsync</a:t>
            </a:r>
            <a:r>
              <a:rPr lang="en-US" altLang="zh-TW" dirty="0" smtClean="0"/>
              <a:t>()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034817" y="524834"/>
            <a:ext cx="2077690" cy="367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StopWorkers</a:t>
            </a:r>
            <a:r>
              <a:rPr lang="en-US" altLang="zh-TW" dirty="0" smtClean="0"/>
              <a:t>()</a:t>
            </a:r>
            <a:endParaRPr lang="en-US" dirty="0"/>
          </a:p>
        </p:txBody>
      </p:sp>
      <p:cxnSp>
        <p:nvCxnSpPr>
          <p:cNvPr id="7" name="直線接點 6"/>
          <p:cNvCxnSpPr>
            <a:stCxn id="4" idx="2"/>
          </p:cNvCxnSpPr>
          <p:nvPr/>
        </p:nvCxnSpPr>
        <p:spPr>
          <a:xfrm>
            <a:off x="6065340" y="892758"/>
            <a:ext cx="0" cy="555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2"/>
          </p:cNvCxnSpPr>
          <p:nvPr/>
        </p:nvCxnSpPr>
        <p:spPr>
          <a:xfrm>
            <a:off x="9073662" y="892758"/>
            <a:ext cx="0" cy="555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09961" y="524834"/>
            <a:ext cx="2077690" cy="367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Main( )</a:t>
            </a:r>
            <a:endParaRPr lang="en-US" dirty="0"/>
          </a:p>
        </p:txBody>
      </p:sp>
      <p:cxnSp>
        <p:nvCxnSpPr>
          <p:cNvPr id="11" name="直線接點 10"/>
          <p:cNvCxnSpPr>
            <a:stCxn id="10" idx="2"/>
          </p:cNvCxnSpPr>
          <p:nvPr/>
        </p:nvCxnSpPr>
        <p:spPr>
          <a:xfrm>
            <a:off x="2948806" y="892758"/>
            <a:ext cx="0" cy="555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948806" y="1471697"/>
            <a:ext cx="300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57128" y="1374305"/>
            <a:ext cx="211014" cy="13364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957128" y="2710736"/>
            <a:ext cx="211014" cy="3327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2948806" y="2645808"/>
            <a:ext cx="300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2948806" y="5957127"/>
            <a:ext cx="300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76270" y="3554796"/>
            <a:ext cx="211015" cy="5951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948806" y="3630546"/>
            <a:ext cx="5978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216838" y="4025524"/>
            <a:ext cx="275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2"/>
          </p:cNvCxnSpPr>
          <p:nvPr/>
        </p:nvCxnSpPr>
        <p:spPr>
          <a:xfrm flipH="1">
            <a:off x="2948806" y="4149969"/>
            <a:ext cx="613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大括弧 26"/>
          <p:cNvSpPr/>
          <p:nvPr/>
        </p:nvSpPr>
        <p:spPr>
          <a:xfrm>
            <a:off x="6354810" y="1412180"/>
            <a:ext cx="459906" cy="12390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16741" y="1109183"/>
            <a:ext cx="10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STOPPED</a:t>
            </a:r>
            <a:endParaRPr 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836266" y="1846439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</a:t>
            </a:r>
            <a:endParaRPr 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830948" y="3142883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1" name="右大括弧 30"/>
          <p:cNvSpPr/>
          <p:nvPr/>
        </p:nvSpPr>
        <p:spPr>
          <a:xfrm>
            <a:off x="6354810" y="2724263"/>
            <a:ext cx="459906" cy="1247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830948" y="4742324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STOPPING</a:t>
            </a:r>
            <a:endParaRPr lang="en-US" dirty="0"/>
          </a:p>
        </p:txBody>
      </p:sp>
      <p:sp>
        <p:nvSpPr>
          <p:cNvPr id="33" name="右大括弧 32"/>
          <p:cNvSpPr/>
          <p:nvPr/>
        </p:nvSpPr>
        <p:spPr>
          <a:xfrm>
            <a:off x="6354810" y="4059175"/>
            <a:ext cx="459906" cy="18167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116741" y="5815745"/>
            <a:ext cx="10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STOPPED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148999" y="141218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148999" y="2541004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148999" y="5875373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</cp:revision>
  <dcterms:created xsi:type="dcterms:W3CDTF">2017-06-26T03:58:03Z</dcterms:created>
  <dcterms:modified xsi:type="dcterms:W3CDTF">2017-06-26T04:06:04Z</dcterms:modified>
</cp:coreProperties>
</file>