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6" r:id="rId4"/>
    <p:sldMasterId id="214748367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embeddedFontLst>
    <p:embeddedFont>
      <p:font typeface="Century Gothic"/>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CenturyGothic-regular.fntdata"/><Relationship Id="rId11" Type="http://schemas.openxmlformats.org/officeDocument/2006/relationships/slide" Target="slides/slide5.xml"/><Relationship Id="rId22" Type="http://schemas.openxmlformats.org/officeDocument/2006/relationships/font" Target="fonts/CenturyGothic-italic.fntdata"/><Relationship Id="rId10" Type="http://schemas.openxmlformats.org/officeDocument/2006/relationships/slide" Target="slides/slide4.xml"/><Relationship Id="rId21" Type="http://schemas.openxmlformats.org/officeDocument/2006/relationships/font" Target="fonts/CenturyGothic-bold.fntdata"/><Relationship Id="rId13" Type="http://schemas.openxmlformats.org/officeDocument/2006/relationships/slide" Target="slides/slide7.xml"/><Relationship Id="rId12" Type="http://schemas.openxmlformats.org/officeDocument/2006/relationships/slide" Target="slides/slide6.xml"/><Relationship Id="rId23" Type="http://schemas.openxmlformats.org/officeDocument/2006/relationships/font" Target="fonts/CenturyGothic-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e9d6f6fddf_2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ge9d6f6fddf_2_1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e9d6f6fddf_2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ge9d6f6fddf_2_18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e9d6f6fddf_2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ge9d6f6fddf_2_18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e9d6f6fddf_2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ge9d6f6fddf_2_20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e9d6f6fddf_2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ge9d6f6fddf_2_2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e9d6f6fddf_1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e9d6f6fddf_1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e9d6f6fddf_2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ge9d6f6fddf_2_14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e9d6f6fddf_2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ge9d6f6fddf_2_14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e9d6f6fddf_2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ge9d6f6fddf_2_15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e9d6f6fddf_2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ge9d6f6fddf_2_15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e9d6f6fddf_2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ge9d6f6fddf_2_16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e9d6f6fddf_2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ge9d6f6fddf_2_17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e9d6f6fddf_2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ge9d6f6fddf_2_17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e de titre" type="title">
  <p:cSld name="TITLE">
    <p:spTree>
      <p:nvGrpSpPr>
        <p:cNvPr id="57" name="Shape 57"/>
        <p:cNvGrpSpPr/>
        <p:nvPr/>
      </p:nvGrpSpPr>
      <p:grpSpPr>
        <a:xfrm>
          <a:off x="0" y="0"/>
          <a:ext cx="0" cy="0"/>
          <a:chOff x="0" y="0"/>
          <a:chExt cx="0" cy="0"/>
        </a:xfrm>
      </p:grpSpPr>
      <p:pic>
        <p:nvPicPr>
          <p:cNvPr descr="C2-HD-BTM.png" id="58" name="Google Shape;58;p14"/>
          <p:cNvPicPr preferRelativeResize="0"/>
          <p:nvPr/>
        </p:nvPicPr>
        <p:blipFill rotWithShape="1">
          <a:blip r:embed="rId2">
            <a:alphaModFix/>
          </a:blip>
          <a:srcRect b="0" l="0" r="0" t="0"/>
          <a:stretch/>
        </p:blipFill>
        <p:spPr>
          <a:xfrm>
            <a:off x="0" y="3281363"/>
            <a:ext cx="9144000" cy="1862138"/>
          </a:xfrm>
          <a:prstGeom prst="rect">
            <a:avLst/>
          </a:prstGeom>
          <a:noFill/>
          <a:ln>
            <a:noFill/>
          </a:ln>
        </p:spPr>
      </p:pic>
      <p:sp>
        <p:nvSpPr>
          <p:cNvPr id="59" name="Google Shape;59;p14"/>
          <p:cNvSpPr txBox="1"/>
          <p:nvPr>
            <p:ph type="ctrTitle"/>
          </p:nvPr>
        </p:nvSpPr>
        <p:spPr>
          <a:xfrm>
            <a:off x="1028700" y="1352554"/>
            <a:ext cx="7086600" cy="1368822"/>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4500"/>
              <a:buFont typeface="Century Gothic"/>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0" name="Google Shape;60;p14"/>
          <p:cNvSpPr txBox="1"/>
          <p:nvPr>
            <p:ph idx="1" type="subTitle"/>
          </p:nvPr>
        </p:nvSpPr>
        <p:spPr>
          <a:xfrm>
            <a:off x="1028700" y="2724151"/>
            <a:ext cx="7086600" cy="514350"/>
          </a:xfrm>
          <a:prstGeom prst="rect">
            <a:avLst/>
          </a:prstGeom>
          <a:noFill/>
          <a:ln>
            <a:noFill/>
          </a:ln>
        </p:spPr>
        <p:txBody>
          <a:bodyPr anchorCtr="0" anchor="t" bIns="34275" lIns="68575" spcFirstLastPara="1" rIns="68575" wrap="square" tIns="34275">
            <a:normAutofit/>
          </a:bodyPr>
          <a:lstStyle>
            <a:lvl1pPr lvl="0" algn="l">
              <a:lnSpc>
                <a:spcPct val="90000"/>
              </a:lnSpc>
              <a:spcBef>
                <a:spcPts val="800"/>
              </a:spcBef>
              <a:spcAft>
                <a:spcPts val="0"/>
              </a:spcAft>
              <a:buClr>
                <a:schemeClr val="dk1"/>
              </a:buClr>
              <a:buSzPts val="1500"/>
              <a:buNone/>
              <a:defRPr sz="15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61" name="Google Shape;61;p14"/>
          <p:cNvSpPr txBox="1"/>
          <p:nvPr>
            <p:ph idx="10" type="dt"/>
          </p:nvPr>
        </p:nvSpPr>
        <p:spPr>
          <a:xfrm>
            <a:off x="5932171" y="3235746"/>
            <a:ext cx="2183130" cy="280981"/>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2" name="Google Shape;62;p14"/>
          <p:cNvSpPr txBox="1"/>
          <p:nvPr>
            <p:ph idx="11" type="ftr"/>
          </p:nvPr>
        </p:nvSpPr>
        <p:spPr>
          <a:xfrm>
            <a:off x="1028700" y="3242884"/>
            <a:ext cx="48006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3" name="Google Shape;63;p14"/>
          <p:cNvSpPr txBox="1"/>
          <p:nvPr>
            <p:ph idx="12" type="sldNum"/>
          </p:nvPr>
        </p:nvSpPr>
        <p:spPr>
          <a:xfrm>
            <a:off x="6057900" y="1073150"/>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contenu" type="obj">
  <p:cSld name="OBJECT">
    <p:spTree>
      <p:nvGrpSpPr>
        <p:cNvPr id="64" name="Shape 64"/>
        <p:cNvGrpSpPr/>
        <p:nvPr/>
      </p:nvGrpSpPr>
      <p:grpSpPr>
        <a:xfrm>
          <a:off x="0" y="0"/>
          <a:ext cx="0" cy="0"/>
          <a:chOff x="0" y="0"/>
          <a:chExt cx="0" cy="0"/>
        </a:xfrm>
      </p:grpSpPr>
      <p:sp>
        <p:nvSpPr>
          <p:cNvPr id="65" name="Google Shape;65;p15"/>
          <p:cNvSpPr txBox="1"/>
          <p:nvPr>
            <p:ph type="title"/>
          </p:nvPr>
        </p:nvSpPr>
        <p:spPr>
          <a:xfrm>
            <a:off x="2171700" y="573280"/>
            <a:ext cx="6457950" cy="969771"/>
          </a:xfrm>
          <a:prstGeom prst="rect">
            <a:avLst/>
          </a:prstGeom>
          <a:noFill/>
          <a:ln>
            <a:noFill/>
          </a:ln>
        </p:spPr>
        <p:txBody>
          <a:bodyPr anchorCtr="0" anchor="ctr" bIns="34275" lIns="68575" spcFirstLastPara="1" rIns="68575" wrap="square" tIns="34275">
            <a:normAutofit/>
          </a:bodyPr>
          <a:lstStyle>
            <a:lvl1pPr lvl="0" algn="r">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6" name="Google Shape;66;p15"/>
          <p:cNvSpPr txBox="1"/>
          <p:nvPr>
            <p:ph idx="1" type="body"/>
          </p:nvPr>
        </p:nvSpPr>
        <p:spPr>
          <a:xfrm>
            <a:off x="514350" y="1645920"/>
            <a:ext cx="8115300" cy="301809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67" name="Google Shape;67;p15"/>
          <p:cNvSpPr txBox="1"/>
          <p:nvPr>
            <p:ph idx="10" type="dt"/>
          </p:nvPr>
        </p:nvSpPr>
        <p:spPr>
          <a:xfrm>
            <a:off x="6446520" y="4767263"/>
            <a:ext cx="2183130" cy="273844"/>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8" name="Google Shape;68;p15"/>
          <p:cNvSpPr txBox="1"/>
          <p:nvPr>
            <p:ph idx="11" type="ftr"/>
          </p:nvPr>
        </p:nvSpPr>
        <p:spPr>
          <a:xfrm>
            <a:off x="514350" y="4766884"/>
            <a:ext cx="58293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9" name="Google Shape;69;p15"/>
          <p:cNvSpPr txBox="1"/>
          <p:nvPr>
            <p:ph idx="12" type="sldNum"/>
          </p:nvPr>
        </p:nvSpPr>
        <p:spPr>
          <a:xfrm>
            <a:off x="6572250" y="285750"/>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de section" showMasterSp="0" type="secHead">
  <p:cSld name="SECTION_HEADER">
    <p:spTree>
      <p:nvGrpSpPr>
        <p:cNvPr id="70" name="Shape 70"/>
        <p:cNvGrpSpPr/>
        <p:nvPr/>
      </p:nvGrpSpPr>
      <p:grpSpPr>
        <a:xfrm>
          <a:off x="0" y="0"/>
          <a:ext cx="0" cy="0"/>
          <a:chOff x="0" y="0"/>
          <a:chExt cx="0" cy="0"/>
        </a:xfrm>
      </p:grpSpPr>
      <p:pic>
        <p:nvPicPr>
          <p:cNvPr descr="C2-HD-BTM.png" id="71" name="Google Shape;71;p16"/>
          <p:cNvPicPr preferRelativeResize="0"/>
          <p:nvPr/>
        </p:nvPicPr>
        <p:blipFill rotWithShape="1">
          <a:blip r:embed="rId2">
            <a:alphaModFix/>
          </a:blip>
          <a:srcRect b="0" l="0" r="0" t="0"/>
          <a:stretch/>
        </p:blipFill>
        <p:spPr>
          <a:xfrm>
            <a:off x="0" y="3281363"/>
            <a:ext cx="9144000" cy="1862138"/>
          </a:xfrm>
          <a:prstGeom prst="rect">
            <a:avLst/>
          </a:prstGeom>
          <a:noFill/>
          <a:ln>
            <a:noFill/>
          </a:ln>
        </p:spPr>
      </p:pic>
      <p:sp>
        <p:nvSpPr>
          <p:cNvPr id="72" name="Google Shape;72;p16"/>
          <p:cNvSpPr txBox="1"/>
          <p:nvPr>
            <p:ph type="title"/>
          </p:nvPr>
        </p:nvSpPr>
        <p:spPr>
          <a:xfrm>
            <a:off x="514350" y="565150"/>
            <a:ext cx="8115299" cy="2101451"/>
          </a:xfrm>
          <a:prstGeom prst="rect">
            <a:avLst/>
          </a:prstGeom>
          <a:noFill/>
          <a:ln>
            <a:noFill/>
          </a:ln>
        </p:spPr>
        <p:txBody>
          <a:bodyPr anchorCtr="0" anchor="b" bIns="34275" lIns="68575" spcFirstLastPara="1" rIns="68575" wrap="square" tIns="34275">
            <a:normAutofit/>
          </a:bodyPr>
          <a:lstStyle>
            <a:lvl1pPr lvl="0" algn="r">
              <a:lnSpc>
                <a:spcPct val="90000"/>
              </a:lnSpc>
              <a:spcBef>
                <a:spcPts val="0"/>
              </a:spcBef>
              <a:spcAft>
                <a:spcPts val="0"/>
              </a:spcAft>
              <a:buClr>
                <a:schemeClr val="dk1"/>
              </a:buClr>
              <a:buSzPts val="3000"/>
              <a:buFont typeface="Century Gothic"/>
              <a:buNone/>
              <a:defRPr sz="30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3" name="Google Shape;73;p16"/>
          <p:cNvSpPr txBox="1"/>
          <p:nvPr>
            <p:ph idx="1" type="body"/>
          </p:nvPr>
        </p:nvSpPr>
        <p:spPr>
          <a:xfrm>
            <a:off x="768350" y="2731294"/>
            <a:ext cx="7867650" cy="716756"/>
          </a:xfrm>
          <a:prstGeom prst="rect">
            <a:avLst/>
          </a:prstGeom>
          <a:noFill/>
          <a:ln>
            <a:noFill/>
          </a:ln>
        </p:spPr>
        <p:txBody>
          <a:bodyPr anchorCtr="0" anchor="t" bIns="34275" lIns="68575" spcFirstLastPara="1" rIns="68575" wrap="square" tIns="34275">
            <a:normAutofit/>
          </a:bodyPr>
          <a:lstStyle>
            <a:lvl1pPr indent="-228600" lvl="0" marL="457200" algn="r">
              <a:lnSpc>
                <a:spcPct val="90000"/>
              </a:lnSpc>
              <a:spcBef>
                <a:spcPts val="800"/>
              </a:spcBef>
              <a:spcAft>
                <a:spcPts val="0"/>
              </a:spcAft>
              <a:buClr>
                <a:srgbClr val="888888"/>
              </a:buClr>
              <a:buSzPts val="1700"/>
              <a:buNone/>
              <a:defRPr sz="1700">
                <a:solidFill>
                  <a:srgbClr val="888888"/>
                </a:solidFill>
              </a:defRPr>
            </a:lvl1pPr>
            <a:lvl2pPr indent="-228600" lvl="1" marL="914400" algn="l">
              <a:lnSpc>
                <a:spcPct val="90000"/>
              </a:lnSpc>
              <a:spcBef>
                <a:spcPts val="400"/>
              </a:spcBef>
              <a:spcAft>
                <a:spcPts val="0"/>
              </a:spcAft>
              <a:buClr>
                <a:srgbClr val="888888"/>
              </a:buClr>
              <a:buSzPts val="1500"/>
              <a:buNone/>
              <a:defRPr sz="1500">
                <a:solidFill>
                  <a:srgbClr val="888888"/>
                </a:solidFill>
              </a:defRPr>
            </a:lvl2pPr>
            <a:lvl3pPr indent="-228600" lvl="2" marL="1371600" algn="l">
              <a:lnSpc>
                <a:spcPct val="90000"/>
              </a:lnSpc>
              <a:spcBef>
                <a:spcPts val="400"/>
              </a:spcBef>
              <a:spcAft>
                <a:spcPts val="0"/>
              </a:spcAft>
              <a:buClr>
                <a:srgbClr val="888888"/>
              </a:buClr>
              <a:buSzPts val="1400"/>
              <a:buNone/>
              <a:defRPr sz="1400">
                <a:solidFill>
                  <a:srgbClr val="888888"/>
                </a:solidFill>
              </a:defRPr>
            </a:lvl3pPr>
            <a:lvl4pPr indent="-228600" lvl="3" marL="1828800" algn="l">
              <a:lnSpc>
                <a:spcPct val="90000"/>
              </a:lnSpc>
              <a:spcBef>
                <a:spcPts val="400"/>
              </a:spcBef>
              <a:spcAft>
                <a:spcPts val="0"/>
              </a:spcAft>
              <a:buClr>
                <a:srgbClr val="888888"/>
              </a:buClr>
              <a:buSzPts val="1200"/>
              <a:buNone/>
              <a:defRPr sz="1200">
                <a:solidFill>
                  <a:srgbClr val="888888"/>
                </a:solidFill>
              </a:defRPr>
            </a:lvl4pPr>
            <a:lvl5pPr indent="-228600" lvl="4" marL="2286000" algn="l">
              <a:lnSpc>
                <a:spcPct val="90000"/>
              </a:lnSpc>
              <a:spcBef>
                <a:spcPts val="400"/>
              </a:spcBef>
              <a:spcAft>
                <a:spcPts val="0"/>
              </a:spcAft>
              <a:buClr>
                <a:srgbClr val="888888"/>
              </a:buClr>
              <a:buSzPts val="1200"/>
              <a:buNone/>
              <a:defRPr sz="1200">
                <a:solidFill>
                  <a:srgbClr val="888888"/>
                </a:solidFill>
              </a:defRPr>
            </a:lvl5pPr>
            <a:lvl6pPr indent="-228600" lvl="5" marL="2743200" algn="l">
              <a:lnSpc>
                <a:spcPct val="90000"/>
              </a:lnSpc>
              <a:spcBef>
                <a:spcPts val="400"/>
              </a:spcBef>
              <a:spcAft>
                <a:spcPts val="0"/>
              </a:spcAft>
              <a:buClr>
                <a:srgbClr val="888888"/>
              </a:buClr>
              <a:buSzPts val="1200"/>
              <a:buNone/>
              <a:defRPr sz="1200">
                <a:solidFill>
                  <a:srgbClr val="888888"/>
                </a:solidFill>
              </a:defRPr>
            </a:lvl6pPr>
            <a:lvl7pPr indent="-228600" lvl="6" marL="3200400" algn="l">
              <a:lnSpc>
                <a:spcPct val="90000"/>
              </a:lnSpc>
              <a:spcBef>
                <a:spcPts val="400"/>
              </a:spcBef>
              <a:spcAft>
                <a:spcPts val="0"/>
              </a:spcAft>
              <a:buClr>
                <a:srgbClr val="888888"/>
              </a:buClr>
              <a:buSzPts val="1200"/>
              <a:buNone/>
              <a:defRPr sz="1200">
                <a:solidFill>
                  <a:srgbClr val="888888"/>
                </a:solidFill>
              </a:defRPr>
            </a:lvl7pPr>
            <a:lvl8pPr indent="-228600" lvl="7" marL="3657600" algn="l">
              <a:lnSpc>
                <a:spcPct val="90000"/>
              </a:lnSpc>
              <a:spcBef>
                <a:spcPts val="400"/>
              </a:spcBef>
              <a:spcAft>
                <a:spcPts val="0"/>
              </a:spcAft>
              <a:buClr>
                <a:srgbClr val="888888"/>
              </a:buClr>
              <a:buSzPts val="1200"/>
              <a:buNone/>
              <a:defRPr sz="1200">
                <a:solidFill>
                  <a:srgbClr val="888888"/>
                </a:solidFill>
              </a:defRPr>
            </a:lvl8pPr>
            <a:lvl9pPr indent="-228600" lvl="8" marL="4114800" algn="l">
              <a:lnSpc>
                <a:spcPct val="90000"/>
              </a:lnSpc>
              <a:spcBef>
                <a:spcPts val="400"/>
              </a:spcBef>
              <a:spcAft>
                <a:spcPts val="0"/>
              </a:spcAft>
              <a:buClr>
                <a:srgbClr val="888888"/>
              </a:buClr>
              <a:buSzPts val="1200"/>
              <a:buNone/>
              <a:defRPr sz="1200">
                <a:solidFill>
                  <a:srgbClr val="888888"/>
                </a:solidFill>
              </a:defRPr>
            </a:lvl9pPr>
          </a:lstStyle>
          <a:p/>
        </p:txBody>
      </p:sp>
      <p:sp>
        <p:nvSpPr>
          <p:cNvPr id="74" name="Google Shape;74;p16"/>
          <p:cNvSpPr txBox="1"/>
          <p:nvPr>
            <p:ph idx="10" type="dt"/>
          </p:nvPr>
        </p:nvSpPr>
        <p:spPr>
          <a:xfrm>
            <a:off x="5860839" y="285750"/>
            <a:ext cx="2183130" cy="273844"/>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5" name="Google Shape;75;p16"/>
          <p:cNvSpPr txBox="1"/>
          <p:nvPr>
            <p:ph idx="11" type="ftr"/>
          </p:nvPr>
        </p:nvSpPr>
        <p:spPr>
          <a:xfrm>
            <a:off x="514350" y="285751"/>
            <a:ext cx="5243619" cy="273049"/>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6" name="Google Shape;76;p16"/>
          <p:cNvSpPr txBox="1"/>
          <p:nvPr>
            <p:ph idx="12" type="sldNum"/>
          </p:nvPr>
        </p:nvSpPr>
        <p:spPr>
          <a:xfrm>
            <a:off x="8146839" y="285750"/>
            <a:ext cx="482811"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ux contenus" type="twoObj">
  <p:cSld name="TWO_OBJECTS">
    <p:spTree>
      <p:nvGrpSpPr>
        <p:cNvPr id="77" name="Shape 77"/>
        <p:cNvGrpSpPr/>
        <p:nvPr/>
      </p:nvGrpSpPr>
      <p:grpSpPr>
        <a:xfrm>
          <a:off x="0" y="0"/>
          <a:ext cx="0" cy="0"/>
          <a:chOff x="0" y="0"/>
          <a:chExt cx="0" cy="0"/>
        </a:xfrm>
      </p:grpSpPr>
      <p:sp>
        <p:nvSpPr>
          <p:cNvPr id="78" name="Google Shape;78;p17"/>
          <p:cNvSpPr txBox="1"/>
          <p:nvPr>
            <p:ph type="title"/>
          </p:nvPr>
        </p:nvSpPr>
        <p:spPr>
          <a:xfrm>
            <a:off x="2171700" y="573280"/>
            <a:ext cx="6457950" cy="969771"/>
          </a:xfrm>
          <a:prstGeom prst="rect">
            <a:avLst/>
          </a:prstGeom>
          <a:noFill/>
          <a:ln>
            <a:noFill/>
          </a:ln>
        </p:spPr>
        <p:txBody>
          <a:bodyPr anchorCtr="0" anchor="ctr" bIns="34275" lIns="68575" spcFirstLastPara="1" rIns="68575" wrap="square" tIns="34275">
            <a:normAutofit/>
          </a:bodyPr>
          <a:lstStyle>
            <a:lvl1pPr lvl="0" algn="r">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9" name="Google Shape;79;p17"/>
          <p:cNvSpPr txBox="1"/>
          <p:nvPr>
            <p:ph idx="1" type="body"/>
          </p:nvPr>
        </p:nvSpPr>
        <p:spPr>
          <a:xfrm>
            <a:off x="514350" y="1645919"/>
            <a:ext cx="4000500" cy="301809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0" name="Google Shape;80;p17"/>
          <p:cNvSpPr txBox="1"/>
          <p:nvPr>
            <p:ph idx="2" type="body"/>
          </p:nvPr>
        </p:nvSpPr>
        <p:spPr>
          <a:xfrm>
            <a:off x="4629150" y="1645919"/>
            <a:ext cx="4000500" cy="301809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1" name="Google Shape;81;p17"/>
          <p:cNvSpPr txBox="1"/>
          <p:nvPr>
            <p:ph idx="10" type="dt"/>
          </p:nvPr>
        </p:nvSpPr>
        <p:spPr>
          <a:xfrm>
            <a:off x="6446520" y="4767263"/>
            <a:ext cx="2183130" cy="273844"/>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2" name="Google Shape;82;p17"/>
          <p:cNvSpPr txBox="1"/>
          <p:nvPr>
            <p:ph idx="11" type="ftr"/>
          </p:nvPr>
        </p:nvSpPr>
        <p:spPr>
          <a:xfrm>
            <a:off x="514350" y="4766884"/>
            <a:ext cx="58293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3" name="Google Shape;83;p17"/>
          <p:cNvSpPr txBox="1"/>
          <p:nvPr>
            <p:ph idx="12" type="sldNum"/>
          </p:nvPr>
        </p:nvSpPr>
        <p:spPr>
          <a:xfrm>
            <a:off x="6572250" y="285750"/>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ison" type="twoTxTwoObj">
  <p:cSld name="TWO_OBJECTS_WITH_TEXT">
    <p:spTree>
      <p:nvGrpSpPr>
        <p:cNvPr id="84" name="Shape 84"/>
        <p:cNvGrpSpPr/>
        <p:nvPr/>
      </p:nvGrpSpPr>
      <p:grpSpPr>
        <a:xfrm>
          <a:off x="0" y="0"/>
          <a:ext cx="0" cy="0"/>
          <a:chOff x="0" y="0"/>
          <a:chExt cx="0" cy="0"/>
        </a:xfrm>
      </p:grpSpPr>
      <p:sp>
        <p:nvSpPr>
          <p:cNvPr id="85" name="Google Shape;85;p18"/>
          <p:cNvSpPr txBox="1"/>
          <p:nvPr>
            <p:ph type="title"/>
          </p:nvPr>
        </p:nvSpPr>
        <p:spPr>
          <a:xfrm>
            <a:off x="2171700" y="571500"/>
            <a:ext cx="6457950" cy="971550"/>
          </a:xfrm>
          <a:prstGeom prst="rect">
            <a:avLst/>
          </a:prstGeom>
          <a:noFill/>
          <a:ln>
            <a:noFill/>
          </a:ln>
        </p:spPr>
        <p:txBody>
          <a:bodyPr anchorCtr="0" anchor="ctr" bIns="34275" lIns="68575" spcFirstLastPara="1" rIns="68575" wrap="square" tIns="34275">
            <a:normAutofit/>
          </a:bodyPr>
          <a:lstStyle>
            <a:lvl1pPr lvl="0" algn="r">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6" name="Google Shape;86;p18"/>
          <p:cNvSpPr txBox="1"/>
          <p:nvPr>
            <p:ph idx="1" type="body"/>
          </p:nvPr>
        </p:nvSpPr>
        <p:spPr>
          <a:xfrm>
            <a:off x="685807" y="1637851"/>
            <a:ext cx="3809993"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2100"/>
              <a:buNone/>
              <a:defRPr b="0" sz="2100">
                <a:solidFill>
                  <a:schemeClr val="dk1"/>
                </a:solidFill>
              </a:defRPr>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87" name="Google Shape;87;p18"/>
          <p:cNvSpPr txBox="1"/>
          <p:nvPr>
            <p:ph idx="2" type="body"/>
          </p:nvPr>
        </p:nvSpPr>
        <p:spPr>
          <a:xfrm>
            <a:off x="514350" y="2349500"/>
            <a:ext cx="3983831" cy="231451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8" name="Google Shape;88;p18"/>
          <p:cNvSpPr txBox="1"/>
          <p:nvPr>
            <p:ph idx="3" type="body"/>
          </p:nvPr>
        </p:nvSpPr>
        <p:spPr>
          <a:xfrm>
            <a:off x="4800600" y="1637851"/>
            <a:ext cx="3829050"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2100"/>
              <a:buNone/>
              <a:defRPr b="0" sz="2100">
                <a:solidFill>
                  <a:schemeClr val="dk1"/>
                </a:solidFill>
              </a:defRPr>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89" name="Google Shape;89;p18"/>
          <p:cNvSpPr txBox="1"/>
          <p:nvPr>
            <p:ph idx="4" type="body"/>
          </p:nvPr>
        </p:nvSpPr>
        <p:spPr>
          <a:xfrm>
            <a:off x="4629150" y="2349500"/>
            <a:ext cx="4000500" cy="231451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90" name="Google Shape;90;p18"/>
          <p:cNvSpPr txBox="1"/>
          <p:nvPr>
            <p:ph idx="10" type="dt"/>
          </p:nvPr>
        </p:nvSpPr>
        <p:spPr>
          <a:xfrm>
            <a:off x="6446520" y="4767263"/>
            <a:ext cx="2183130" cy="273844"/>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1" name="Google Shape;91;p18"/>
          <p:cNvSpPr txBox="1"/>
          <p:nvPr>
            <p:ph idx="11" type="ftr"/>
          </p:nvPr>
        </p:nvSpPr>
        <p:spPr>
          <a:xfrm>
            <a:off x="514350" y="4766884"/>
            <a:ext cx="58293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2" name="Google Shape;92;p18"/>
          <p:cNvSpPr txBox="1"/>
          <p:nvPr>
            <p:ph idx="12" type="sldNum"/>
          </p:nvPr>
        </p:nvSpPr>
        <p:spPr>
          <a:xfrm>
            <a:off x="6572250" y="285750"/>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seul" type="titleOnly">
  <p:cSld name="TITLE_ONLY">
    <p:spTree>
      <p:nvGrpSpPr>
        <p:cNvPr id="93" name="Shape 93"/>
        <p:cNvGrpSpPr/>
        <p:nvPr/>
      </p:nvGrpSpPr>
      <p:grpSpPr>
        <a:xfrm>
          <a:off x="0" y="0"/>
          <a:ext cx="0" cy="0"/>
          <a:chOff x="0" y="0"/>
          <a:chExt cx="0" cy="0"/>
        </a:xfrm>
      </p:grpSpPr>
      <p:sp>
        <p:nvSpPr>
          <p:cNvPr id="94" name="Google Shape;94;p19"/>
          <p:cNvSpPr txBox="1"/>
          <p:nvPr>
            <p:ph type="title"/>
          </p:nvPr>
        </p:nvSpPr>
        <p:spPr>
          <a:xfrm>
            <a:off x="2171700" y="573280"/>
            <a:ext cx="6457950" cy="969771"/>
          </a:xfrm>
          <a:prstGeom prst="rect">
            <a:avLst/>
          </a:prstGeom>
          <a:noFill/>
          <a:ln>
            <a:noFill/>
          </a:ln>
        </p:spPr>
        <p:txBody>
          <a:bodyPr anchorCtr="0" anchor="ctr" bIns="34275" lIns="68575" spcFirstLastPara="1" rIns="68575" wrap="square" tIns="34275">
            <a:normAutofit/>
          </a:bodyPr>
          <a:lstStyle>
            <a:lvl1pPr lvl="0" algn="r">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5" name="Google Shape;95;p19"/>
          <p:cNvSpPr txBox="1"/>
          <p:nvPr>
            <p:ph idx="10" type="dt"/>
          </p:nvPr>
        </p:nvSpPr>
        <p:spPr>
          <a:xfrm>
            <a:off x="6446520" y="4767263"/>
            <a:ext cx="2183130" cy="273844"/>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6" name="Google Shape;96;p19"/>
          <p:cNvSpPr txBox="1"/>
          <p:nvPr>
            <p:ph idx="11" type="ftr"/>
          </p:nvPr>
        </p:nvSpPr>
        <p:spPr>
          <a:xfrm>
            <a:off x="514350" y="4766884"/>
            <a:ext cx="58293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7" name="Google Shape;97;p19"/>
          <p:cNvSpPr txBox="1"/>
          <p:nvPr>
            <p:ph idx="12" type="sldNum"/>
          </p:nvPr>
        </p:nvSpPr>
        <p:spPr>
          <a:xfrm>
            <a:off x="6572250" y="285750"/>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ide" type="blank">
  <p:cSld name="BLANK">
    <p:spTree>
      <p:nvGrpSpPr>
        <p:cNvPr id="98" name="Shape 98"/>
        <p:cNvGrpSpPr/>
        <p:nvPr/>
      </p:nvGrpSpPr>
      <p:grpSpPr>
        <a:xfrm>
          <a:off x="0" y="0"/>
          <a:ext cx="0" cy="0"/>
          <a:chOff x="0" y="0"/>
          <a:chExt cx="0" cy="0"/>
        </a:xfrm>
      </p:grpSpPr>
      <p:sp>
        <p:nvSpPr>
          <p:cNvPr id="99" name="Google Shape;99;p20"/>
          <p:cNvSpPr txBox="1"/>
          <p:nvPr>
            <p:ph idx="10" type="dt"/>
          </p:nvPr>
        </p:nvSpPr>
        <p:spPr>
          <a:xfrm>
            <a:off x="6446520" y="4767263"/>
            <a:ext cx="2183130" cy="273844"/>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0" name="Google Shape;100;p20"/>
          <p:cNvSpPr txBox="1"/>
          <p:nvPr>
            <p:ph idx="11" type="ftr"/>
          </p:nvPr>
        </p:nvSpPr>
        <p:spPr>
          <a:xfrm>
            <a:off x="514350" y="4766884"/>
            <a:ext cx="58293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1" name="Google Shape;101;p20"/>
          <p:cNvSpPr txBox="1"/>
          <p:nvPr>
            <p:ph idx="12" type="sldNum"/>
          </p:nvPr>
        </p:nvSpPr>
        <p:spPr>
          <a:xfrm>
            <a:off x="6572250" y="285750"/>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u avec légende" type="objTx">
  <p:cSld name="OBJECT_WITH_CAPTION_TEXT">
    <p:spTree>
      <p:nvGrpSpPr>
        <p:cNvPr id="102" name="Shape 102"/>
        <p:cNvGrpSpPr/>
        <p:nvPr/>
      </p:nvGrpSpPr>
      <p:grpSpPr>
        <a:xfrm>
          <a:off x="0" y="0"/>
          <a:ext cx="0" cy="0"/>
          <a:chOff x="0" y="0"/>
          <a:chExt cx="0" cy="0"/>
        </a:xfrm>
      </p:grpSpPr>
      <p:sp>
        <p:nvSpPr>
          <p:cNvPr id="103" name="Google Shape;103;p21"/>
          <p:cNvSpPr txBox="1"/>
          <p:nvPr>
            <p:ph type="title"/>
          </p:nvPr>
        </p:nvSpPr>
        <p:spPr>
          <a:xfrm>
            <a:off x="514350" y="1143000"/>
            <a:ext cx="3086100"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entury Gothic"/>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4" name="Google Shape;104;p21"/>
          <p:cNvSpPr txBox="1"/>
          <p:nvPr>
            <p:ph idx="1" type="body"/>
          </p:nvPr>
        </p:nvSpPr>
        <p:spPr>
          <a:xfrm>
            <a:off x="3746687" y="560069"/>
            <a:ext cx="4882964" cy="4103944"/>
          </a:xfrm>
          <a:prstGeom prst="rect">
            <a:avLst/>
          </a:prstGeom>
          <a:noFill/>
          <a:ln>
            <a:noFill/>
          </a:ln>
        </p:spPr>
        <p:txBody>
          <a:bodyPr anchorCtr="0" anchor="ctr"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05" name="Google Shape;105;p21"/>
          <p:cNvSpPr txBox="1"/>
          <p:nvPr>
            <p:ph idx="2" type="body"/>
          </p:nvPr>
        </p:nvSpPr>
        <p:spPr>
          <a:xfrm>
            <a:off x="514350" y="2343149"/>
            <a:ext cx="3086100" cy="2320864"/>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06" name="Google Shape;106;p21"/>
          <p:cNvSpPr txBox="1"/>
          <p:nvPr>
            <p:ph idx="10" type="dt"/>
          </p:nvPr>
        </p:nvSpPr>
        <p:spPr>
          <a:xfrm>
            <a:off x="6446520" y="4767263"/>
            <a:ext cx="2183130" cy="273844"/>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7" name="Google Shape;107;p21"/>
          <p:cNvSpPr txBox="1"/>
          <p:nvPr>
            <p:ph idx="11" type="ftr"/>
          </p:nvPr>
        </p:nvSpPr>
        <p:spPr>
          <a:xfrm>
            <a:off x="514350" y="4766884"/>
            <a:ext cx="58293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8" name="Google Shape;108;p21"/>
          <p:cNvSpPr txBox="1"/>
          <p:nvPr>
            <p:ph idx="12" type="sldNum"/>
          </p:nvPr>
        </p:nvSpPr>
        <p:spPr>
          <a:xfrm>
            <a:off x="6572250" y="285750"/>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avec légende" type="picTx">
  <p:cSld name="PICTURE_WITH_CAPTION_TEXT">
    <p:spTree>
      <p:nvGrpSpPr>
        <p:cNvPr id="109" name="Shape 109"/>
        <p:cNvGrpSpPr/>
        <p:nvPr/>
      </p:nvGrpSpPr>
      <p:grpSpPr>
        <a:xfrm>
          <a:off x="0" y="0"/>
          <a:ext cx="0" cy="0"/>
          <a:chOff x="0" y="0"/>
          <a:chExt cx="0" cy="0"/>
        </a:xfrm>
      </p:grpSpPr>
      <p:sp>
        <p:nvSpPr>
          <p:cNvPr id="110" name="Google Shape;110;p22"/>
          <p:cNvSpPr txBox="1"/>
          <p:nvPr>
            <p:ph type="title"/>
          </p:nvPr>
        </p:nvSpPr>
        <p:spPr>
          <a:xfrm>
            <a:off x="514350" y="1143000"/>
            <a:ext cx="5154930"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entury Gothic"/>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11" name="Google Shape;111;p22"/>
          <p:cNvSpPr/>
          <p:nvPr>
            <p:ph idx="2" type="pic"/>
          </p:nvPr>
        </p:nvSpPr>
        <p:spPr>
          <a:xfrm>
            <a:off x="5895929" y="563431"/>
            <a:ext cx="2733721" cy="4100582"/>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dk1"/>
              </a:buClr>
              <a:buSzPts val="2400"/>
              <a:buFont typeface="Arial"/>
              <a:buNone/>
              <a:defRPr b="0" i="0" sz="2400" u="none" cap="none" strike="noStrike">
                <a:solidFill>
                  <a:schemeClr val="dk1"/>
                </a:solidFill>
                <a:latin typeface="Century Gothic"/>
                <a:ea typeface="Century Gothic"/>
                <a:cs typeface="Century Gothic"/>
                <a:sym typeface="Century Gothic"/>
              </a:defRPr>
            </a:lvl1pPr>
            <a:lvl2pPr lvl="1" marR="0" rtl="0" algn="l">
              <a:lnSpc>
                <a:spcPct val="90000"/>
              </a:lnSpc>
              <a:spcBef>
                <a:spcPts val="400"/>
              </a:spcBef>
              <a:spcAft>
                <a:spcPts val="0"/>
              </a:spcAft>
              <a:buClr>
                <a:schemeClr val="dk1"/>
              </a:buClr>
              <a:buSzPts val="2100"/>
              <a:buFont typeface="Arial"/>
              <a:buNone/>
              <a:defRPr b="0" i="0" sz="2100" u="none" cap="none" strike="noStrike">
                <a:solidFill>
                  <a:schemeClr val="dk1"/>
                </a:solidFill>
                <a:latin typeface="Century Gothic"/>
                <a:ea typeface="Century Gothic"/>
                <a:cs typeface="Century Gothic"/>
                <a:sym typeface="Century Gothic"/>
              </a:defRPr>
            </a:lvl2pPr>
            <a:lvl3pPr lvl="2" marR="0" rtl="0" algn="l">
              <a:lnSpc>
                <a:spcPct val="90000"/>
              </a:lnSpc>
              <a:spcBef>
                <a:spcPts val="400"/>
              </a:spcBef>
              <a:spcAft>
                <a:spcPts val="0"/>
              </a:spcAft>
              <a:buClr>
                <a:schemeClr val="dk1"/>
              </a:buClr>
              <a:buSzPts val="1800"/>
              <a:buFont typeface="Arial"/>
              <a:buNone/>
              <a:defRPr b="0" i="0" sz="1800" u="none" cap="none" strike="noStrike">
                <a:solidFill>
                  <a:schemeClr val="dk1"/>
                </a:solidFill>
                <a:latin typeface="Century Gothic"/>
                <a:ea typeface="Century Gothic"/>
                <a:cs typeface="Century Gothic"/>
                <a:sym typeface="Century Gothic"/>
              </a:defRPr>
            </a:lvl3pPr>
            <a:lvl4pPr lvl="3"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entury Gothic"/>
                <a:ea typeface="Century Gothic"/>
                <a:cs typeface="Century Gothic"/>
                <a:sym typeface="Century Gothic"/>
              </a:defRPr>
            </a:lvl4pPr>
            <a:lvl5pPr lvl="4"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entury Gothic"/>
                <a:ea typeface="Century Gothic"/>
                <a:cs typeface="Century Gothic"/>
                <a:sym typeface="Century Gothic"/>
              </a:defRPr>
            </a:lvl5pPr>
            <a:lvl6pPr lvl="5"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entury Gothic"/>
                <a:ea typeface="Century Gothic"/>
                <a:cs typeface="Century Gothic"/>
                <a:sym typeface="Century Gothic"/>
              </a:defRPr>
            </a:lvl6pPr>
            <a:lvl7pPr lvl="6"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entury Gothic"/>
                <a:ea typeface="Century Gothic"/>
                <a:cs typeface="Century Gothic"/>
                <a:sym typeface="Century Gothic"/>
              </a:defRPr>
            </a:lvl7pPr>
            <a:lvl8pPr lvl="7"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entury Gothic"/>
                <a:ea typeface="Century Gothic"/>
                <a:cs typeface="Century Gothic"/>
                <a:sym typeface="Century Gothic"/>
              </a:defRPr>
            </a:lvl8pPr>
            <a:lvl9pPr lvl="8"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entury Gothic"/>
                <a:ea typeface="Century Gothic"/>
                <a:cs typeface="Century Gothic"/>
                <a:sym typeface="Century Gothic"/>
              </a:defRPr>
            </a:lvl9pPr>
          </a:lstStyle>
          <a:p/>
        </p:txBody>
      </p:sp>
      <p:sp>
        <p:nvSpPr>
          <p:cNvPr id="112" name="Google Shape;112;p22"/>
          <p:cNvSpPr txBox="1"/>
          <p:nvPr>
            <p:ph idx="1" type="body"/>
          </p:nvPr>
        </p:nvSpPr>
        <p:spPr>
          <a:xfrm>
            <a:off x="514350" y="2343149"/>
            <a:ext cx="5154930" cy="2320864"/>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13" name="Google Shape;113;p22"/>
          <p:cNvSpPr txBox="1"/>
          <p:nvPr>
            <p:ph idx="10" type="dt"/>
          </p:nvPr>
        </p:nvSpPr>
        <p:spPr>
          <a:xfrm>
            <a:off x="6446520" y="4767263"/>
            <a:ext cx="2183130" cy="273844"/>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4" name="Google Shape;114;p22"/>
          <p:cNvSpPr txBox="1"/>
          <p:nvPr>
            <p:ph idx="11" type="ftr"/>
          </p:nvPr>
        </p:nvSpPr>
        <p:spPr>
          <a:xfrm>
            <a:off x="514350" y="4766884"/>
            <a:ext cx="58293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5" name="Google Shape;115;p22"/>
          <p:cNvSpPr txBox="1"/>
          <p:nvPr>
            <p:ph idx="12" type="sldNum"/>
          </p:nvPr>
        </p:nvSpPr>
        <p:spPr>
          <a:xfrm>
            <a:off x="6572250" y="285750"/>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panoramique avec légende">
  <p:cSld name="Image panoramique avec légende">
    <p:spTree>
      <p:nvGrpSpPr>
        <p:cNvPr id="116" name="Shape 116"/>
        <p:cNvGrpSpPr/>
        <p:nvPr/>
      </p:nvGrpSpPr>
      <p:grpSpPr>
        <a:xfrm>
          <a:off x="0" y="0"/>
          <a:ext cx="0" cy="0"/>
          <a:chOff x="0" y="0"/>
          <a:chExt cx="0" cy="0"/>
        </a:xfrm>
      </p:grpSpPr>
      <p:sp>
        <p:nvSpPr>
          <p:cNvPr id="117" name="Google Shape;117;p23"/>
          <p:cNvSpPr txBox="1"/>
          <p:nvPr>
            <p:ph type="title"/>
          </p:nvPr>
        </p:nvSpPr>
        <p:spPr>
          <a:xfrm>
            <a:off x="514333" y="3523020"/>
            <a:ext cx="8116525" cy="614516"/>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entury Gothic"/>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18" name="Google Shape;118;p23"/>
          <p:cNvSpPr/>
          <p:nvPr>
            <p:ph idx="2" type="pic"/>
          </p:nvPr>
        </p:nvSpPr>
        <p:spPr>
          <a:xfrm>
            <a:off x="511295" y="706079"/>
            <a:ext cx="8116380" cy="2608621"/>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dk1"/>
              </a:buClr>
              <a:buSzPts val="2400"/>
              <a:buFont typeface="Arial"/>
              <a:buNone/>
              <a:defRPr b="0" i="0" sz="2400" u="none" cap="none" strike="noStrike">
                <a:solidFill>
                  <a:schemeClr val="dk1"/>
                </a:solidFill>
                <a:latin typeface="Century Gothic"/>
                <a:ea typeface="Century Gothic"/>
                <a:cs typeface="Century Gothic"/>
                <a:sym typeface="Century Gothic"/>
              </a:defRPr>
            </a:lvl1pPr>
            <a:lvl2pPr lvl="1" marR="0" rtl="0" algn="l">
              <a:lnSpc>
                <a:spcPct val="90000"/>
              </a:lnSpc>
              <a:spcBef>
                <a:spcPts val="400"/>
              </a:spcBef>
              <a:spcAft>
                <a:spcPts val="0"/>
              </a:spcAft>
              <a:buClr>
                <a:schemeClr val="dk1"/>
              </a:buClr>
              <a:buSzPts val="2100"/>
              <a:buFont typeface="Arial"/>
              <a:buNone/>
              <a:defRPr b="0" i="0" sz="2100" u="none" cap="none" strike="noStrike">
                <a:solidFill>
                  <a:schemeClr val="dk1"/>
                </a:solidFill>
                <a:latin typeface="Century Gothic"/>
                <a:ea typeface="Century Gothic"/>
                <a:cs typeface="Century Gothic"/>
                <a:sym typeface="Century Gothic"/>
              </a:defRPr>
            </a:lvl2pPr>
            <a:lvl3pPr lvl="2" marR="0" rtl="0" algn="l">
              <a:lnSpc>
                <a:spcPct val="90000"/>
              </a:lnSpc>
              <a:spcBef>
                <a:spcPts val="400"/>
              </a:spcBef>
              <a:spcAft>
                <a:spcPts val="0"/>
              </a:spcAft>
              <a:buClr>
                <a:schemeClr val="dk1"/>
              </a:buClr>
              <a:buSzPts val="1800"/>
              <a:buFont typeface="Arial"/>
              <a:buNone/>
              <a:defRPr b="0" i="0" sz="1800" u="none" cap="none" strike="noStrike">
                <a:solidFill>
                  <a:schemeClr val="dk1"/>
                </a:solidFill>
                <a:latin typeface="Century Gothic"/>
                <a:ea typeface="Century Gothic"/>
                <a:cs typeface="Century Gothic"/>
                <a:sym typeface="Century Gothic"/>
              </a:defRPr>
            </a:lvl3pPr>
            <a:lvl4pPr lvl="3"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entury Gothic"/>
                <a:ea typeface="Century Gothic"/>
                <a:cs typeface="Century Gothic"/>
                <a:sym typeface="Century Gothic"/>
              </a:defRPr>
            </a:lvl4pPr>
            <a:lvl5pPr lvl="4"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entury Gothic"/>
                <a:ea typeface="Century Gothic"/>
                <a:cs typeface="Century Gothic"/>
                <a:sym typeface="Century Gothic"/>
              </a:defRPr>
            </a:lvl5pPr>
            <a:lvl6pPr lvl="5"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entury Gothic"/>
                <a:ea typeface="Century Gothic"/>
                <a:cs typeface="Century Gothic"/>
                <a:sym typeface="Century Gothic"/>
              </a:defRPr>
            </a:lvl6pPr>
            <a:lvl7pPr lvl="6"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entury Gothic"/>
                <a:ea typeface="Century Gothic"/>
                <a:cs typeface="Century Gothic"/>
                <a:sym typeface="Century Gothic"/>
              </a:defRPr>
            </a:lvl7pPr>
            <a:lvl8pPr lvl="7"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entury Gothic"/>
                <a:ea typeface="Century Gothic"/>
                <a:cs typeface="Century Gothic"/>
                <a:sym typeface="Century Gothic"/>
              </a:defRPr>
            </a:lvl8pPr>
            <a:lvl9pPr lvl="8"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entury Gothic"/>
                <a:ea typeface="Century Gothic"/>
                <a:cs typeface="Century Gothic"/>
                <a:sym typeface="Century Gothic"/>
              </a:defRPr>
            </a:lvl9pPr>
          </a:lstStyle>
          <a:p/>
        </p:txBody>
      </p:sp>
      <p:sp>
        <p:nvSpPr>
          <p:cNvPr id="119" name="Google Shape;119;p23"/>
          <p:cNvSpPr txBox="1"/>
          <p:nvPr>
            <p:ph idx="1" type="body"/>
          </p:nvPr>
        </p:nvSpPr>
        <p:spPr>
          <a:xfrm>
            <a:off x="514350" y="4137536"/>
            <a:ext cx="8115300" cy="526477"/>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20" name="Google Shape;120;p23"/>
          <p:cNvSpPr txBox="1"/>
          <p:nvPr>
            <p:ph idx="10" type="dt"/>
          </p:nvPr>
        </p:nvSpPr>
        <p:spPr>
          <a:xfrm>
            <a:off x="6446520" y="4767263"/>
            <a:ext cx="2183130" cy="273844"/>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1" name="Google Shape;121;p23"/>
          <p:cNvSpPr txBox="1"/>
          <p:nvPr>
            <p:ph idx="11" type="ftr"/>
          </p:nvPr>
        </p:nvSpPr>
        <p:spPr>
          <a:xfrm>
            <a:off x="514350" y="4766884"/>
            <a:ext cx="58293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2" name="Google Shape;122;p23"/>
          <p:cNvSpPr txBox="1"/>
          <p:nvPr>
            <p:ph idx="12" type="sldNum"/>
          </p:nvPr>
        </p:nvSpPr>
        <p:spPr>
          <a:xfrm>
            <a:off x="6572250" y="285750"/>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légende" showMasterSp="0">
  <p:cSld name="Titre et légende">
    <p:spTree>
      <p:nvGrpSpPr>
        <p:cNvPr id="123" name="Shape 123"/>
        <p:cNvGrpSpPr/>
        <p:nvPr/>
      </p:nvGrpSpPr>
      <p:grpSpPr>
        <a:xfrm>
          <a:off x="0" y="0"/>
          <a:ext cx="0" cy="0"/>
          <a:chOff x="0" y="0"/>
          <a:chExt cx="0" cy="0"/>
        </a:xfrm>
      </p:grpSpPr>
      <p:pic>
        <p:nvPicPr>
          <p:cNvPr descr="C2-HD-BTM.png" id="124" name="Google Shape;124;p24"/>
          <p:cNvPicPr preferRelativeResize="0"/>
          <p:nvPr/>
        </p:nvPicPr>
        <p:blipFill rotWithShape="1">
          <a:blip r:embed="rId2">
            <a:alphaModFix/>
          </a:blip>
          <a:srcRect b="0" l="0" r="0" t="0"/>
          <a:stretch/>
        </p:blipFill>
        <p:spPr>
          <a:xfrm>
            <a:off x="0" y="3281363"/>
            <a:ext cx="9144000" cy="1862138"/>
          </a:xfrm>
          <a:prstGeom prst="rect">
            <a:avLst/>
          </a:prstGeom>
          <a:noFill/>
          <a:ln>
            <a:noFill/>
          </a:ln>
        </p:spPr>
      </p:pic>
      <p:sp>
        <p:nvSpPr>
          <p:cNvPr id="125" name="Google Shape;125;p24"/>
          <p:cNvSpPr txBox="1"/>
          <p:nvPr>
            <p:ph type="title"/>
          </p:nvPr>
        </p:nvSpPr>
        <p:spPr>
          <a:xfrm>
            <a:off x="514350" y="565149"/>
            <a:ext cx="8115300" cy="210185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2400"/>
              <a:buFont typeface="Century Gothic"/>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26" name="Google Shape;126;p24"/>
          <p:cNvSpPr txBox="1"/>
          <p:nvPr>
            <p:ph idx="1" type="body"/>
          </p:nvPr>
        </p:nvSpPr>
        <p:spPr>
          <a:xfrm>
            <a:off x="768350" y="2736850"/>
            <a:ext cx="7597887" cy="749300"/>
          </a:xfrm>
          <a:prstGeom prst="rect">
            <a:avLst/>
          </a:prstGeom>
          <a:noFill/>
          <a:ln>
            <a:noFill/>
          </a:ln>
        </p:spPr>
        <p:txBody>
          <a:bodyPr anchorCtr="0" anchor="ctr"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27" name="Google Shape;127;p24"/>
          <p:cNvSpPr txBox="1"/>
          <p:nvPr>
            <p:ph idx="10" type="dt"/>
          </p:nvPr>
        </p:nvSpPr>
        <p:spPr>
          <a:xfrm>
            <a:off x="5860839" y="285750"/>
            <a:ext cx="2183130" cy="273844"/>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8" name="Google Shape;128;p24"/>
          <p:cNvSpPr txBox="1"/>
          <p:nvPr>
            <p:ph idx="11" type="ftr"/>
          </p:nvPr>
        </p:nvSpPr>
        <p:spPr>
          <a:xfrm>
            <a:off x="514350" y="284956"/>
            <a:ext cx="5243619"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9" name="Google Shape;129;p24"/>
          <p:cNvSpPr txBox="1"/>
          <p:nvPr>
            <p:ph idx="12" type="sldNum"/>
          </p:nvPr>
        </p:nvSpPr>
        <p:spPr>
          <a:xfrm>
            <a:off x="8146839" y="285750"/>
            <a:ext cx="482811"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itation avec légende" showMasterSp="0">
  <p:cSld name="Citation avec légende">
    <p:spTree>
      <p:nvGrpSpPr>
        <p:cNvPr id="130" name="Shape 130"/>
        <p:cNvGrpSpPr/>
        <p:nvPr/>
      </p:nvGrpSpPr>
      <p:grpSpPr>
        <a:xfrm>
          <a:off x="0" y="0"/>
          <a:ext cx="0" cy="0"/>
          <a:chOff x="0" y="0"/>
          <a:chExt cx="0" cy="0"/>
        </a:xfrm>
      </p:grpSpPr>
      <p:pic>
        <p:nvPicPr>
          <p:cNvPr descr="C2-HD-BTM.png" id="131" name="Google Shape;131;p25"/>
          <p:cNvPicPr preferRelativeResize="0"/>
          <p:nvPr/>
        </p:nvPicPr>
        <p:blipFill rotWithShape="1">
          <a:blip r:embed="rId2">
            <a:alphaModFix/>
          </a:blip>
          <a:srcRect b="0" l="0" r="0" t="0"/>
          <a:stretch/>
        </p:blipFill>
        <p:spPr>
          <a:xfrm>
            <a:off x="0" y="3281363"/>
            <a:ext cx="9144000" cy="1862138"/>
          </a:xfrm>
          <a:prstGeom prst="rect">
            <a:avLst/>
          </a:prstGeom>
          <a:noFill/>
          <a:ln>
            <a:noFill/>
          </a:ln>
        </p:spPr>
      </p:pic>
      <p:sp>
        <p:nvSpPr>
          <p:cNvPr id="132" name="Google Shape;132;p25"/>
          <p:cNvSpPr txBox="1"/>
          <p:nvPr>
            <p:ph type="title"/>
          </p:nvPr>
        </p:nvSpPr>
        <p:spPr>
          <a:xfrm>
            <a:off x="768350" y="565150"/>
            <a:ext cx="7613650" cy="1953371"/>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2400"/>
              <a:buFont typeface="Century Gothic"/>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33" name="Google Shape;133;p25"/>
          <p:cNvSpPr txBox="1"/>
          <p:nvPr>
            <p:ph idx="1" type="body"/>
          </p:nvPr>
        </p:nvSpPr>
        <p:spPr>
          <a:xfrm>
            <a:off x="977899" y="2524167"/>
            <a:ext cx="7194552" cy="333332"/>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100"/>
              <a:buNone/>
              <a:defRPr sz="11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34" name="Google Shape;134;p25"/>
          <p:cNvSpPr txBox="1"/>
          <p:nvPr>
            <p:ph idx="2" type="body"/>
          </p:nvPr>
        </p:nvSpPr>
        <p:spPr>
          <a:xfrm>
            <a:off x="768350" y="2969897"/>
            <a:ext cx="7613650" cy="509903"/>
          </a:xfrm>
          <a:prstGeom prst="rect">
            <a:avLst/>
          </a:prstGeom>
          <a:noFill/>
          <a:ln>
            <a:noFill/>
          </a:ln>
        </p:spPr>
        <p:txBody>
          <a:bodyPr anchorCtr="0" anchor="ctr"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35" name="Google Shape;135;p25"/>
          <p:cNvSpPr txBox="1"/>
          <p:nvPr>
            <p:ph idx="10" type="dt"/>
          </p:nvPr>
        </p:nvSpPr>
        <p:spPr>
          <a:xfrm>
            <a:off x="5860839" y="285750"/>
            <a:ext cx="2183130" cy="273844"/>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6" name="Google Shape;136;p25"/>
          <p:cNvSpPr txBox="1"/>
          <p:nvPr>
            <p:ph idx="11" type="ftr"/>
          </p:nvPr>
        </p:nvSpPr>
        <p:spPr>
          <a:xfrm>
            <a:off x="514350" y="284956"/>
            <a:ext cx="5243619"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7" name="Google Shape;137;p25"/>
          <p:cNvSpPr txBox="1"/>
          <p:nvPr>
            <p:ph idx="12" type="sldNum"/>
          </p:nvPr>
        </p:nvSpPr>
        <p:spPr>
          <a:xfrm>
            <a:off x="8146839" y="285750"/>
            <a:ext cx="482811"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
              <a:t>‹#›</a:t>
            </a:fld>
            <a:endParaRPr/>
          </a:p>
        </p:txBody>
      </p:sp>
      <p:sp>
        <p:nvSpPr>
          <p:cNvPr id="138" name="Google Shape;138;p25"/>
          <p:cNvSpPr txBox="1"/>
          <p:nvPr/>
        </p:nvSpPr>
        <p:spPr>
          <a:xfrm>
            <a:off x="357188" y="700088"/>
            <a:ext cx="457200" cy="438582"/>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Clr>
                <a:schemeClr val="dk1"/>
              </a:buClr>
              <a:buSzPts val="6000"/>
              <a:buFont typeface="Century Gothic"/>
              <a:buNone/>
            </a:pPr>
            <a:r>
              <a:rPr b="0" i="0" lang="fr" sz="6000" u="none" cap="none" strike="noStrike">
                <a:solidFill>
                  <a:schemeClr val="dk1"/>
                </a:solidFill>
                <a:latin typeface="Century Gothic"/>
                <a:ea typeface="Century Gothic"/>
                <a:cs typeface="Century Gothic"/>
                <a:sym typeface="Century Gothic"/>
              </a:rPr>
              <a:t>“</a:t>
            </a:r>
            <a:endParaRPr sz="1100"/>
          </a:p>
        </p:txBody>
      </p:sp>
      <p:sp>
        <p:nvSpPr>
          <p:cNvPr id="139" name="Google Shape;139;p25"/>
          <p:cNvSpPr txBox="1"/>
          <p:nvPr/>
        </p:nvSpPr>
        <p:spPr>
          <a:xfrm>
            <a:off x="8238172" y="2025968"/>
            <a:ext cx="457200" cy="438582"/>
          </a:xfrm>
          <a:prstGeom prst="rect">
            <a:avLst/>
          </a:prstGeom>
          <a:noFill/>
          <a:ln>
            <a:noFill/>
          </a:ln>
        </p:spPr>
        <p:txBody>
          <a:bodyPr anchorCtr="0" anchor="ctr" bIns="34275" lIns="68575" spcFirstLastPara="1" rIns="68575" wrap="square" tIns="34275">
            <a:noAutofit/>
          </a:bodyPr>
          <a:lstStyle/>
          <a:p>
            <a:pPr indent="0" lvl="0" marL="0" marR="0" rtl="0" algn="r">
              <a:spcBef>
                <a:spcPts val="0"/>
              </a:spcBef>
              <a:spcAft>
                <a:spcPts val="0"/>
              </a:spcAft>
              <a:buClr>
                <a:schemeClr val="dk1"/>
              </a:buClr>
              <a:buSzPts val="6000"/>
              <a:buFont typeface="Century Gothic"/>
              <a:buNone/>
            </a:pPr>
            <a:r>
              <a:rPr b="0" i="0" lang="fr" sz="6000" u="none" cap="none" strike="noStrike">
                <a:solidFill>
                  <a:schemeClr val="dk1"/>
                </a:solidFill>
                <a:latin typeface="Century Gothic"/>
                <a:ea typeface="Century Gothic"/>
                <a:cs typeface="Century Gothic"/>
                <a:sym typeface="Century Gothic"/>
              </a:rPr>
              <a:t>”</a:t>
            </a:r>
            <a:endParaRPr sz="110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rte nom" showMasterSp="0">
  <p:cSld name="Carte nom">
    <p:spTree>
      <p:nvGrpSpPr>
        <p:cNvPr id="140" name="Shape 140"/>
        <p:cNvGrpSpPr/>
        <p:nvPr/>
      </p:nvGrpSpPr>
      <p:grpSpPr>
        <a:xfrm>
          <a:off x="0" y="0"/>
          <a:ext cx="0" cy="0"/>
          <a:chOff x="0" y="0"/>
          <a:chExt cx="0" cy="0"/>
        </a:xfrm>
      </p:grpSpPr>
      <p:pic>
        <p:nvPicPr>
          <p:cNvPr descr="C2-HD-BTM.png" id="141" name="Google Shape;141;p26"/>
          <p:cNvPicPr preferRelativeResize="0"/>
          <p:nvPr/>
        </p:nvPicPr>
        <p:blipFill rotWithShape="1">
          <a:blip r:embed="rId2">
            <a:alphaModFix/>
          </a:blip>
          <a:srcRect b="0" l="0" r="0" t="0"/>
          <a:stretch/>
        </p:blipFill>
        <p:spPr>
          <a:xfrm>
            <a:off x="0" y="3281363"/>
            <a:ext cx="9144000" cy="1862138"/>
          </a:xfrm>
          <a:prstGeom prst="rect">
            <a:avLst/>
          </a:prstGeom>
          <a:noFill/>
          <a:ln>
            <a:noFill/>
          </a:ln>
        </p:spPr>
      </p:pic>
      <p:sp>
        <p:nvSpPr>
          <p:cNvPr id="142" name="Google Shape;142;p26"/>
          <p:cNvSpPr txBox="1"/>
          <p:nvPr>
            <p:ph type="title"/>
          </p:nvPr>
        </p:nvSpPr>
        <p:spPr>
          <a:xfrm>
            <a:off x="768371" y="843526"/>
            <a:ext cx="7609639" cy="1883876"/>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entury Gothic"/>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43" name="Google Shape;143;p26"/>
          <p:cNvSpPr txBox="1"/>
          <p:nvPr>
            <p:ph idx="1" type="body"/>
          </p:nvPr>
        </p:nvSpPr>
        <p:spPr>
          <a:xfrm>
            <a:off x="768350" y="2736236"/>
            <a:ext cx="7608490" cy="749914"/>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44" name="Google Shape;144;p26"/>
          <p:cNvSpPr txBox="1"/>
          <p:nvPr>
            <p:ph idx="10" type="dt"/>
          </p:nvPr>
        </p:nvSpPr>
        <p:spPr>
          <a:xfrm>
            <a:off x="5860839" y="284162"/>
            <a:ext cx="2183130" cy="273844"/>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45" name="Google Shape;145;p26"/>
          <p:cNvSpPr txBox="1"/>
          <p:nvPr>
            <p:ph idx="11" type="ftr"/>
          </p:nvPr>
        </p:nvSpPr>
        <p:spPr>
          <a:xfrm>
            <a:off x="514350" y="284162"/>
            <a:ext cx="5243619"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46" name="Google Shape;146;p26"/>
          <p:cNvSpPr txBox="1"/>
          <p:nvPr>
            <p:ph idx="12" type="sldNum"/>
          </p:nvPr>
        </p:nvSpPr>
        <p:spPr>
          <a:xfrm>
            <a:off x="8146839" y="285750"/>
            <a:ext cx="482811"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onnes">
  <p:cSld name="3 colonnes">
    <p:spTree>
      <p:nvGrpSpPr>
        <p:cNvPr id="147" name="Shape 147"/>
        <p:cNvGrpSpPr/>
        <p:nvPr/>
      </p:nvGrpSpPr>
      <p:grpSpPr>
        <a:xfrm>
          <a:off x="0" y="0"/>
          <a:ext cx="0" cy="0"/>
          <a:chOff x="0" y="0"/>
          <a:chExt cx="0" cy="0"/>
        </a:xfrm>
      </p:grpSpPr>
      <p:sp>
        <p:nvSpPr>
          <p:cNvPr id="148" name="Google Shape;148;p27"/>
          <p:cNvSpPr txBox="1"/>
          <p:nvPr>
            <p:ph type="title"/>
          </p:nvPr>
        </p:nvSpPr>
        <p:spPr>
          <a:xfrm>
            <a:off x="2171700" y="571499"/>
            <a:ext cx="6457949" cy="977900"/>
          </a:xfrm>
          <a:prstGeom prst="rect">
            <a:avLst/>
          </a:prstGeom>
          <a:noFill/>
          <a:ln>
            <a:noFill/>
          </a:ln>
        </p:spPr>
        <p:txBody>
          <a:bodyPr anchorCtr="0" anchor="ctr" bIns="34275" lIns="68575" spcFirstLastPara="1" rIns="68575" wrap="square" tIns="34275">
            <a:normAutofit/>
          </a:bodyPr>
          <a:lstStyle>
            <a:lvl1pPr lvl="0" algn="r">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49" name="Google Shape;149;p27"/>
          <p:cNvSpPr txBox="1"/>
          <p:nvPr>
            <p:ph idx="1" type="body"/>
          </p:nvPr>
        </p:nvSpPr>
        <p:spPr>
          <a:xfrm>
            <a:off x="514350" y="1651560"/>
            <a:ext cx="2592324" cy="462990"/>
          </a:xfrm>
          <a:prstGeom prst="rect">
            <a:avLst/>
          </a:prstGeom>
          <a:noFill/>
          <a:ln>
            <a:noFill/>
          </a:ln>
        </p:spPr>
        <p:txBody>
          <a:bodyPr anchorCtr="0" anchor="b" bIns="34275" lIns="68575" spcFirstLastPara="1" rIns="68575" wrap="square" tIns="34275">
            <a:noAutofit/>
          </a:bodyPr>
          <a:lstStyle>
            <a:lvl1pPr indent="-228600" lvl="0" marL="457200" algn="l">
              <a:lnSpc>
                <a:spcPct val="90000"/>
              </a:lnSpc>
              <a:spcBef>
                <a:spcPts val="800"/>
              </a:spcBef>
              <a:spcAft>
                <a:spcPts val="0"/>
              </a:spcAft>
              <a:buClr>
                <a:schemeClr val="dk1"/>
              </a:buClr>
              <a:buSzPts val="1800"/>
              <a:buNone/>
              <a:defRPr b="0" sz="1800">
                <a:solidFill>
                  <a:schemeClr val="dk1"/>
                </a:solidFill>
              </a:defRPr>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150" name="Google Shape;150;p27"/>
          <p:cNvSpPr txBox="1"/>
          <p:nvPr>
            <p:ph idx="2" type="body"/>
          </p:nvPr>
        </p:nvSpPr>
        <p:spPr>
          <a:xfrm>
            <a:off x="514349" y="2178424"/>
            <a:ext cx="2592324" cy="2485599"/>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100"/>
              <a:buNone/>
              <a:defRPr sz="1100"/>
            </a:lvl1pPr>
            <a:lvl2pPr indent="-228600" lvl="1" marL="914400" algn="l">
              <a:lnSpc>
                <a:spcPct val="90000"/>
              </a:lnSpc>
              <a:spcBef>
                <a:spcPts val="400"/>
              </a:spcBef>
              <a:spcAft>
                <a:spcPts val="0"/>
              </a:spcAft>
              <a:buClr>
                <a:schemeClr val="dk1"/>
              </a:buClr>
              <a:buSzPts val="900"/>
              <a:buNone/>
              <a:defRPr sz="900"/>
            </a:lvl2pPr>
            <a:lvl3pPr indent="-228600" lvl="2" marL="1371600" algn="l">
              <a:lnSpc>
                <a:spcPct val="90000"/>
              </a:lnSpc>
              <a:spcBef>
                <a:spcPts val="400"/>
              </a:spcBef>
              <a:spcAft>
                <a:spcPts val="0"/>
              </a:spcAft>
              <a:buClr>
                <a:schemeClr val="dk1"/>
              </a:buClr>
              <a:buSzPts val="800"/>
              <a:buNone/>
              <a:defRPr sz="800"/>
            </a:lvl3pPr>
            <a:lvl4pPr indent="-228600" lvl="3" marL="1828800" algn="l">
              <a:lnSpc>
                <a:spcPct val="90000"/>
              </a:lnSpc>
              <a:spcBef>
                <a:spcPts val="400"/>
              </a:spcBef>
              <a:spcAft>
                <a:spcPts val="0"/>
              </a:spcAft>
              <a:buClr>
                <a:schemeClr val="dk1"/>
              </a:buClr>
              <a:buSzPts val="700"/>
              <a:buNone/>
              <a:defRPr sz="700"/>
            </a:lvl4pPr>
            <a:lvl5pPr indent="-228600" lvl="4" marL="2286000" algn="l">
              <a:lnSpc>
                <a:spcPct val="90000"/>
              </a:lnSpc>
              <a:spcBef>
                <a:spcPts val="400"/>
              </a:spcBef>
              <a:spcAft>
                <a:spcPts val="0"/>
              </a:spcAft>
              <a:buClr>
                <a:schemeClr val="dk1"/>
              </a:buClr>
              <a:buSzPts val="700"/>
              <a:buNone/>
              <a:defRPr sz="700"/>
            </a:lvl5pPr>
            <a:lvl6pPr indent="-228600" lvl="5" marL="2743200" algn="l">
              <a:lnSpc>
                <a:spcPct val="90000"/>
              </a:lnSpc>
              <a:spcBef>
                <a:spcPts val="400"/>
              </a:spcBef>
              <a:spcAft>
                <a:spcPts val="0"/>
              </a:spcAft>
              <a:buClr>
                <a:schemeClr val="dk1"/>
              </a:buClr>
              <a:buSzPts val="700"/>
              <a:buNone/>
              <a:defRPr sz="700"/>
            </a:lvl6pPr>
            <a:lvl7pPr indent="-228600" lvl="6" marL="3200400" algn="l">
              <a:lnSpc>
                <a:spcPct val="90000"/>
              </a:lnSpc>
              <a:spcBef>
                <a:spcPts val="400"/>
              </a:spcBef>
              <a:spcAft>
                <a:spcPts val="0"/>
              </a:spcAft>
              <a:buClr>
                <a:schemeClr val="dk1"/>
              </a:buClr>
              <a:buSzPts val="700"/>
              <a:buNone/>
              <a:defRPr sz="700"/>
            </a:lvl7pPr>
            <a:lvl8pPr indent="-228600" lvl="7" marL="3657600" algn="l">
              <a:lnSpc>
                <a:spcPct val="90000"/>
              </a:lnSpc>
              <a:spcBef>
                <a:spcPts val="400"/>
              </a:spcBef>
              <a:spcAft>
                <a:spcPts val="0"/>
              </a:spcAft>
              <a:buClr>
                <a:schemeClr val="dk1"/>
              </a:buClr>
              <a:buSzPts val="700"/>
              <a:buNone/>
              <a:defRPr sz="700"/>
            </a:lvl8pPr>
            <a:lvl9pPr indent="-228600" lvl="8" marL="4114800" algn="l">
              <a:lnSpc>
                <a:spcPct val="90000"/>
              </a:lnSpc>
              <a:spcBef>
                <a:spcPts val="400"/>
              </a:spcBef>
              <a:spcAft>
                <a:spcPts val="0"/>
              </a:spcAft>
              <a:buClr>
                <a:schemeClr val="dk1"/>
              </a:buClr>
              <a:buSzPts val="700"/>
              <a:buNone/>
              <a:defRPr sz="700"/>
            </a:lvl9pPr>
          </a:lstStyle>
          <a:p/>
        </p:txBody>
      </p:sp>
      <p:sp>
        <p:nvSpPr>
          <p:cNvPr id="151" name="Google Shape;151;p27"/>
          <p:cNvSpPr txBox="1"/>
          <p:nvPr>
            <p:ph idx="3" type="body"/>
          </p:nvPr>
        </p:nvSpPr>
        <p:spPr>
          <a:xfrm>
            <a:off x="3276600" y="1651000"/>
            <a:ext cx="2592324" cy="469900"/>
          </a:xfrm>
          <a:prstGeom prst="rect">
            <a:avLst/>
          </a:prstGeom>
          <a:noFill/>
          <a:ln>
            <a:noFill/>
          </a:ln>
        </p:spPr>
        <p:txBody>
          <a:bodyPr anchorCtr="0" anchor="b" bIns="34275" lIns="68575" spcFirstLastPara="1" rIns="68575" wrap="square" tIns="34275">
            <a:noAutofit/>
          </a:bodyPr>
          <a:lstStyle>
            <a:lvl1pPr indent="-228600" lvl="0" marL="457200" algn="l">
              <a:lnSpc>
                <a:spcPct val="90000"/>
              </a:lnSpc>
              <a:spcBef>
                <a:spcPts val="800"/>
              </a:spcBef>
              <a:spcAft>
                <a:spcPts val="0"/>
              </a:spcAft>
              <a:buClr>
                <a:schemeClr val="dk1"/>
              </a:buClr>
              <a:buSzPts val="1800"/>
              <a:buNone/>
              <a:defRPr b="0" sz="1800">
                <a:solidFill>
                  <a:schemeClr val="dk1"/>
                </a:solidFill>
              </a:defRPr>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152" name="Google Shape;152;p27"/>
          <p:cNvSpPr txBox="1"/>
          <p:nvPr>
            <p:ph idx="4" type="body"/>
          </p:nvPr>
        </p:nvSpPr>
        <p:spPr>
          <a:xfrm>
            <a:off x="3275143" y="2178050"/>
            <a:ext cx="2592324" cy="2485964"/>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100"/>
              <a:buNone/>
              <a:defRPr sz="1100"/>
            </a:lvl1pPr>
            <a:lvl2pPr indent="-228600" lvl="1" marL="914400" algn="l">
              <a:lnSpc>
                <a:spcPct val="90000"/>
              </a:lnSpc>
              <a:spcBef>
                <a:spcPts val="400"/>
              </a:spcBef>
              <a:spcAft>
                <a:spcPts val="0"/>
              </a:spcAft>
              <a:buClr>
                <a:schemeClr val="dk1"/>
              </a:buClr>
              <a:buSzPts val="900"/>
              <a:buNone/>
              <a:defRPr sz="900"/>
            </a:lvl2pPr>
            <a:lvl3pPr indent="-228600" lvl="2" marL="1371600" algn="l">
              <a:lnSpc>
                <a:spcPct val="90000"/>
              </a:lnSpc>
              <a:spcBef>
                <a:spcPts val="400"/>
              </a:spcBef>
              <a:spcAft>
                <a:spcPts val="0"/>
              </a:spcAft>
              <a:buClr>
                <a:schemeClr val="dk1"/>
              </a:buClr>
              <a:buSzPts val="800"/>
              <a:buNone/>
              <a:defRPr sz="800"/>
            </a:lvl3pPr>
            <a:lvl4pPr indent="-228600" lvl="3" marL="1828800" algn="l">
              <a:lnSpc>
                <a:spcPct val="90000"/>
              </a:lnSpc>
              <a:spcBef>
                <a:spcPts val="400"/>
              </a:spcBef>
              <a:spcAft>
                <a:spcPts val="0"/>
              </a:spcAft>
              <a:buClr>
                <a:schemeClr val="dk1"/>
              </a:buClr>
              <a:buSzPts val="700"/>
              <a:buNone/>
              <a:defRPr sz="700"/>
            </a:lvl4pPr>
            <a:lvl5pPr indent="-228600" lvl="4" marL="2286000" algn="l">
              <a:lnSpc>
                <a:spcPct val="90000"/>
              </a:lnSpc>
              <a:spcBef>
                <a:spcPts val="400"/>
              </a:spcBef>
              <a:spcAft>
                <a:spcPts val="0"/>
              </a:spcAft>
              <a:buClr>
                <a:schemeClr val="dk1"/>
              </a:buClr>
              <a:buSzPts val="700"/>
              <a:buNone/>
              <a:defRPr sz="700"/>
            </a:lvl5pPr>
            <a:lvl6pPr indent="-228600" lvl="5" marL="2743200" algn="l">
              <a:lnSpc>
                <a:spcPct val="90000"/>
              </a:lnSpc>
              <a:spcBef>
                <a:spcPts val="400"/>
              </a:spcBef>
              <a:spcAft>
                <a:spcPts val="0"/>
              </a:spcAft>
              <a:buClr>
                <a:schemeClr val="dk1"/>
              </a:buClr>
              <a:buSzPts val="700"/>
              <a:buNone/>
              <a:defRPr sz="700"/>
            </a:lvl6pPr>
            <a:lvl7pPr indent="-228600" lvl="6" marL="3200400" algn="l">
              <a:lnSpc>
                <a:spcPct val="90000"/>
              </a:lnSpc>
              <a:spcBef>
                <a:spcPts val="400"/>
              </a:spcBef>
              <a:spcAft>
                <a:spcPts val="0"/>
              </a:spcAft>
              <a:buClr>
                <a:schemeClr val="dk1"/>
              </a:buClr>
              <a:buSzPts val="700"/>
              <a:buNone/>
              <a:defRPr sz="700"/>
            </a:lvl7pPr>
            <a:lvl8pPr indent="-228600" lvl="7" marL="3657600" algn="l">
              <a:lnSpc>
                <a:spcPct val="90000"/>
              </a:lnSpc>
              <a:spcBef>
                <a:spcPts val="400"/>
              </a:spcBef>
              <a:spcAft>
                <a:spcPts val="0"/>
              </a:spcAft>
              <a:buClr>
                <a:schemeClr val="dk1"/>
              </a:buClr>
              <a:buSzPts val="700"/>
              <a:buNone/>
              <a:defRPr sz="700"/>
            </a:lvl8pPr>
            <a:lvl9pPr indent="-228600" lvl="8" marL="4114800" algn="l">
              <a:lnSpc>
                <a:spcPct val="90000"/>
              </a:lnSpc>
              <a:spcBef>
                <a:spcPts val="400"/>
              </a:spcBef>
              <a:spcAft>
                <a:spcPts val="0"/>
              </a:spcAft>
              <a:buClr>
                <a:schemeClr val="dk1"/>
              </a:buClr>
              <a:buSzPts val="700"/>
              <a:buNone/>
              <a:defRPr sz="700"/>
            </a:lvl9pPr>
          </a:lstStyle>
          <a:p/>
        </p:txBody>
      </p:sp>
      <p:sp>
        <p:nvSpPr>
          <p:cNvPr id="153" name="Google Shape;153;p27"/>
          <p:cNvSpPr txBox="1"/>
          <p:nvPr>
            <p:ph idx="5" type="body"/>
          </p:nvPr>
        </p:nvSpPr>
        <p:spPr>
          <a:xfrm>
            <a:off x="6038850" y="1644650"/>
            <a:ext cx="2592324" cy="469900"/>
          </a:xfrm>
          <a:prstGeom prst="rect">
            <a:avLst/>
          </a:prstGeom>
          <a:noFill/>
          <a:ln>
            <a:noFill/>
          </a:ln>
        </p:spPr>
        <p:txBody>
          <a:bodyPr anchorCtr="0" anchor="b" bIns="34275" lIns="68575" spcFirstLastPara="1" rIns="68575" wrap="square" tIns="34275">
            <a:noAutofit/>
          </a:bodyPr>
          <a:lstStyle>
            <a:lvl1pPr indent="-228600" lvl="0" marL="457200" algn="l">
              <a:lnSpc>
                <a:spcPct val="90000"/>
              </a:lnSpc>
              <a:spcBef>
                <a:spcPts val="800"/>
              </a:spcBef>
              <a:spcAft>
                <a:spcPts val="0"/>
              </a:spcAft>
              <a:buClr>
                <a:schemeClr val="dk1"/>
              </a:buClr>
              <a:buSzPts val="1800"/>
              <a:buNone/>
              <a:defRPr b="0" sz="1800">
                <a:solidFill>
                  <a:schemeClr val="dk1"/>
                </a:solidFill>
              </a:defRPr>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154" name="Google Shape;154;p27"/>
          <p:cNvSpPr txBox="1"/>
          <p:nvPr>
            <p:ph idx="6" type="body"/>
          </p:nvPr>
        </p:nvSpPr>
        <p:spPr>
          <a:xfrm>
            <a:off x="6038851" y="2178424"/>
            <a:ext cx="2592324" cy="2485599"/>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100"/>
              <a:buNone/>
              <a:defRPr sz="1100"/>
            </a:lvl1pPr>
            <a:lvl2pPr indent="-228600" lvl="1" marL="914400" algn="l">
              <a:lnSpc>
                <a:spcPct val="90000"/>
              </a:lnSpc>
              <a:spcBef>
                <a:spcPts val="400"/>
              </a:spcBef>
              <a:spcAft>
                <a:spcPts val="0"/>
              </a:spcAft>
              <a:buClr>
                <a:schemeClr val="dk1"/>
              </a:buClr>
              <a:buSzPts val="900"/>
              <a:buNone/>
              <a:defRPr sz="900"/>
            </a:lvl2pPr>
            <a:lvl3pPr indent="-228600" lvl="2" marL="1371600" algn="l">
              <a:lnSpc>
                <a:spcPct val="90000"/>
              </a:lnSpc>
              <a:spcBef>
                <a:spcPts val="400"/>
              </a:spcBef>
              <a:spcAft>
                <a:spcPts val="0"/>
              </a:spcAft>
              <a:buClr>
                <a:schemeClr val="dk1"/>
              </a:buClr>
              <a:buSzPts val="800"/>
              <a:buNone/>
              <a:defRPr sz="800"/>
            </a:lvl3pPr>
            <a:lvl4pPr indent="-228600" lvl="3" marL="1828800" algn="l">
              <a:lnSpc>
                <a:spcPct val="90000"/>
              </a:lnSpc>
              <a:spcBef>
                <a:spcPts val="400"/>
              </a:spcBef>
              <a:spcAft>
                <a:spcPts val="0"/>
              </a:spcAft>
              <a:buClr>
                <a:schemeClr val="dk1"/>
              </a:buClr>
              <a:buSzPts val="700"/>
              <a:buNone/>
              <a:defRPr sz="700"/>
            </a:lvl4pPr>
            <a:lvl5pPr indent="-228600" lvl="4" marL="2286000" algn="l">
              <a:lnSpc>
                <a:spcPct val="90000"/>
              </a:lnSpc>
              <a:spcBef>
                <a:spcPts val="400"/>
              </a:spcBef>
              <a:spcAft>
                <a:spcPts val="0"/>
              </a:spcAft>
              <a:buClr>
                <a:schemeClr val="dk1"/>
              </a:buClr>
              <a:buSzPts val="700"/>
              <a:buNone/>
              <a:defRPr sz="700"/>
            </a:lvl5pPr>
            <a:lvl6pPr indent="-228600" lvl="5" marL="2743200" algn="l">
              <a:lnSpc>
                <a:spcPct val="90000"/>
              </a:lnSpc>
              <a:spcBef>
                <a:spcPts val="400"/>
              </a:spcBef>
              <a:spcAft>
                <a:spcPts val="0"/>
              </a:spcAft>
              <a:buClr>
                <a:schemeClr val="dk1"/>
              </a:buClr>
              <a:buSzPts val="700"/>
              <a:buNone/>
              <a:defRPr sz="700"/>
            </a:lvl6pPr>
            <a:lvl7pPr indent="-228600" lvl="6" marL="3200400" algn="l">
              <a:lnSpc>
                <a:spcPct val="90000"/>
              </a:lnSpc>
              <a:spcBef>
                <a:spcPts val="400"/>
              </a:spcBef>
              <a:spcAft>
                <a:spcPts val="0"/>
              </a:spcAft>
              <a:buClr>
                <a:schemeClr val="dk1"/>
              </a:buClr>
              <a:buSzPts val="700"/>
              <a:buNone/>
              <a:defRPr sz="700"/>
            </a:lvl7pPr>
            <a:lvl8pPr indent="-228600" lvl="7" marL="3657600" algn="l">
              <a:lnSpc>
                <a:spcPct val="90000"/>
              </a:lnSpc>
              <a:spcBef>
                <a:spcPts val="400"/>
              </a:spcBef>
              <a:spcAft>
                <a:spcPts val="0"/>
              </a:spcAft>
              <a:buClr>
                <a:schemeClr val="dk1"/>
              </a:buClr>
              <a:buSzPts val="700"/>
              <a:buNone/>
              <a:defRPr sz="700"/>
            </a:lvl8pPr>
            <a:lvl9pPr indent="-228600" lvl="8" marL="4114800" algn="l">
              <a:lnSpc>
                <a:spcPct val="90000"/>
              </a:lnSpc>
              <a:spcBef>
                <a:spcPts val="400"/>
              </a:spcBef>
              <a:spcAft>
                <a:spcPts val="0"/>
              </a:spcAft>
              <a:buClr>
                <a:schemeClr val="dk1"/>
              </a:buClr>
              <a:buSzPts val="700"/>
              <a:buNone/>
              <a:defRPr sz="700"/>
            </a:lvl9pPr>
          </a:lstStyle>
          <a:p/>
        </p:txBody>
      </p:sp>
      <p:sp>
        <p:nvSpPr>
          <p:cNvPr id="155" name="Google Shape;155;p27"/>
          <p:cNvSpPr txBox="1"/>
          <p:nvPr>
            <p:ph idx="10" type="dt"/>
          </p:nvPr>
        </p:nvSpPr>
        <p:spPr>
          <a:xfrm>
            <a:off x="6446520" y="4767263"/>
            <a:ext cx="2183130" cy="273844"/>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56" name="Google Shape;156;p27"/>
          <p:cNvSpPr txBox="1"/>
          <p:nvPr>
            <p:ph idx="11" type="ftr"/>
          </p:nvPr>
        </p:nvSpPr>
        <p:spPr>
          <a:xfrm>
            <a:off x="514350" y="4766884"/>
            <a:ext cx="58293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57" name="Google Shape;157;p27"/>
          <p:cNvSpPr txBox="1"/>
          <p:nvPr>
            <p:ph idx="12" type="sldNum"/>
          </p:nvPr>
        </p:nvSpPr>
        <p:spPr>
          <a:xfrm>
            <a:off x="6572250" y="285750"/>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onnes d’image">
  <p:cSld name="3 colonnes d’image">
    <p:spTree>
      <p:nvGrpSpPr>
        <p:cNvPr id="158" name="Shape 158"/>
        <p:cNvGrpSpPr/>
        <p:nvPr/>
      </p:nvGrpSpPr>
      <p:grpSpPr>
        <a:xfrm>
          <a:off x="0" y="0"/>
          <a:ext cx="0" cy="0"/>
          <a:chOff x="0" y="0"/>
          <a:chExt cx="0" cy="0"/>
        </a:xfrm>
      </p:grpSpPr>
      <p:sp>
        <p:nvSpPr>
          <p:cNvPr id="159" name="Google Shape;159;p28"/>
          <p:cNvSpPr txBox="1"/>
          <p:nvPr>
            <p:ph type="title"/>
          </p:nvPr>
        </p:nvSpPr>
        <p:spPr>
          <a:xfrm>
            <a:off x="2171700" y="571500"/>
            <a:ext cx="6457949" cy="971550"/>
          </a:xfrm>
          <a:prstGeom prst="rect">
            <a:avLst/>
          </a:prstGeom>
          <a:noFill/>
          <a:ln>
            <a:noFill/>
          </a:ln>
        </p:spPr>
        <p:txBody>
          <a:bodyPr anchorCtr="0" anchor="ctr" bIns="34275" lIns="68575" spcFirstLastPara="1" rIns="68575" wrap="square" tIns="34275">
            <a:normAutofit/>
          </a:bodyPr>
          <a:lstStyle>
            <a:lvl1pPr lvl="0" algn="r">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60" name="Google Shape;160;p28"/>
          <p:cNvSpPr txBox="1"/>
          <p:nvPr>
            <p:ph idx="1" type="body"/>
          </p:nvPr>
        </p:nvSpPr>
        <p:spPr>
          <a:xfrm>
            <a:off x="516464" y="3143250"/>
            <a:ext cx="2588687" cy="512074"/>
          </a:xfrm>
          <a:prstGeom prst="rect">
            <a:avLst/>
          </a:prstGeom>
          <a:noFill/>
          <a:ln>
            <a:noFill/>
          </a:ln>
        </p:spPr>
        <p:txBody>
          <a:bodyPr anchorCtr="0" anchor="b" bIns="34275" lIns="68575" spcFirstLastPara="1" rIns="68575" wrap="square" tIns="34275">
            <a:noAutofit/>
          </a:bodyPr>
          <a:lstStyle>
            <a:lvl1pPr indent="-228600" lvl="0" marL="457200" algn="l">
              <a:lnSpc>
                <a:spcPct val="90000"/>
              </a:lnSpc>
              <a:spcBef>
                <a:spcPts val="800"/>
              </a:spcBef>
              <a:spcAft>
                <a:spcPts val="0"/>
              </a:spcAft>
              <a:buClr>
                <a:schemeClr val="dk1"/>
              </a:buClr>
              <a:buSzPts val="1800"/>
              <a:buNone/>
              <a:defRPr b="0" sz="1800">
                <a:solidFill>
                  <a:schemeClr val="dk1"/>
                </a:solidFill>
              </a:defRPr>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161" name="Google Shape;161;p28"/>
          <p:cNvSpPr/>
          <p:nvPr>
            <p:ph idx="2" type="pic"/>
          </p:nvPr>
        </p:nvSpPr>
        <p:spPr>
          <a:xfrm>
            <a:off x="516464" y="1771650"/>
            <a:ext cx="2588687" cy="1143000"/>
          </a:xfrm>
          <a:prstGeom prst="roundRect">
            <a:avLst>
              <a:gd fmla="val 0" name="adj"/>
            </a:avLst>
          </a:prstGeom>
          <a:noFill/>
          <a:ln>
            <a:noFill/>
          </a:ln>
          <a:effectLst>
            <a:outerShdw blurRad="50800" rotWithShape="0" algn="tl" dir="5400000" dist="50800">
              <a:srgbClr val="000000">
                <a:alpha val="42745"/>
              </a:srgbClr>
            </a:outerShdw>
          </a:effectLst>
        </p:spPr>
        <p:txBody>
          <a:bodyPr anchorCtr="0" anchor="t" bIns="34275" lIns="68575" spcFirstLastPara="1" rIns="68575" wrap="square" tIns="34275">
            <a:noAutofit/>
          </a:bodyPr>
          <a:lstStyle>
            <a:lvl1pPr lvl="0" marR="0" rtl="0" algn="ctr">
              <a:lnSpc>
                <a:spcPct val="90000"/>
              </a:lnSpc>
              <a:spcBef>
                <a:spcPts val="800"/>
              </a:spcBef>
              <a:spcAft>
                <a:spcPts val="0"/>
              </a:spcAft>
              <a:buClr>
                <a:schemeClr val="dk1"/>
              </a:buClr>
              <a:buSzPts val="1200"/>
              <a:buFont typeface="Arial"/>
              <a:buNone/>
              <a:defRPr b="0" i="0" sz="1200" u="none" cap="none" strike="noStrike">
                <a:solidFill>
                  <a:schemeClr val="dk1"/>
                </a:solidFill>
                <a:latin typeface="Century Gothic"/>
                <a:ea typeface="Century Gothic"/>
                <a:cs typeface="Century Gothic"/>
                <a:sym typeface="Century Gothic"/>
              </a:defRPr>
            </a:lvl1pPr>
            <a:lvl2pPr lvl="1" marR="0" rtl="0" algn="l">
              <a:lnSpc>
                <a:spcPct val="90000"/>
              </a:lnSpc>
              <a:spcBef>
                <a:spcPts val="400"/>
              </a:spcBef>
              <a:spcAft>
                <a:spcPts val="0"/>
              </a:spcAft>
              <a:buClr>
                <a:schemeClr val="dk1"/>
              </a:buClr>
              <a:buSzPts val="1200"/>
              <a:buFont typeface="Arial"/>
              <a:buNone/>
              <a:defRPr b="0" i="0" sz="1200" u="none" cap="none" strike="noStrike">
                <a:solidFill>
                  <a:schemeClr val="dk1"/>
                </a:solidFill>
                <a:latin typeface="Century Gothic"/>
                <a:ea typeface="Century Gothic"/>
                <a:cs typeface="Century Gothic"/>
                <a:sym typeface="Century Gothic"/>
              </a:defRPr>
            </a:lvl2pPr>
            <a:lvl3pPr lvl="2" marR="0" rtl="0" algn="l">
              <a:lnSpc>
                <a:spcPct val="90000"/>
              </a:lnSpc>
              <a:spcBef>
                <a:spcPts val="400"/>
              </a:spcBef>
              <a:spcAft>
                <a:spcPts val="0"/>
              </a:spcAft>
              <a:buClr>
                <a:schemeClr val="dk1"/>
              </a:buClr>
              <a:buSzPts val="1200"/>
              <a:buFont typeface="Arial"/>
              <a:buNone/>
              <a:defRPr b="0" i="0" sz="1200" u="none" cap="none" strike="noStrike">
                <a:solidFill>
                  <a:schemeClr val="dk1"/>
                </a:solidFill>
                <a:latin typeface="Century Gothic"/>
                <a:ea typeface="Century Gothic"/>
                <a:cs typeface="Century Gothic"/>
                <a:sym typeface="Century Gothic"/>
              </a:defRPr>
            </a:lvl3pPr>
            <a:lvl4pPr lvl="3" marR="0" rtl="0" algn="l">
              <a:lnSpc>
                <a:spcPct val="90000"/>
              </a:lnSpc>
              <a:spcBef>
                <a:spcPts val="400"/>
              </a:spcBef>
              <a:spcAft>
                <a:spcPts val="0"/>
              </a:spcAft>
              <a:buClr>
                <a:schemeClr val="dk1"/>
              </a:buClr>
              <a:buSzPts val="1200"/>
              <a:buFont typeface="Arial"/>
              <a:buNone/>
              <a:defRPr b="0" i="0" sz="1200" u="none" cap="none" strike="noStrike">
                <a:solidFill>
                  <a:schemeClr val="dk1"/>
                </a:solidFill>
                <a:latin typeface="Century Gothic"/>
                <a:ea typeface="Century Gothic"/>
                <a:cs typeface="Century Gothic"/>
                <a:sym typeface="Century Gothic"/>
              </a:defRPr>
            </a:lvl4pPr>
            <a:lvl5pPr lvl="4" marR="0" rtl="0" algn="l">
              <a:lnSpc>
                <a:spcPct val="90000"/>
              </a:lnSpc>
              <a:spcBef>
                <a:spcPts val="400"/>
              </a:spcBef>
              <a:spcAft>
                <a:spcPts val="0"/>
              </a:spcAft>
              <a:buClr>
                <a:schemeClr val="dk1"/>
              </a:buClr>
              <a:buSzPts val="1200"/>
              <a:buFont typeface="Arial"/>
              <a:buNone/>
              <a:defRPr b="0" i="0" sz="1200" u="none" cap="none" strike="noStrike">
                <a:solidFill>
                  <a:schemeClr val="dk1"/>
                </a:solidFill>
                <a:latin typeface="Century Gothic"/>
                <a:ea typeface="Century Gothic"/>
                <a:cs typeface="Century Gothic"/>
                <a:sym typeface="Century Gothic"/>
              </a:defRPr>
            </a:lvl5pPr>
            <a:lvl6pPr lvl="5" marR="0" rtl="0" algn="l">
              <a:lnSpc>
                <a:spcPct val="90000"/>
              </a:lnSpc>
              <a:spcBef>
                <a:spcPts val="400"/>
              </a:spcBef>
              <a:spcAft>
                <a:spcPts val="0"/>
              </a:spcAft>
              <a:buClr>
                <a:schemeClr val="dk1"/>
              </a:buClr>
              <a:buSzPts val="1200"/>
              <a:buFont typeface="Arial"/>
              <a:buNone/>
              <a:defRPr b="0" i="0" sz="1200" u="none" cap="none" strike="noStrike">
                <a:solidFill>
                  <a:schemeClr val="dk1"/>
                </a:solidFill>
                <a:latin typeface="Century Gothic"/>
                <a:ea typeface="Century Gothic"/>
                <a:cs typeface="Century Gothic"/>
                <a:sym typeface="Century Gothic"/>
              </a:defRPr>
            </a:lvl6pPr>
            <a:lvl7pPr lvl="6" marR="0" rtl="0" algn="l">
              <a:lnSpc>
                <a:spcPct val="90000"/>
              </a:lnSpc>
              <a:spcBef>
                <a:spcPts val="400"/>
              </a:spcBef>
              <a:spcAft>
                <a:spcPts val="0"/>
              </a:spcAft>
              <a:buClr>
                <a:schemeClr val="dk1"/>
              </a:buClr>
              <a:buSzPts val="1200"/>
              <a:buFont typeface="Arial"/>
              <a:buNone/>
              <a:defRPr b="0" i="0" sz="1200" u="none" cap="none" strike="noStrike">
                <a:solidFill>
                  <a:schemeClr val="dk1"/>
                </a:solidFill>
                <a:latin typeface="Century Gothic"/>
                <a:ea typeface="Century Gothic"/>
                <a:cs typeface="Century Gothic"/>
                <a:sym typeface="Century Gothic"/>
              </a:defRPr>
            </a:lvl7pPr>
            <a:lvl8pPr lvl="7" marR="0" rtl="0" algn="l">
              <a:lnSpc>
                <a:spcPct val="90000"/>
              </a:lnSpc>
              <a:spcBef>
                <a:spcPts val="400"/>
              </a:spcBef>
              <a:spcAft>
                <a:spcPts val="0"/>
              </a:spcAft>
              <a:buClr>
                <a:schemeClr val="dk1"/>
              </a:buClr>
              <a:buSzPts val="1200"/>
              <a:buFont typeface="Arial"/>
              <a:buNone/>
              <a:defRPr b="0" i="0" sz="1200" u="none" cap="none" strike="noStrike">
                <a:solidFill>
                  <a:schemeClr val="dk1"/>
                </a:solidFill>
                <a:latin typeface="Century Gothic"/>
                <a:ea typeface="Century Gothic"/>
                <a:cs typeface="Century Gothic"/>
                <a:sym typeface="Century Gothic"/>
              </a:defRPr>
            </a:lvl8pPr>
            <a:lvl9pPr lvl="8" marR="0" rtl="0" algn="l">
              <a:lnSpc>
                <a:spcPct val="90000"/>
              </a:lnSpc>
              <a:spcBef>
                <a:spcPts val="400"/>
              </a:spcBef>
              <a:spcAft>
                <a:spcPts val="0"/>
              </a:spcAft>
              <a:buClr>
                <a:schemeClr val="dk1"/>
              </a:buClr>
              <a:buSzPts val="1200"/>
              <a:buFont typeface="Arial"/>
              <a:buNone/>
              <a:defRPr b="0" i="0" sz="1200" u="none" cap="none" strike="noStrike">
                <a:solidFill>
                  <a:schemeClr val="dk1"/>
                </a:solidFill>
                <a:latin typeface="Century Gothic"/>
                <a:ea typeface="Century Gothic"/>
                <a:cs typeface="Century Gothic"/>
                <a:sym typeface="Century Gothic"/>
              </a:defRPr>
            </a:lvl9pPr>
          </a:lstStyle>
          <a:p/>
        </p:txBody>
      </p:sp>
      <p:sp>
        <p:nvSpPr>
          <p:cNvPr id="162" name="Google Shape;162;p28"/>
          <p:cNvSpPr txBox="1"/>
          <p:nvPr>
            <p:ph idx="3" type="body"/>
          </p:nvPr>
        </p:nvSpPr>
        <p:spPr>
          <a:xfrm>
            <a:off x="516464" y="3655323"/>
            <a:ext cx="2588687" cy="100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100"/>
              <a:buNone/>
              <a:defRPr sz="1100"/>
            </a:lvl1pPr>
            <a:lvl2pPr indent="-228600" lvl="1" marL="914400" algn="l">
              <a:lnSpc>
                <a:spcPct val="90000"/>
              </a:lnSpc>
              <a:spcBef>
                <a:spcPts val="400"/>
              </a:spcBef>
              <a:spcAft>
                <a:spcPts val="0"/>
              </a:spcAft>
              <a:buClr>
                <a:schemeClr val="dk1"/>
              </a:buClr>
              <a:buSzPts val="900"/>
              <a:buNone/>
              <a:defRPr sz="900"/>
            </a:lvl2pPr>
            <a:lvl3pPr indent="-228600" lvl="2" marL="1371600" algn="l">
              <a:lnSpc>
                <a:spcPct val="90000"/>
              </a:lnSpc>
              <a:spcBef>
                <a:spcPts val="400"/>
              </a:spcBef>
              <a:spcAft>
                <a:spcPts val="0"/>
              </a:spcAft>
              <a:buClr>
                <a:schemeClr val="dk1"/>
              </a:buClr>
              <a:buSzPts val="800"/>
              <a:buNone/>
              <a:defRPr sz="800"/>
            </a:lvl3pPr>
            <a:lvl4pPr indent="-228600" lvl="3" marL="1828800" algn="l">
              <a:lnSpc>
                <a:spcPct val="90000"/>
              </a:lnSpc>
              <a:spcBef>
                <a:spcPts val="400"/>
              </a:spcBef>
              <a:spcAft>
                <a:spcPts val="0"/>
              </a:spcAft>
              <a:buClr>
                <a:schemeClr val="dk1"/>
              </a:buClr>
              <a:buSzPts val="700"/>
              <a:buNone/>
              <a:defRPr sz="700"/>
            </a:lvl4pPr>
            <a:lvl5pPr indent="-228600" lvl="4" marL="2286000" algn="l">
              <a:lnSpc>
                <a:spcPct val="90000"/>
              </a:lnSpc>
              <a:spcBef>
                <a:spcPts val="400"/>
              </a:spcBef>
              <a:spcAft>
                <a:spcPts val="0"/>
              </a:spcAft>
              <a:buClr>
                <a:schemeClr val="dk1"/>
              </a:buClr>
              <a:buSzPts val="700"/>
              <a:buNone/>
              <a:defRPr sz="700"/>
            </a:lvl5pPr>
            <a:lvl6pPr indent="-228600" lvl="5" marL="2743200" algn="l">
              <a:lnSpc>
                <a:spcPct val="90000"/>
              </a:lnSpc>
              <a:spcBef>
                <a:spcPts val="400"/>
              </a:spcBef>
              <a:spcAft>
                <a:spcPts val="0"/>
              </a:spcAft>
              <a:buClr>
                <a:schemeClr val="dk1"/>
              </a:buClr>
              <a:buSzPts val="700"/>
              <a:buNone/>
              <a:defRPr sz="700"/>
            </a:lvl6pPr>
            <a:lvl7pPr indent="-228600" lvl="6" marL="3200400" algn="l">
              <a:lnSpc>
                <a:spcPct val="90000"/>
              </a:lnSpc>
              <a:spcBef>
                <a:spcPts val="400"/>
              </a:spcBef>
              <a:spcAft>
                <a:spcPts val="0"/>
              </a:spcAft>
              <a:buClr>
                <a:schemeClr val="dk1"/>
              </a:buClr>
              <a:buSzPts val="700"/>
              <a:buNone/>
              <a:defRPr sz="700"/>
            </a:lvl7pPr>
            <a:lvl8pPr indent="-228600" lvl="7" marL="3657600" algn="l">
              <a:lnSpc>
                <a:spcPct val="90000"/>
              </a:lnSpc>
              <a:spcBef>
                <a:spcPts val="400"/>
              </a:spcBef>
              <a:spcAft>
                <a:spcPts val="0"/>
              </a:spcAft>
              <a:buClr>
                <a:schemeClr val="dk1"/>
              </a:buClr>
              <a:buSzPts val="700"/>
              <a:buNone/>
              <a:defRPr sz="700"/>
            </a:lvl8pPr>
            <a:lvl9pPr indent="-228600" lvl="8" marL="4114800" algn="l">
              <a:lnSpc>
                <a:spcPct val="90000"/>
              </a:lnSpc>
              <a:spcBef>
                <a:spcPts val="400"/>
              </a:spcBef>
              <a:spcAft>
                <a:spcPts val="0"/>
              </a:spcAft>
              <a:buClr>
                <a:schemeClr val="dk1"/>
              </a:buClr>
              <a:buSzPts val="700"/>
              <a:buNone/>
              <a:defRPr sz="700"/>
            </a:lvl9pPr>
          </a:lstStyle>
          <a:p/>
        </p:txBody>
      </p:sp>
      <p:sp>
        <p:nvSpPr>
          <p:cNvPr id="163" name="Google Shape;163;p28"/>
          <p:cNvSpPr txBox="1"/>
          <p:nvPr>
            <p:ph idx="4" type="body"/>
          </p:nvPr>
        </p:nvSpPr>
        <p:spPr>
          <a:xfrm>
            <a:off x="3280697" y="3143250"/>
            <a:ext cx="2586701" cy="512074"/>
          </a:xfrm>
          <a:prstGeom prst="rect">
            <a:avLst/>
          </a:prstGeom>
          <a:noFill/>
          <a:ln>
            <a:noFill/>
          </a:ln>
        </p:spPr>
        <p:txBody>
          <a:bodyPr anchorCtr="0" anchor="b" bIns="34275" lIns="68575" spcFirstLastPara="1" rIns="68575" wrap="square" tIns="34275">
            <a:noAutofit/>
          </a:bodyPr>
          <a:lstStyle>
            <a:lvl1pPr indent="-228600" lvl="0" marL="457200" algn="l">
              <a:lnSpc>
                <a:spcPct val="90000"/>
              </a:lnSpc>
              <a:spcBef>
                <a:spcPts val="800"/>
              </a:spcBef>
              <a:spcAft>
                <a:spcPts val="0"/>
              </a:spcAft>
              <a:buClr>
                <a:schemeClr val="dk1"/>
              </a:buClr>
              <a:buSzPts val="1800"/>
              <a:buNone/>
              <a:defRPr b="0" sz="1800">
                <a:solidFill>
                  <a:schemeClr val="dk1"/>
                </a:solidFill>
              </a:defRPr>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164" name="Google Shape;164;p28"/>
          <p:cNvSpPr/>
          <p:nvPr>
            <p:ph idx="5" type="pic"/>
          </p:nvPr>
        </p:nvSpPr>
        <p:spPr>
          <a:xfrm>
            <a:off x="3280697" y="1771650"/>
            <a:ext cx="2586702" cy="1143000"/>
          </a:xfrm>
          <a:prstGeom prst="roundRect">
            <a:avLst>
              <a:gd fmla="val 0" name="adj"/>
            </a:avLst>
          </a:prstGeom>
          <a:noFill/>
          <a:ln>
            <a:noFill/>
          </a:ln>
          <a:effectLst>
            <a:outerShdw blurRad="50800" rotWithShape="0" algn="tl" dir="5400000" dist="50800">
              <a:srgbClr val="000000">
                <a:alpha val="42745"/>
              </a:srgbClr>
            </a:outerShdw>
          </a:effectLst>
        </p:spPr>
        <p:txBody>
          <a:bodyPr anchorCtr="0" anchor="t" bIns="34275" lIns="68575" spcFirstLastPara="1" rIns="68575" wrap="square" tIns="34275">
            <a:noAutofit/>
          </a:bodyPr>
          <a:lstStyle>
            <a:lvl1pPr lvl="0" marR="0" rtl="0" algn="ctr">
              <a:lnSpc>
                <a:spcPct val="90000"/>
              </a:lnSpc>
              <a:spcBef>
                <a:spcPts val="800"/>
              </a:spcBef>
              <a:spcAft>
                <a:spcPts val="0"/>
              </a:spcAft>
              <a:buClr>
                <a:schemeClr val="dk1"/>
              </a:buClr>
              <a:buSzPts val="1200"/>
              <a:buFont typeface="Arial"/>
              <a:buNone/>
              <a:defRPr b="0" i="0" sz="1200" u="none" cap="none" strike="noStrike">
                <a:solidFill>
                  <a:schemeClr val="dk1"/>
                </a:solidFill>
                <a:latin typeface="Century Gothic"/>
                <a:ea typeface="Century Gothic"/>
                <a:cs typeface="Century Gothic"/>
                <a:sym typeface="Century Gothic"/>
              </a:defRPr>
            </a:lvl1pPr>
            <a:lvl2pPr lvl="1" marR="0" rtl="0" algn="l">
              <a:lnSpc>
                <a:spcPct val="90000"/>
              </a:lnSpc>
              <a:spcBef>
                <a:spcPts val="400"/>
              </a:spcBef>
              <a:spcAft>
                <a:spcPts val="0"/>
              </a:spcAft>
              <a:buClr>
                <a:schemeClr val="dk1"/>
              </a:buClr>
              <a:buSzPts val="1200"/>
              <a:buFont typeface="Arial"/>
              <a:buNone/>
              <a:defRPr b="0" i="0" sz="1200" u="none" cap="none" strike="noStrike">
                <a:solidFill>
                  <a:schemeClr val="dk1"/>
                </a:solidFill>
                <a:latin typeface="Century Gothic"/>
                <a:ea typeface="Century Gothic"/>
                <a:cs typeface="Century Gothic"/>
                <a:sym typeface="Century Gothic"/>
              </a:defRPr>
            </a:lvl2pPr>
            <a:lvl3pPr lvl="2" marR="0" rtl="0" algn="l">
              <a:lnSpc>
                <a:spcPct val="90000"/>
              </a:lnSpc>
              <a:spcBef>
                <a:spcPts val="400"/>
              </a:spcBef>
              <a:spcAft>
                <a:spcPts val="0"/>
              </a:spcAft>
              <a:buClr>
                <a:schemeClr val="dk1"/>
              </a:buClr>
              <a:buSzPts val="1200"/>
              <a:buFont typeface="Arial"/>
              <a:buNone/>
              <a:defRPr b="0" i="0" sz="1200" u="none" cap="none" strike="noStrike">
                <a:solidFill>
                  <a:schemeClr val="dk1"/>
                </a:solidFill>
                <a:latin typeface="Century Gothic"/>
                <a:ea typeface="Century Gothic"/>
                <a:cs typeface="Century Gothic"/>
                <a:sym typeface="Century Gothic"/>
              </a:defRPr>
            </a:lvl3pPr>
            <a:lvl4pPr lvl="3" marR="0" rtl="0" algn="l">
              <a:lnSpc>
                <a:spcPct val="90000"/>
              </a:lnSpc>
              <a:spcBef>
                <a:spcPts val="400"/>
              </a:spcBef>
              <a:spcAft>
                <a:spcPts val="0"/>
              </a:spcAft>
              <a:buClr>
                <a:schemeClr val="dk1"/>
              </a:buClr>
              <a:buSzPts val="1200"/>
              <a:buFont typeface="Arial"/>
              <a:buNone/>
              <a:defRPr b="0" i="0" sz="1200" u="none" cap="none" strike="noStrike">
                <a:solidFill>
                  <a:schemeClr val="dk1"/>
                </a:solidFill>
                <a:latin typeface="Century Gothic"/>
                <a:ea typeface="Century Gothic"/>
                <a:cs typeface="Century Gothic"/>
                <a:sym typeface="Century Gothic"/>
              </a:defRPr>
            </a:lvl4pPr>
            <a:lvl5pPr lvl="4" marR="0" rtl="0" algn="l">
              <a:lnSpc>
                <a:spcPct val="90000"/>
              </a:lnSpc>
              <a:spcBef>
                <a:spcPts val="400"/>
              </a:spcBef>
              <a:spcAft>
                <a:spcPts val="0"/>
              </a:spcAft>
              <a:buClr>
                <a:schemeClr val="dk1"/>
              </a:buClr>
              <a:buSzPts val="1200"/>
              <a:buFont typeface="Arial"/>
              <a:buNone/>
              <a:defRPr b="0" i="0" sz="1200" u="none" cap="none" strike="noStrike">
                <a:solidFill>
                  <a:schemeClr val="dk1"/>
                </a:solidFill>
                <a:latin typeface="Century Gothic"/>
                <a:ea typeface="Century Gothic"/>
                <a:cs typeface="Century Gothic"/>
                <a:sym typeface="Century Gothic"/>
              </a:defRPr>
            </a:lvl5pPr>
            <a:lvl6pPr lvl="5" marR="0" rtl="0" algn="l">
              <a:lnSpc>
                <a:spcPct val="90000"/>
              </a:lnSpc>
              <a:spcBef>
                <a:spcPts val="400"/>
              </a:spcBef>
              <a:spcAft>
                <a:spcPts val="0"/>
              </a:spcAft>
              <a:buClr>
                <a:schemeClr val="dk1"/>
              </a:buClr>
              <a:buSzPts val="1200"/>
              <a:buFont typeface="Arial"/>
              <a:buNone/>
              <a:defRPr b="0" i="0" sz="1200" u="none" cap="none" strike="noStrike">
                <a:solidFill>
                  <a:schemeClr val="dk1"/>
                </a:solidFill>
                <a:latin typeface="Century Gothic"/>
                <a:ea typeface="Century Gothic"/>
                <a:cs typeface="Century Gothic"/>
                <a:sym typeface="Century Gothic"/>
              </a:defRPr>
            </a:lvl6pPr>
            <a:lvl7pPr lvl="6" marR="0" rtl="0" algn="l">
              <a:lnSpc>
                <a:spcPct val="90000"/>
              </a:lnSpc>
              <a:spcBef>
                <a:spcPts val="400"/>
              </a:spcBef>
              <a:spcAft>
                <a:spcPts val="0"/>
              </a:spcAft>
              <a:buClr>
                <a:schemeClr val="dk1"/>
              </a:buClr>
              <a:buSzPts val="1200"/>
              <a:buFont typeface="Arial"/>
              <a:buNone/>
              <a:defRPr b="0" i="0" sz="1200" u="none" cap="none" strike="noStrike">
                <a:solidFill>
                  <a:schemeClr val="dk1"/>
                </a:solidFill>
                <a:latin typeface="Century Gothic"/>
                <a:ea typeface="Century Gothic"/>
                <a:cs typeface="Century Gothic"/>
                <a:sym typeface="Century Gothic"/>
              </a:defRPr>
            </a:lvl7pPr>
            <a:lvl8pPr lvl="7" marR="0" rtl="0" algn="l">
              <a:lnSpc>
                <a:spcPct val="90000"/>
              </a:lnSpc>
              <a:spcBef>
                <a:spcPts val="400"/>
              </a:spcBef>
              <a:spcAft>
                <a:spcPts val="0"/>
              </a:spcAft>
              <a:buClr>
                <a:schemeClr val="dk1"/>
              </a:buClr>
              <a:buSzPts val="1200"/>
              <a:buFont typeface="Arial"/>
              <a:buNone/>
              <a:defRPr b="0" i="0" sz="1200" u="none" cap="none" strike="noStrike">
                <a:solidFill>
                  <a:schemeClr val="dk1"/>
                </a:solidFill>
                <a:latin typeface="Century Gothic"/>
                <a:ea typeface="Century Gothic"/>
                <a:cs typeface="Century Gothic"/>
                <a:sym typeface="Century Gothic"/>
              </a:defRPr>
            </a:lvl8pPr>
            <a:lvl9pPr lvl="8" marR="0" rtl="0" algn="l">
              <a:lnSpc>
                <a:spcPct val="90000"/>
              </a:lnSpc>
              <a:spcBef>
                <a:spcPts val="400"/>
              </a:spcBef>
              <a:spcAft>
                <a:spcPts val="0"/>
              </a:spcAft>
              <a:buClr>
                <a:schemeClr val="dk1"/>
              </a:buClr>
              <a:buSzPts val="1200"/>
              <a:buFont typeface="Arial"/>
              <a:buNone/>
              <a:defRPr b="0" i="0" sz="1200" u="none" cap="none" strike="noStrike">
                <a:solidFill>
                  <a:schemeClr val="dk1"/>
                </a:solidFill>
                <a:latin typeface="Century Gothic"/>
                <a:ea typeface="Century Gothic"/>
                <a:cs typeface="Century Gothic"/>
                <a:sym typeface="Century Gothic"/>
              </a:defRPr>
            </a:lvl9pPr>
          </a:lstStyle>
          <a:p/>
        </p:txBody>
      </p:sp>
      <p:sp>
        <p:nvSpPr>
          <p:cNvPr id="165" name="Google Shape;165;p28"/>
          <p:cNvSpPr txBox="1"/>
          <p:nvPr>
            <p:ph idx="6" type="body"/>
          </p:nvPr>
        </p:nvSpPr>
        <p:spPr>
          <a:xfrm>
            <a:off x="3280698" y="3655322"/>
            <a:ext cx="2586701" cy="100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100"/>
              <a:buNone/>
              <a:defRPr sz="1100"/>
            </a:lvl1pPr>
            <a:lvl2pPr indent="-228600" lvl="1" marL="914400" algn="l">
              <a:lnSpc>
                <a:spcPct val="90000"/>
              </a:lnSpc>
              <a:spcBef>
                <a:spcPts val="400"/>
              </a:spcBef>
              <a:spcAft>
                <a:spcPts val="0"/>
              </a:spcAft>
              <a:buClr>
                <a:schemeClr val="dk1"/>
              </a:buClr>
              <a:buSzPts val="900"/>
              <a:buNone/>
              <a:defRPr sz="900"/>
            </a:lvl2pPr>
            <a:lvl3pPr indent="-228600" lvl="2" marL="1371600" algn="l">
              <a:lnSpc>
                <a:spcPct val="90000"/>
              </a:lnSpc>
              <a:spcBef>
                <a:spcPts val="400"/>
              </a:spcBef>
              <a:spcAft>
                <a:spcPts val="0"/>
              </a:spcAft>
              <a:buClr>
                <a:schemeClr val="dk1"/>
              </a:buClr>
              <a:buSzPts val="800"/>
              <a:buNone/>
              <a:defRPr sz="800"/>
            </a:lvl3pPr>
            <a:lvl4pPr indent="-228600" lvl="3" marL="1828800" algn="l">
              <a:lnSpc>
                <a:spcPct val="90000"/>
              </a:lnSpc>
              <a:spcBef>
                <a:spcPts val="400"/>
              </a:spcBef>
              <a:spcAft>
                <a:spcPts val="0"/>
              </a:spcAft>
              <a:buClr>
                <a:schemeClr val="dk1"/>
              </a:buClr>
              <a:buSzPts val="700"/>
              <a:buNone/>
              <a:defRPr sz="700"/>
            </a:lvl4pPr>
            <a:lvl5pPr indent="-228600" lvl="4" marL="2286000" algn="l">
              <a:lnSpc>
                <a:spcPct val="90000"/>
              </a:lnSpc>
              <a:spcBef>
                <a:spcPts val="400"/>
              </a:spcBef>
              <a:spcAft>
                <a:spcPts val="0"/>
              </a:spcAft>
              <a:buClr>
                <a:schemeClr val="dk1"/>
              </a:buClr>
              <a:buSzPts val="700"/>
              <a:buNone/>
              <a:defRPr sz="700"/>
            </a:lvl5pPr>
            <a:lvl6pPr indent="-228600" lvl="5" marL="2743200" algn="l">
              <a:lnSpc>
                <a:spcPct val="90000"/>
              </a:lnSpc>
              <a:spcBef>
                <a:spcPts val="400"/>
              </a:spcBef>
              <a:spcAft>
                <a:spcPts val="0"/>
              </a:spcAft>
              <a:buClr>
                <a:schemeClr val="dk1"/>
              </a:buClr>
              <a:buSzPts val="700"/>
              <a:buNone/>
              <a:defRPr sz="700"/>
            </a:lvl6pPr>
            <a:lvl7pPr indent="-228600" lvl="6" marL="3200400" algn="l">
              <a:lnSpc>
                <a:spcPct val="90000"/>
              </a:lnSpc>
              <a:spcBef>
                <a:spcPts val="400"/>
              </a:spcBef>
              <a:spcAft>
                <a:spcPts val="0"/>
              </a:spcAft>
              <a:buClr>
                <a:schemeClr val="dk1"/>
              </a:buClr>
              <a:buSzPts val="700"/>
              <a:buNone/>
              <a:defRPr sz="700"/>
            </a:lvl7pPr>
            <a:lvl8pPr indent="-228600" lvl="7" marL="3657600" algn="l">
              <a:lnSpc>
                <a:spcPct val="90000"/>
              </a:lnSpc>
              <a:spcBef>
                <a:spcPts val="400"/>
              </a:spcBef>
              <a:spcAft>
                <a:spcPts val="0"/>
              </a:spcAft>
              <a:buClr>
                <a:schemeClr val="dk1"/>
              </a:buClr>
              <a:buSzPts val="700"/>
              <a:buNone/>
              <a:defRPr sz="700"/>
            </a:lvl8pPr>
            <a:lvl9pPr indent="-228600" lvl="8" marL="4114800" algn="l">
              <a:lnSpc>
                <a:spcPct val="90000"/>
              </a:lnSpc>
              <a:spcBef>
                <a:spcPts val="400"/>
              </a:spcBef>
              <a:spcAft>
                <a:spcPts val="0"/>
              </a:spcAft>
              <a:buClr>
                <a:schemeClr val="dk1"/>
              </a:buClr>
              <a:buSzPts val="700"/>
              <a:buNone/>
              <a:defRPr sz="700"/>
            </a:lvl9pPr>
          </a:lstStyle>
          <a:p/>
        </p:txBody>
      </p:sp>
      <p:sp>
        <p:nvSpPr>
          <p:cNvPr id="166" name="Google Shape;166;p28"/>
          <p:cNvSpPr txBox="1"/>
          <p:nvPr>
            <p:ph idx="7" type="body"/>
          </p:nvPr>
        </p:nvSpPr>
        <p:spPr>
          <a:xfrm>
            <a:off x="6037298" y="3143250"/>
            <a:ext cx="2592352" cy="512074"/>
          </a:xfrm>
          <a:prstGeom prst="rect">
            <a:avLst/>
          </a:prstGeom>
          <a:noFill/>
          <a:ln>
            <a:noFill/>
          </a:ln>
        </p:spPr>
        <p:txBody>
          <a:bodyPr anchorCtr="0" anchor="b" bIns="34275" lIns="68575" spcFirstLastPara="1" rIns="68575" wrap="square" tIns="34275">
            <a:noAutofit/>
          </a:bodyPr>
          <a:lstStyle>
            <a:lvl1pPr indent="-228600" lvl="0" marL="457200" algn="l">
              <a:lnSpc>
                <a:spcPct val="90000"/>
              </a:lnSpc>
              <a:spcBef>
                <a:spcPts val="800"/>
              </a:spcBef>
              <a:spcAft>
                <a:spcPts val="0"/>
              </a:spcAft>
              <a:buClr>
                <a:schemeClr val="dk1"/>
              </a:buClr>
              <a:buSzPts val="1800"/>
              <a:buNone/>
              <a:defRPr b="0" sz="1800">
                <a:solidFill>
                  <a:schemeClr val="dk1"/>
                </a:solidFill>
              </a:defRPr>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167" name="Google Shape;167;p28"/>
          <p:cNvSpPr/>
          <p:nvPr>
            <p:ph idx="8" type="pic"/>
          </p:nvPr>
        </p:nvSpPr>
        <p:spPr>
          <a:xfrm>
            <a:off x="6037391" y="1771650"/>
            <a:ext cx="2585909" cy="1143000"/>
          </a:xfrm>
          <a:prstGeom prst="roundRect">
            <a:avLst>
              <a:gd fmla="val 0" name="adj"/>
            </a:avLst>
          </a:prstGeom>
          <a:noFill/>
          <a:ln>
            <a:noFill/>
          </a:ln>
          <a:effectLst>
            <a:outerShdw blurRad="50800" rotWithShape="0" algn="tl" dir="5400000" dist="50800">
              <a:srgbClr val="000000">
                <a:alpha val="42745"/>
              </a:srgbClr>
            </a:outerShdw>
          </a:effectLst>
        </p:spPr>
        <p:txBody>
          <a:bodyPr anchorCtr="0" anchor="t" bIns="34275" lIns="68575" spcFirstLastPara="1" rIns="68575" wrap="square" tIns="34275">
            <a:noAutofit/>
          </a:bodyPr>
          <a:lstStyle>
            <a:lvl1pPr lvl="0" marR="0" rtl="0" algn="ctr">
              <a:lnSpc>
                <a:spcPct val="90000"/>
              </a:lnSpc>
              <a:spcBef>
                <a:spcPts val="800"/>
              </a:spcBef>
              <a:spcAft>
                <a:spcPts val="0"/>
              </a:spcAft>
              <a:buClr>
                <a:schemeClr val="dk1"/>
              </a:buClr>
              <a:buSzPts val="1200"/>
              <a:buFont typeface="Arial"/>
              <a:buNone/>
              <a:defRPr b="0" i="0" sz="1200" u="none" cap="none" strike="noStrike">
                <a:solidFill>
                  <a:schemeClr val="dk1"/>
                </a:solidFill>
                <a:latin typeface="Century Gothic"/>
                <a:ea typeface="Century Gothic"/>
                <a:cs typeface="Century Gothic"/>
                <a:sym typeface="Century Gothic"/>
              </a:defRPr>
            </a:lvl1pPr>
            <a:lvl2pPr lvl="1" marR="0" rtl="0" algn="l">
              <a:lnSpc>
                <a:spcPct val="90000"/>
              </a:lnSpc>
              <a:spcBef>
                <a:spcPts val="400"/>
              </a:spcBef>
              <a:spcAft>
                <a:spcPts val="0"/>
              </a:spcAft>
              <a:buClr>
                <a:schemeClr val="dk1"/>
              </a:buClr>
              <a:buSzPts val="1200"/>
              <a:buFont typeface="Arial"/>
              <a:buNone/>
              <a:defRPr b="0" i="0" sz="1200" u="none" cap="none" strike="noStrike">
                <a:solidFill>
                  <a:schemeClr val="dk1"/>
                </a:solidFill>
                <a:latin typeface="Century Gothic"/>
                <a:ea typeface="Century Gothic"/>
                <a:cs typeface="Century Gothic"/>
                <a:sym typeface="Century Gothic"/>
              </a:defRPr>
            </a:lvl2pPr>
            <a:lvl3pPr lvl="2" marR="0" rtl="0" algn="l">
              <a:lnSpc>
                <a:spcPct val="90000"/>
              </a:lnSpc>
              <a:spcBef>
                <a:spcPts val="400"/>
              </a:spcBef>
              <a:spcAft>
                <a:spcPts val="0"/>
              </a:spcAft>
              <a:buClr>
                <a:schemeClr val="dk1"/>
              </a:buClr>
              <a:buSzPts val="1200"/>
              <a:buFont typeface="Arial"/>
              <a:buNone/>
              <a:defRPr b="0" i="0" sz="1200" u="none" cap="none" strike="noStrike">
                <a:solidFill>
                  <a:schemeClr val="dk1"/>
                </a:solidFill>
                <a:latin typeface="Century Gothic"/>
                <a:ea typeface="Century Gothic"/>
                <a:cs typeface="Century Gothic"/>
                <a:sym typeface="Century Gothic"/>
              </a:defRPr>
            </a:lvl3pPr>
            <a:lvl4pPr lvl="3" marR="0" rtl="0" algn="l">
              <a:lnSpc>
                <a:spcPct val="90000"/>
              </a:lnSpc>
              <a:spcBef>
                <a:spcPts val="400"/>
              </a:spcBef>
              <a:spcAft>
                <a:spcPts val="0"/>
              </a:spcAft>
              <a:buClr>
                <a:schemeClr val="dk1"/>
              </a:buClr>
              <a:buSzPts val="1200"/>
              <a:buFont typeface="Arial"/>
              <a:buNone/>
              <a:defRPr b="0" i="0" sz="1200" u="none" cap="none" strike="noStrike">
                <a:solidFill>
                  <a:schemeClr val="dk1"/>
                </a:solidFill>
                <a:latin typeface="Century Gothic"/>
                <a:ea typeface="Century Gothic"/>
                <a:cs typeface="Century Gothic"/>
                <a:sym typeface="Century Gothic"/>
              </a:defRPr>
            </a:lvl4pPr>
            <a:lvl5pPr lvl="4" marR="0" rtl="0" algn="l">
              <a:lnSpc>
                <a:spcPct val="90000"/>
              </a:lnSpc>
              <a:spcBef>
                <a:spcPts val="400"/>
              </a:spcBef>
              <a:spcAft>
                <a:spcPts val="0"/>
              </a:spcAft>
              <a:buClr>
                <a:schemeClr val="dk1"/>
              </a:buClr>
              <a:buSzPts val="1200"/>
              <a:buFont typeface="Arial"/>
              <a:buNone/>
              <a:defRPr b="0" i="0" sz="1200" u="none" cap="none" strike="noStrike">
                <a:solidFill>
                  <a:schemeClr val="dk1"/>
                </a:solidFill>
                <a:latin typeface="Century Gothic"/>
                <a:ea typeface="Century Gothic"/>
                <a:cs typeface="Century Gothic"/>
                <a:sym typeface="Century Gothic"/>
              </a:defRPr>
            </a:lvl5pPr>
            <a:lvl6pPr lvl="5" marR="0" rtl="0" algn="l">
              <a:lnSpc>
                <a:spcPct val="90000"/>
              </a:lnSpc>
              <a:spcBef>
                <a:spcPts val="400"/>
              </a:spcBef>
              <a:spcAft>
                <a:spcPts val="0"/>
              </a:spcAft>
              <a:buClr>
                <a:schemeClr val="dk1"/>
              </a:buClr>
              <a:buSzPts val="1200"/>
              <a:buFont typeface="Arial"/>
              <a:buNone/>
              <a:defRPr b="0" i="0" sz="1200" u="none" cap="none" strike="noStrike">
                <a:solidFill>
                  <a:schemeClr val="dk1"/>
                </a:solidFill>
                <a:latin typeface="Century Gothic"/>
                <a:ea typeface="Century Gothic"/>
                <a:cs typeface="Century Gothic"/>
                <a:sym typeface="Century Gothic"/>
              </a:defRPr>
            </a:lvl6pPr>
            <a:lvl7pPr lvl="6" marR="0" rtl="0" algn="l">
              <a:lnSpc>
                <a:spcPct val="90000"/>
              </a:lnSpc>
              <a:spcBef>
                <a:spcPts val="400"/>
              </a:spcBef>
              <a:spcAft>
                <a:spcPts val="0"/>
              </a:spcAft>
              <a:buClr>
                <a:schemeClr val="dk1"/>
              </a:buClr>
              <a:buSzPts val="1200"/>
              <a:buFont typeface="Arial"/>
              <a:buNone/>
              <a:defRPr b="0" i="0" sz="1200" u="none" cap="none" strike="noStrike">
                <a:solidFill>
                  <a:schemeClr val="dk1"/>
                </a:solidFill>
                <a:latin typeface="Century Gothic"/>
                <a:ea typeface="Century Gothic"/>
                <a:cs typeface="Century Gothic"/>
                <a:sym typeface="Century Gothic"/>
              </a:defRPr>
            </a:lvl7pPr>
            <a:lvl8pPr lvl="7" marR="0" rtl="0" algn="l">
              <a:lnSpc>
                <a:spcPct val="90000"/>
              </a:lnSpc>
              <a:spcBef>
                <a:spcPts val="400"/>
              </a:spcBef>
              <a:spcAft>
                <a:spcPts val="0"/>
              </a:spcAft>
              <a:buClr>
                <a:schemeClr val="dk1"/>
              </a:buClr>
              <a:buSzPts val="1200"/>
              <a:buFont typeface="Arial"/>
              <a:buNone/>
              <a:defRPr b="0" i="0" sz="1200" u="none" cap="none" strike="noStrike">
                <a:solidFill>
                  <a:schemeClr val="dk1"/>
                </a:solidFill>
                <a:latin typeface="Century Gothic"/>
                <a:ea typeface="Century Gothic"/>
                <a:cs typeface="Century Gothic"/>
                <a:sym typeface="Century Gothic"/>
              </a:defRPr>
            </a:lvl8pPr>
            <a:lvl9pPr lvl="8" marR="0" rtl="0" algn="l">
              <a:lnSpc>
                <a:spcPct val="90000"/>
              </a:lnSpc>
              <a:spcBef>
                <a:spcPts val="400"/>
              </a:spcBef>
              <a:spcAft>
                <a:spcPts val="0"/>
              </a:spcAft>
              <a:buClr>
                <a:schemeClr val="dk1"/>
              </a:buClr>
              <a:buSzPts val="1200"/>
              <a:buFont typeface="Arial"/>
              <a:buNone/>
              <a:defRPr b="0" i="0" sz="1200" u="none" cap="none" strike="noStrike">
                <a:solidFill>
                  <a:schemeClr val="dk1"/>
                </a:solidFill>
                <a:latin typeface="Century Gothic"/>
                <a:ea typeface="Century Gothic"/>
                <a:cs typeface="Century Gothic"/>
                <a:sym typeface="Century Gothic"/>
              </a:defRPr>
            </a:lvl9pPr>
          </a:lstStyle>
          <a:p/>
        </p:txBody>
      </p:sp>
      <p:sp>
        <p:nvSpPr>
          <p:cNvPr id="168" name="Google Shape;168;p28"/>
          <p:cNvSpPr txBox="1"/>
          <p:nvPr>
            <p:ph idx="9" type="body"/>
          </p:nvPr>
        </p:nvSpPr>
        <p:spPr>
          <a:xfrm>
            <a:off x="6037298" y="3655321"/>
            <a:ext cx="2589334" cy="100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100"/>
              <a:buNone/>
              <a:defRPr sz="1100"/>
            </a:lvl1pPr>
            <a:lvl2pPr indent="-228600" lvl="1" marL="914400" algn="l">
              <a:lnSpc>
                <a:spcPct val="90000"/>
              </a:lnSpc>
              <a:spcBef>
                <a:spcPts val="400"/>
              </a:spcBef>
              <a:spcAft>
                <a:spcPts val="0"/>
              </a:spcAft>
              <a:buClr>
                <a:schemeClr val="dk1"/>
              </a:buClr>
              <a:buSzPts val="900"/>
              <a:buNone/>
              <a:defRPr sz="900"/>
            </a:lvl2pPr>
            <a:lvl3pPr indent="-228600" lvl="2" marL="1371600" algn="l">
              <a:lnSpc>
                <a:spcPct val="90000"/>
              </a:lnSpc>
              <a:spcBef>
                <a:spcPts val="400"/>
              </a:spcBef>
              <a:spcAft>
                <a:spcPts val="0"/>
              </a:spcAft>
              <a:buClr>
                <a:schemeClr val="dk1"/>
              </a:buClr>
              <a:buSzPts val="800"/>
              <a:buNone/>
              <a:defRPr sz="800"/>
            </a:lvl3pPr>
            <a:lvl4pPr indent="-228600" lvl="3" marL="1828800" algn="l">
              <a:lnSpc>
                <a:spcPct val="90000"/>
              </a:lnSpc>
              <a:spcBef>
                <a:spcPts val="400"/>
              </a:spcBef>
              <a:spcAft>
                <a:spcPts val="0"/>
              </a:spcAft>
              <a:buClr>
                <a:schemeClr val="dk1"/>
              </a:buClr>
              <a:buSzPts val="700"/>
              <a:buNone/>
              <a:defRPr sz="700"/>
            </a:lvl4pPr>
            <a:lvl5pPr indent="-228600" lvl="4" marL="2286000" algn="l">
              <a:lnSpc>
                <a:spcPct val="90000"/>
              </a:lnSpc>
              <a:spcBef>
                <a:spcPts val="400"/>
              </a:spcBef>
              <a:spcAft>
                <a:spcPts val="0"/>
              </a:spcAft>
              <a:buClr>
                <a:schemeClr val="dk1"/>
              </a:buClr>
              <a:buSzPts val="700"/>
              <a:buNone/>
              <a:defRPr sz="700"/>
            </a:lvl5pPr>
            <a:lvl6pPr indent="-228600" lvl="5" marL="2743200" algn="l">
              <a:lnSpc>
                <a:spcPct val="90000"/>
              </a:lnSpc>
              <a:spcBef>
                <a:spcPts val="400"/>
              </a:spcBef>
              <a:spcAft>
                <a:spcPts val="0"/>
              </a:spcAft>
              <a:buClr>
                <a:schemeClr val="dk1"/>
              </a:buClr>
              <a:buSzPts val="700"/>
              <a:buNone/>
              <a:defRPr sz="700"/>
            </a:lvl6pPr>
            <a:lvl7pPr indent="-228600" lvl="6" marL="3200400" algn="l">
              <a:lnSpc>
                <a:spcPct val="90000"/>
              </a:lnSpc>
              <a:spcBef>
                <a:spcPts val="400"/>
              </a:spcBef>
              <a:spcAft>
                <a:spcPts val="0"/>
              </a:spcAft>
              <a:buClr>
                <a:schemeClr val="dk1"/>
              </a:buClr>
              <a:buSzPts val="700"/>
              <a:buNone/>
              <a:defRPr sz="700"/>
            </a:lvl7pPr>
            <a:lvl8pPr indent="-228600" lvl="7" marL="3657600" algn="l">
              <a:lnSpc>
                <a:spcPct val="90000"/>
              </a:lnSpc>
              <a:spcBef>
                <a:spcPts val="400"/>
              </a:spcBef>
              <a:spcAft>
                <a:spcPts val="0"/>
              </a:spcAft>
              <a:buClr>
                <a:schemeClr val="dk1"/>
              </a:buClr>
              <a:buSzPts val="700"/>
              <a:buNone/>
              <a:defRPr sz="700"/>
            </a:lvl8pPr>
            <a:lvl9pPr indent="-228600" lvl="8" marL="4114800" algn="l">
              <a:lnSpc>
                <a:spcPct val="90000"/>
              </a:lnSpc>
              <a:spcBef>
                <a:spcPts val="400"/>
              </a:spcBef>
              <a:spcAft>
                <a:spcPts val="0"/>
              </a:spcAft>
              <a:buClr>
                <a:schemeClr val="dk1"/>
              </a:buClr>
              <a:buSzPts val="700"/>
              <a:buNone/>
              <a:defRPr sz="700"/>
            </a:lvl9pPr>
          </a:lstStyle>
          <a:p/>
        </p:txBody>
      </p:sp>
      <p:sp>
        <p:nvSpPr>
          <p:cNvPr id="169" name="Google Shape;169;p28"/>
          <p:cNvSpPr txBox="1"/>
          <p:nvPr>
            <p:ph idx="10" type="dt"/>
          </p:nvPr>
        </p:nvSpPr>
        <p:spPr>
          <a:xfrm>
            <a:off x="6446520" y="4767263"/>
            <a:ext cx="2183130" cy="273844"/>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70" name="Google Shape;170;p28"/>
          <p:cNvSpPr txBox="1"/>
          <p:nvPr>
            <p:ph idx="11" type="ftr"/>
          </p:nvPr>
        </p:nvSpPr>
        <p:spPr>
          <a:xfrm>
            <a:off x="514350" y="4766884"/>
            <a:ext cx="58293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71" name="Google Shape;171;p28"/>
          <p:cNvSpPr txBox="1"/>
          <p:nvPr>
            <p:ph idx="12" type="sldNum"/>
          </p:nvPr>
        </p:nvSpPr>
        <p:spPr>
          <a:xfrm>
            <a:off x="6572250" y="285750"/>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texte vertical" type="vertTx">
  <p:cSld name="VERTICAL_TEXT">
    <p:spTree>
      <p:nvGrpSpPr>
        <p:cNvPr id="172" name="Shape 172"/>
        <p:cNvGrpSpPr/>
        <p:nvPr/>
      </p:nvGrpSpPr>
      <p:grpSpPr>
        <a:xfrm>
          <a:off x="0" y="0"/>
          <a:ext cx="0" cy="0"/>
          <a:chOff x="0" y="0"/>
          <a:chExt cx="0" cy="0"/>
        </a:xfrm>
      </p:grpSpPr>
      <p:sp>
        <p:nvSpPr>
          <p:cNvPr id="173" name="Google Shape;173;p29"/>
          <p:cNvSpPr txBox="1"/>
          <p:nvPr>
            <p:ph type="title"/>
          </p:nvPr>
        </p:nvSpPr>
        <p:spPr>
          <a:xfrm>
            <a:off x="2171700" y="573280"/>
            <a:ext cx="6457950" cy="969771"/>
          </a:xfrm>
          <a:prstGeom prst="rect">
            <a:avLst/>
          </a:prstGeom>
          <a:noFill/>
          <a:ln>
            <a:noFill/>
          </a:ln>
        </p:spPr>
        <p:txBody>
          <a:bodyPr anchorCtr="0" anchor="ctr" bIns="34275" lIns="68575" spcFirstLastPara="1" rIns="68575" wrap="square" tIns="34275">
            <a:normAutofit/>
          </a:bodyPr>
          <a:lstStyle>
            <a:lvl1pPr lvl="0" algn="r">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74" name="Google Shape;174;p29"/>
          <p:cNvSpPr txBox="1"/>
          <p:nvPr>
            <p:ph idx="1" type="body"/>
          </p:nvPr>
        </p:nvSpPr>
        <p:spPr>
          <a:xfrm rot="5400000">
            <a:off x="3062953" y="-902684"/>
            <a:ext cx="3018094" cy="81153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75" name="Google Shape;175;p29"/>
          <p:cNvSpPr txBox="1"/>
          <p:nvPr>
            <p:ph idx="10" type="dt"/>
          </p:nvPr>
        </p:nvSpPr>
        <p:spPr>
          <a:xfrm>
            <a:off x="6446520" y="4767263"/>
            <a:ext cx="2183130" cy="273844"/>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76" name="Google Shape;176;p29"/>
          <p:cNvSpPr txBox="1"/>
          <p:nvPr>
            <p:ph idx="11" type="ftr"/>
          </p:nvPr>
        </p:nvSpPr>
        <p:spPr>
          <a:xfrm>
            <a:off x="514350" y="4766884"/>
            <a:ext cx="58293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77" name="Google Shape;177;p29"/>
          <p:cNvSpPr txBox="1"/>
          <p:nvPr>
            <p:ph idx="12" type="sldNum"/>
          </p:nvPr>
        </p:nvSpPr>
        <p:spPr>
          <a:xfrm>
            <a:off x="6572250" y="285750"/>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vertical et texte" showMasterSp="0" type="vertTitleAndTx">
  <p:cSld name="VERTICAL_TITLE_AND_VERTICAL_TEXT">
    <p:spTree>
      <p:nvGrpSpPr>
        <p:cNvPr id="178" name="Shape 178"/>
        <p:cNvGrpSpPr/>
        <p:nvPr/>
      </p:nvGrpSpPr>
      <p:grpSpPr>
        <a:xfrm>
          <a:off x="0" y="0"/>
          <a:ext cx="0" cy="0"/>
          <a:chOff x="0" y="0"/>
          <a:chExt cx="0" cy="0"/>
        </a:xfrm>
      </p:grpSpPr>
      <p:pic>
        <p:nvPicPr>
          <p:cNvPr descr="C2-HD-BTM.png" id="179" name="Google Shape;179;p30"/>
          <p:cNvPicPr preferRelativeResize="0"/>
          <p:nvPr/>
        </p:nvPicPr>
        <p:blipFill rotWithShape="1">
          <a:blip r:embed="rId2">
            <a:alphaModFix/>
          </a:blip>
          <a:srcRect b="0" l="0" r="0" t="0"/>
          <a:stretch/>
        </p:blipFill>
        <p:spPr>
          <a:xfrm>
            <a:off x="0" y="3281363"/>
            <a:ext cx="9144000" cy="1862138"/>
          </a:xfrm>
          <a:prstGeom prst="rect">
            <a:avLst/>
          </a:prstGeom>
          <a:noFill/>
          <a:ln>
            <a:noFill/>
          </a:ln>
        </p:spPr>
      </p:pic>
      <p:sp>
        <p:nvSpPr>
          <p:cNvPr id="180" name="Google Shape;180;p30"/>
          <p:cNvSpPr txBox="1"/>
          <p:nvPr>
            <p:ph type="title"/>
          </p:nvPr>
        </p:nvSpPr>
        <p:spPr>
          <a:xfrm rot="5400000">
            <a:off x="6394450" y="1250949"/>
            <a:ext cx="2927350" cy="154305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3000"/>
              <a:buFont typeface="Century Gothic"/>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81" name="Google Shape;181;p30"/>
          <p:cNvSpPr txBox="1"/>
          <p:nvPr>
            <p:ph idx="1" type="body"/>
          </p:nvPr>
        </p:nvSpPr>
        <p:spPr>
          <a:xfrm rot="5400000">
            <a:off x="2381250" y="-1054100"/>
            <a:ext cx="2927350" cy="6153151"/>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82" name="Google Shape;182;p30"/>
          <p:cNvSpPr txBox="1"/>
          <p:nvPr>
            <p:ph idx="10" type="dt"/>
          </p:nvPr>
        </p:nvSpPr>
        <p:spPr>
          <a:xfrm>
            <a:off x="5860839" y="284956"/>
            <a:ext cx="2183130" cy="273844"/>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83" name="Google Shape;183;p30"/>
          <p:cNvSpPr txBox="1"/>
          <p:nvPr>
            <p:ph idx="11" type="ftr"/>
          </p:nvPr>
        </p:nvSpPr>
        <p:spPr>
          <a:xfrm>
            <a:off x="514350" y="285750"/>
            <a:ext cx="5243619"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84" name="Google Shape;184;p30"/>
          <p:cNvSpPr txBox="1"/>
          <p:nvPr>
            <p:ph idx="12" type="sldNum"/>
          </p:nvPr>
        </p:nvSpPr>
        <p:spPr>
          <a:xfrm>
            <a:off x="8146839" y="285750"/>
            <a:ext cx="482811"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slideLayout" Target="../slideLayouts/slideLayout23.xml"/><Relationship Id="rId12" Type="http://schemas.openxmlformats.org/officeDocument/2006/relationships/slideLayout" Target="../slideLayouts/slideLayout22.xml"/><Relationship Id="rId1" Type="http://schemas.openxmlformats.org/officeDocument/2006/relationships/image" Target="../media/image2.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5" Type="http://schemas.openxmlformats.org/officeDocument/2006/relationships/slideLayout" Target="../slideLayouts/slideLayout25.xml"/><Relationship Id="rId14" Type="http://schemas.openxmlformats.org/officeDocument/2006/relationships/slideLayout" Target="../slideLayouts/slideLayout24.xml"/><Relationship Id="rId17" Type="http://schemas.openxmlformats.org/officeDocument/2006/relationships/slideLayout" Target="../slideLayouts/slideLayout27.xml"/><Relationship Id="rId16" Type="http://schemas.openxmlformats.org/officeDocument/2006/relationships/slideLayout" Target="../slideLayouts/slideLayout26.xml"/><Relationship Id="rId5" Type="http://schemas.openxmlformats.org/officeDocument/2006/relationships/slideLayout" Target="../slideLayouts/slideLayout15.xml"/><Relationship Id="rId19" Type="http://schemas.openxmlformats.org/officeDocument/2006/relationships/theme" Target="../theme/theme3.xml"/><Relationship Id="rId6" Type="http://schemas.openxmlformats.org/officeDocument/2006/relationships/slideLayout" Target="../slideLayouts/slideLayout16.xml"/><Relationship Id="rId18" Type="http://schemas.openxmlformats.org/officeDocument/2006/relationships/slideLayout" Target="../slideLayouts/slideLayout28.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pic>
        <p:nvPicPr>
          <p:cNvPr descr="C2-HD-TOP.png" id="51" name="Google Shape;51;p13"/>
          <p:cNvPicPr preferRelativeResize="0"/>
          <p:nvPr/>
        </p:nvPicPr>
        <p:blipFill rotWithShape="1">
          <a:blip r:embed="rId1">
            <a:alphaModFix/>
          </a:blip>
          <a:srcRect b="0" l="0" r="0" t="0"/>
          <a:stretch/>
        </p:blipFill>
        <p:spPr>
          <a:xfrm>
            <a:off x="0" y="0"/>
            <a:ext cx="9144000" cy="1081088"/>
          </a:xfrm>
          <a:prstGeom prst="rect">
            <a:avLst/>
          </a:prstGeom>
          <a:noFill/>
          <a:ln>
            <a:noFill/>
          </a:ln>
        </p:spPr>
      </p:pic>
      <p:sp>
        <p:nvSpPr>
          <p:cNvPr id="52" name="Google Shape;52;p13"/>
          <p:cNvSpPr txBox="1"/>
          <p:nvPr>
            <p:ph type="title"/>
          </p:nvPr>
        </p:nvSpPr>
        <p:spPr>
          <a:xfrm>
            <a:off x="2171700" y="573280"/>
            <a:ext cx="6457950" cy="969771"/>
          </a:xfrm>
          <a:prstGeom prst="rect">
            <a:avLst/>
          </a:prstGeom>
          <a:noFill/>
          <a:ln>
            <a:noFill/>
          </a:ln>
        </p:spPr>
        <p:txBody>
          <a:bodyPr anchorCtr="0" anchor="ctr" bIns="34275" lIns="68575" spcFirstLastPara="1" rIns="68575" wrap="square" tIns="34275">
            <a:normAutofit/>
          </a:bodyPr>
          <a:lstStyle>
            <a:lvl1pPr lvl="0" marR="0" rtl="0" algn="r">
              <a:lnSpc>
                <a:spcPct val="90000"/>
              </a:lnSpc>
              <a:spcBef>
                <a:spcPts val="0"/>
              </a:spcBef>
              <a:spcAft>
                <a:spcPts val="0"/>
              </a:spcAft>
              <a:buClr>
                <a:schemeClr val="dk1"/>
              </a:buClr>
              <a:buSzPts val="3000"/>
              <a:buFont typeface="Century Gothic"/>
              <a:buNone/>
              <a:defRPr b="0" i="0" sz="3000" u="none" cap="none" strike="noStrike">
                <a:solidFill>
                  <a:schemeClr val="dk1"/>
                </a:solidFill>
                <a:latin typeface="Century Gothic"/>
                <a:ea typeface="Century Gothic"/>
                <a:cs typeface="Century Gothic"/>
                <a:sym typeface="Century Gothic"/>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53" name="Google Shape;53;p13"/>
          <p:cNvSpPr txBox="1"/>
          <p:nvPr>
            <p:ph idx="1" type="body"/>
          </p:nvPr>
        </p:nvSpPr>
        <p:spPr>
          <a:xfrm>
            <a:off x="514350" y="1645920"/>
            <a:ext cx="8115300" cy="3018094"/>
          </a:xfrm>
          <a:prstGeom prst="rect">
            <a:avLst/>
          </a:prstGeom>
          <a:noFill/>
          <a:ln>
            <a:noFill/>
          </a:ln>
        </p:spPr>
        <p:txBody>
          <a:bodyPr anchorCtr="0" anchor="t" bIns="34275" lIns="68575" spcFirstLastPara="1" rIns="68575" wrap="square" tIns="34275">
            <a:normAutofit/>
          </a:bodyPr>
          <a:lstStyle>
            <a:lvl1pPr indent="-336550" lvl="0" marL="457200" marR="0" rtl="0" algn="l">
              <a:lnSpc>
                <a:spcPct val="90000"/>
              </a:lnSpc>
              <a:spcBef>
                <a:spcPts val="800"/>
              </a:spcBef>
              <a:spcAft>
                <a:spcPts val="0"/>
              </a:spcAft>
              <a:buClr>
                <a:schemeClr val="dk1"/>
              </a:buClr>
              <a:buSzPts val="1700"/>
              <a:buFont typeface="Arial"/>
              <a:buChar char="•"/>
              <a:defRPr b="0" i="0" sz="1700" u="none" cap="none" strike="noStrike">
                <a:solidFill>
                  <a:schemeClr val="dk1"/>
                </a:solidFill>
                <a:latin typeface="Century Gothic"/>
                <a:ea typeface="Century Gothic"/>
                <a:cs typeface="Century Gothic"/>
                <a:sym typeface="Century Gothic"/>
              </a:defRPr>
            </a:lvl1pPr>
            <a:lvl2pPr indent="-323850" lvl="1" marL="9144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entury Gothic"/>
                <a:ea typeface="Century Gothic"/>
                <a:cs typeface="Century Gothic"/>
                <a:sym typeface="Century Gothic"/>
              </a:defRPr>
            </a:lvl2pPr>
            <a:lvl3pPr indent="-317500" lvl="2" marL="1371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entury Gothic"/>
                <a:ea typeface="Century Gothic"/>
                <a:cs typeface="Century Gothic"/>
                <a:sym typeface="Century Gothic"/>
              </a:defRPr>
            </a:lvl3pPr>
            <a:lvl4pPr indent="-304800" lvl="3" marL="1828800" marR="0" rtl="0" algn="l">
              <a:lnSpc>
                <a:spcPct val="90000"/>
              </a:lnSpc>
              <a:spcBef>
                <a:spcPts val="400"/>
              </a:spcBef>
              <a:spcAft>
                <a:spcPts val="0"/>
              </a:spcAft>
              <a:buClr>
                <a:schemeClr val="dk1"/>
              </a:buClr>
              <a:buSzPts val="1200"/>
              <a:buFont typeface="Arial"/>
              <a:buChar char="•"/>
              <a:defRPr b="0" i="0" sz="1200" u="none" cap="none" strike="noStrike">
                <a:solidFill>
                  <a:schemeClr val="dk1"/>
                </a:solidFill>
                <a:latin typeface="Century Gothic"/>
                <a:ea typeface="Century Gothic"/>
                <a:cs typeface="Century Gothic"/>
                <a:sym typeface="Century Gothic"/>
              </a:defRPr>
            </a:lvl4pPr>
            <a:lvl5pPr indent="-304800" lvl="4" marL="2286000" marR="0" rtl="0" algn="l">
              <a:lnSpc>
                <a:spcPct val="90000"/>
              </a:lnSpc>
              <a:spcBef>
                <a:spcPts val="400"/>
              </a:spcBef>
              <a:spcAft>
                <a:spcPts val="0"/>
              </a:spcAft>
              <a:buClr>
                <a:schemeClr val="dk1"/>
              </a:buClr>
              <a:buSzPts val="1200"/>
              <a:buFont typeface="Arial"/>
              <a:buChar char="•"/>
              <a:defRPr b="0" i="0" sz="1200" u="none" cap="none" strike="noStrike">
                <a:solidFill>
                  <a:schemeClr val="dk1"/>
                </a:solidFill>
                <a:latin typeface="Century Gothic"/>
                <a:ea typeface="Century Gothic"/>
                <a:cs typeface="Century Gothic"/>
                <a:sym typeface="Century Gothic"/>
              </a:defRPr>
            </a:lvl5pPr>
            <a:lvl6pPr indent="-304800" lvl="5" marL="2743200" marR="0" rtl="0" algn="l">
              <a:lnSpc>
                <a:spcPct val="90000"/>
              </a:lnSpc>
              <a:spcBef>
                <a:spcPts val="400"/>
              </a:spcBef>
              <a:spcAft>
                <a:spcPts val="0"/>
              </a:spcAft>
              <a:buClr>
                <a:schemeClr val="dk1"/>
              </a:buClr>
              <a:buSzPts val="1200"/>
              <a:buFont typeface="Arial"/>
              <a:buChar char="•"/>
              <a:defRPr b="0" i="0" sz="1200" u="none" cap="none" strike="noStrike">
                <a:solidFill>
                  <a:schemeClr val="dk1"/>
                </a:solidFill>
                <a:latin typeface="Century Gothic"/>
                <a:ea typeface="Century Gothic"/>
                <a:cs typeface="Century Gothic"/>
                <a:sym typeface="Century Gothic"/>
              </a:defRPr>
            </a:lvl6pPr>
            <a:lvl7pPr indent="-304800" lvl="6" marL="3200400" marR="0" rtl="0" algn="l">
              <a:lnSpc>
                <a:spcPct val="90000"/>
              </a:lnSpc>
              <a:spcBef>
                <a:spcPts val="400"/>
              </a:spcBef>
              <a:spcAft>
                <a:spcPts val="0"/>
              </a:spcAft>
              <a:buClr>
                <a:schemeClr val="dk1"/>
              </a:buClr>
              <a:buSzPts val="1200"/>
              <a:buFont typeface="Arial"/>
              <a:buChar char="•"/>
              <a:defRPr b="0" i="0" sz="1200" u="none" cap="none" strike="noStrike">
                <a:solidFill>
                  <a:schemeClr val="dk1"/>
                </a:solidFill>
                <a:latin typeface="Century Gothic"/>
                <a:ea typeface="Century Gothic"/>
                <a:cs typeface="Century Gothic"/>
                <a:sym typeface="Century Gothic"/>
              </a:defRPr>
            </a:lvl7pPr>
            <a:lvl8pPr indent="-304800" lvl="7" marL="3657600" marR="0" rtl="0" algn="l">
              <a:lnSpc>
                <a:spcPct val="90000"/>
              </a:lnSpc>
              <a:spcBef>
                <a:spcPts val="400"/>
              </a:spcBef>
              <a:spcAft>
                <a:spcPts val="0"/>
              </a:spcAft>
              <a:buClr>
                <a:schemeClr val="dk1"/>
              </a:buClr>
              <a:buSzPts val="1200"/>
              <a:buFont typeface="Arial"/>
              <a:buChar char="•"/>
              <a:defRPr b="0" i="0" sz="1200" u="none" cap="none" strike="noStrike">
                <a:solidFill>
                  <a:schemeClr val="dk1"/>
                </a:solidFill>
                <a:latin typeface="Century Gothic"/>
                <a:ea typeface="Century Gothic"/>
                <a:cs typeface="Century Gothic"/>
                <a:sym typeface="Century Gothic"/>
              </a:defRPr>
            </a:lvl8pPr>
            <a:lvl9pPr indent="-304800" lvl="8" marL="4114800" marR="0" rtl="0" algn="l">
              <a:lnSpc>
                <a:spcPct val="90000"/>
              </a:lnSpc>
              <a:spcBef>
                <a:spcPts val="400"/>
              </a:spcBef>
              <a:spcAft>
                <a:spcPts val="0"/>
              </a:spcAft>
              <a:buClr>
                <a:schemeClr val="dk1"/>
              </a:buClr>
              <a:buSzPts val="1200"/>
              <a:buFont typeface="Arial"/>
              <a:buChar char="•"/>
              <a:defRPr b="0" i="0" sz="1200" u="none" cap="none" strike="noStrike">
                <a:solidFill>
                  <a:schemeClr val="dk1"/>
                </a:solidFill>
                <a:latin typeface="Century Gothic"/>
                <a:ea typeface="Century Gothic"/>
                <a:cs typeface="Century Gothic"/>
                <a:sym typeface="Century Gothic"/>
              </a:defRPr>
            </a:lvl9pPr>
          </a:lstStyle>
          <a:p/>
        </p:txBody>
      </p:sp>
      <p:sp>
        <p:nvSpPr>
          <p:cNvPr id="54" name="Google Shape;54;p13"/>
          <p:cNvSpPr txBox="1"/>
          <p:nvPr>
            <p:ph idx="10" type="dt"/>
          </p:nvPr>
        </p:nvSpPr>
        <p:spPr>
          <a:xfrm>
            <a:off x="6446520" y="4767263"/>
            <a:ext cx="2183130" cy="273844"/>
          </a:xfrm>
          <a:prstGeom prst="rect">
            <a:avLst/>
          </a:prstGeom>
          <a:noFill/>
          <a:ln>
            <a:noFill/>
          </a:ln>
        </p:spPr>
        <p:txBody>
          <a:bodyPr anchorCtr="0" anchor="ctr" bIns="34275" lIns="68575" spcFirstLastPara="1" rIns="68575" wrap="square" tIns="34275">
            <a:noAutofit/>
          </a:bodyPr>
          <a:lstStyle>
            <a:lvl1pPr lvl="0" marR="0" rtl="0" algn="r">
              <a:spcBef>
                <a:spcPts val="0"/>
              </a:spcBef>
              <a:spcAft>
                <a:spcPts val="0"/>
              </a:spcAft>
              <a:buSzPts val="1100"/>
              <a:buNone/>
              <a:defRPr b="0" i="0" sz="800" u="none" cap="none" strike="noStrike">
                <a:solidFill>
                  <a:srgbClr val="888888"/>
                </a:solidFill>
                <a:latin typeface="Century Gothic"/>
                <a:ea typeface="Century Gothic"/>
                <a:cs typeface="Century Gothic"/>
                <a:sym typeface="Century Gothic"/>
              </a:defRPr>
            </a:lvl1pPr>
            <a:lvl2pPr lvl="1"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55" name="Google Shape;55;p13"/>
          <p:cNvSpPr txBox="1"/>
          <p:nvPr>
            <p:ph idx="11" type="ftr"/>
          </p:nvPr>
        </p:nvSpPr>
        <p:spPr>
          <a:xfrm>
            <a:off x="514350" y="4766884"/>
            <a:ext cx="5829300" cy="273844"/>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800" u="none" cap="none" strike="noStrike">
                <a:solidFill>
                  <a:srgbClr val="888888"/>
                </a:solidFill>
                <a:latin typeface="Century Gothic"/>
                <a:ea typeface="Century Gothic"/>
                <a:cs typeface="Century Gothic"/>
                <a:sym typeface="Century Gothic"/>
              </a:defRPr>
            </a:lvl1pPr>
            <a:lvl2pPr lvl="1"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56" name="Google Shape;56;p13"/>
          <p:cNvSpPr txBox="1"/>
          <p:nvPr>
            <p:ph idx="12" type="sldNum"/>
          </p:nvPr>
        </p:nvSpPr>
        <p:spPr>
          <a:xfrm>
            <a:off x="6572250" y="285750"/>
            <a:ext cx="2057400" cy="273844"/>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800" u="none" cap="none" strike="noStrike">
                <a:solidFill>
                  <a:srgbClr val="888888"/>
                </a:solidFill>
                <a:latin typeface="Century Gothic"/>
                <a:ea typeface="Century Gothic"/>
                <a:cs typeface="Century Gothic"/>
                <a:sym typeface="Century Gothic"/>
              </a:defRPr>
            </a:lvl1pPr>
            <a:lvl2pPr indent="0" lvl="1" marL="0" marR="0" rtl="0" algn="r">
              <a:spcBef>
                <a:spcPts val="0"/>
              </a:spcBef>
              <a:buNone/>
              <a:defRPr b="0" i="0" sz="800" u="none" cap="none" strike="noStrike">
                <a:solidFill>
                  <a:srgbClr val="888888"/>
                </a:solidFill>
                <a:latin typeface="Century Gothic"/>
                <a:ea typeface="Century Gothic"/>
                <a:cs typeface="Century Gothic"/>
                <a:sym typeface="Century Gothic"/>
              </a:defRPr>
            </a:lvl2pPr>
            <a:lvl3pPr indent="0" lvl="2" marL="0" marR="0" rtl="0" algn="r">
              <a:spcBef>
                <a:spcPts val="0"/>
              </a:spcBef>
              <a:buNone/>
              <a:defRPr b="0" i="0" sz="800" u="none" cap="none" strike="noStrike">
                <a:solidFill>
                  <a:srgbClr val="888888"/>
                </a:solidFill>
                <a:latin typeface="Century Gothic"/>
                <a:ea typeface="Century Gothic"/>
                <a:cs typeface="Century Gothic"/>
                <a:sym typeface="Century Gothic"/>
              </a:defRPr>
            </a:lvl3pPr>
            <a:lvl4pPr indent="0" lvl="3" marL="0" marR="0" rtl="0" algn="r">
              <a:spcBef>
                <a:spcPts val="0"/>
              </a:spcBef>
              <a:buNone/>
              <a:defRPr b="0" i="0" sz="800" u="none" cap="none" strike="noStrike">
                <a:solidFill>
                  <a:srgbClr val="888888"/>
                </a:solidFill>
                <a:latin typeface="Century Gothic"/>
                <a:ea typeface="Century Gothic"/>
                <a:cs typeface="Century Gothic"/>
                <a:sym typeface="Century Gothic"/>
              </a:defRPr>
            </a:lvl4pPr>
            <a:lvl5pPr indent="0" lvl="4" marL="0" marR="0" rtl="0" algn="r">
              <a:spcBef>
                <a:spcPts val="0"/>
              </a:spcBef>
              <a:buNone/>
              <a:defRPr b="0" i="0" sz="800" u="none" cap="none" strike="noStrike">
                <a:solidFill>
                  <a:srgbClr val="888888"/>
                </a:solidFill>
                <a:latin typeface="Century Gothic"/>
                <a:ea typeface="Century Gothic"/>
                <a:cs typeface="Century Gothic"/>
                <a:sym typeface="Century Gothic"/>
              </a:defRPr>
            </a:lvl5pPr>
            <a:lvl6pPr indent="0" lvl="5" marL="0" marR="0" rtl="0" algn="r">
              <a:spcBef>
                <a:spcPts val="0"/>
              </a:spcBef>
              <a:buNone/>
              <a:defRPr b="0" i="0" sz="800" u="none" cap="none" strike="noStrike">
                <a:solidFill>
                  <a:srgbClr val="888888"/>
                </a:solidFill>
                <a:latin typeface="Century Gothic"/>
                <a:ea typeface="Century Gothic"/>
                <a:cs typeface="Century Gothic"/>
                <a:sym typeface="Century Gothic"/>
              </a:defRPr>
            </a:lvl6pPr>
            <a:lvl7pPr indent="0" lvl="6" marL="0" marR="0" rtl="0" algn="r">
              <a:spcBef>
                <a:spcPts val="0"/>
              </a:spcBef>
              <a:buNone/>
              <a:defRPr b="0" i="0" sz="800" u="none" cap="none" strike="noStrike">
                <a:solidFill>
                  <a:srgbClr val="888888"/>
                </a:solidFill>
                <a:latin typeface="Century Gothic"/>
                <a:ea typeface="Century Gothic"/>
                <a:cs typeface="Century Gothic"/>
                <a:sym typeface="Century Gothic"/>
              </a:defRPr>
            </a:lvl7pPr>
            <a:lvl8pPr indent="0" lvl="7" marL="0" marR="0" rtl="0" algn="r">
              <a:spcBef>
                <a:spcPts val="0"/>
              </a:spcBef>
              <a:buNone/>
              <a:defRPr b="0" i="0" sz="800" u="none" cap="none" strike="noStrike">
                <a:solidFill>
                  <a:srgbClr val="888888"/>
                </a:solidFill>
                <a:latin typeface="Century Gothic"/>
                <a:ea typeface="Century Gothic"/>
                <a:cs typeface="Century Gothic"/>
                <a:sym typeface="Century Gothic"/>
              </a:defRPr>
            </a:lvl8pPr>
            <a:lvl9pPr indent="0" lvl="8" marL="0" marR="0" rtl="0" algn="r">
              <a:spcBef>
                <a:spcPts val="0"/>
              </a:spcBef>
              <a:buNone/>
              <a:defRPr b="0" i="0" sz="800" u="none" cap="none" strike="noStrike">
                <a:solidFill>
                  <a:srgbClr val="888888"/>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 id="2147483671" r:id="rId14"/>
    <p:sldLayoutId id="2147483672" r:id="rId15"/>
    <p:sldLayoutId id="2147483673" r:id="rId16"/>
    <p:sldLayoutId id="2147483674" r:id="rId17"/>
    <p:sldLayoutId id="2147483675"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9.jpg"/></Relationships>
</file>

<file path=ppt/slides/_rels/slide11.xml.rels><?xml version="1.0" encoding="UTF-8" standalone="yes"?><Relationships xmlns="http://schemas.openxmlformats.org/package/2006/relationships"><Relationship Id="rId11" Type="http://schemas.openxmlformats.org/officeDocument/2006/relationships/image" Target="../media/image18.jpg"/><Relationship Id="rId10" Type="http://schemas.openxmlformats.org/officeDocument/2006/relationships/image" Target="../media/image21.png"/><Relationship Id="rId13" Type="http://schemas.openxmlformats.org/officeDocument/2006/relationships/image" Target="../media/image16.png"/><Relationship Id="rId12" Type="http://schemas.openxmlformats.org/officeDocument/2006/relationships/image" Target="../media/image14.gif"/><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17.jpg"/><Relationship Id="rId4" Type="http://schemas.openxmlformats.org/officeDocument/2006/relationships/image" Target="../media/image15.png"/><Relationship Id="rId9" Type="http://schemas.openxmlformats.org/officeDocument/2006/relationships/image" Target="../media/image7.jpg"/><Relationship Id="rId5" Type="http://schemas.openxmlformats.org/officeDocument/2006/relationships/image" Target="../media/image5.jpg"/><Relationship Id="rId6" Type="http://schemas.openxmlformats.org/officeDocument/2006/relationships/image" Target="../media/image19.jpg"/><Relationship Id="rId7" Type="http://schemas.openxmlformats.org/officeDocument/2006/relationships/image" Target="../media/image11.jpg"/><Relationship Id="rId8" Type="http://schemas.openxmlformats.org/officeDocument/2006/relationships/image" Target="../media/image2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10.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2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8.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20.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1"/>
          <p:cNvSpPr txBox="1"/>
          <p:nvPr>
            <p:ph type="ctrTitle"/>
          </p:nvPr>
        </p:nvSpPr>
        <p:spPr>
          <a:xfrm>
            <a:off x="1107077" y="1088031"/>
            <a:ext cx="7086600" cy="1368822"/>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chemeClr val="dk1"/>
              </a:buClr>
              <a:buSzPts val="4500"/>
              <a:buFont typeface="Century Gothic"/>
              <a:buNone/>
            </a:pPr>
            <a:r>
              <a:rPr b="1" lang="fr" sz="6100">
                <a:latin typeface="Times New Roman"/>
                <a:ea typeface="Times New Roman"/>
                <a:cs typeface="Times New Roman"/>
                <a:sym typeface="Times New Roman"/>
              </a:rPr>
              <a:t>MAQUETTAGE</a:t>
            </a:r>
            <a:endParaRPr b="1" sz="6100">
              <a:latin typeface="Times New Roman"/>
              <a:ea typeface="Times New Roman"/>
              <a:cs typeface="Times New Roman"/>
              <a:sym typeface="Times New Roman"/>
            </a:endParaRPr>
          </a:p>
        </p:txBody>
      </p:sp>
      <p:sp>
        <p:nvSpPr>
          <p:cNvPr id="190" name="Google Shape;190;p31"/>
          <p:cNvSpPr txBox="1"/>
          <p:nvPr/>
        </p:nvSpPr>
        <p:spPr>
          <a:xfrm>
            <a:off x="0" y="0"/>
            <a:ext cx="3944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sz="2800">
                <a:solidFill>
                  <a:srgbClr val="FFFFFF"/>
                </a:solidFill>
              </a:rPr>
              <a:t>Groupe 5</a:t>
            </a:r>
            <a:endParaRPr b="1" sz="3200">
              <a:solidFill>
                <a:srgbClr val="FFFFFF"/>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9"/>
                                        </p:tgtEl>
                                        <p:attrNameLst>
                                          <p:attrName>style.visibility</p:attrName>
                                        </p:attrNameLst>
                                      </p:cBhvr>
                                      <p:to>
                                        <p:strVal val="visible"/>
                                      </p:to>
                                    </p:set>
                                    <p:animEffect filter="fade" transition="in">
                                      <p:cBhvr>
                                        <p:cTn dur="1000"/>
                                        <p:tgtEl>
                                          <p:spTgt spid="18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40"/>
          <p:cNvSpPr txBox="1"/>
          <p:nvPr>
            <p:ph type="title"/>
          </p:nvPr>
        </p:nvSpPr>
        <p:spPr>
          <a:xfrm>
            <a:off x="4570367" y="0"/>
            <a:ext cx="4573633" cy="764177"/>
          </a:xfrm>
          <a:prstGeom prst="rect">
            <a:avLst/>
          </a:prstGeom>
          <a:noFill/>
          <a:ln>
            <a:noFill/>
          </a:ln>
        </p:spPr>
        <p:txBody>
          <a:bodyPr anchorCtr="0" anchor="ctr" bIns="34275" lIns="68575" spcFirstLastPara="1" rIns="68575" wrap="square" tIns="34275">
            <a:normAutofit/>
          </a:bodyPr>
          <a:lstStyle/>
          <a:p>
            <a:pPr indent="0" lvl="0" marL="0" rtl="0" algn="r">
              <a:lnSpc>
                <a:spcPct val="90000"/>
              </a:lnSpc>
              <a:spcBef>
                <a:spcPts val="0"/>
              </a:spcBef>
              <a:spcAft>
                <a:spcPts val="0"/>
              </a:spcAft>
              <a:buClr>
                <a:schemeClr val="dk1"/>
              </a:buClr>
              <a:buSzPts val="3000"/>
              <a:buFont typeface="Century Gothic"/>
              <a:buNone/>
            </a:pPr>
            <a:r>
              <a:rPr b="1" lang="fr" sz="2500"/>
              <a:t>QUI FAIT LES WIREFRAME</a:t>
            </a:r>
            <a:endParaRPr b="1" sz="2500"/>
          </a:p>
        </p:txBody>
      </p:sp>
      <p:sp>
        <p:nvSpPr>
          <p:cNvPr id="251" name="Google Shape;251;p40"/>
          <p:cNvSpPr txBox="1"/>
          <p:nvPr>
            <p:ph idx="1" type="body"/>
          </p:nvPr>
        </p:nvSpPr>
        <p:spPr>
          <a:xfrm>
            <a:off x="137161" y="920932"/>
            <a:ext cx="3703320" cy="3743082"/>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0"/>
              </a:spcBef>
              <a:spcAft>
                <a:spcPts val="0"/>
              </a:spcAft>
              <a:buClr>
                <a:schemeClr val="dk1"/>
              </a:buClr>
              <a:buSzPts val="1700"/>
              <a:buNone/>
            </a:pPr>
            <a:r>
              <a:rPr lang="fr" sz="2300"/>
              <a:t>Généralement ce sont les graphistes qui utilises les wireframes mais ça ne veut pas dire que son utilisation est </a:t>
            </a:r>
            <a:r>
              <a:rPr lang="fr" sz="2300"/>
              <a:t>restreint</a:t>
            </a:r>
            <a:r>
              <a:rPr lang="fr" sz="2300"/>
              <a:t> aux graphistes seulement, en effet </a:t>
            </a:r>
            <a:r>
              <a:rPr lang="fr" sz="2300"/>
              <a:t>tout</a:t>
            </a:r>
            <a:r>
              <a:rPr lang="fr" sz="2300"/>
              <a:t> le monde peut les </a:t>
            </a:r>
            <a:r>
              <a:rPr lang="fr" sz="2300"/>
              <a:t>utiliser</a:t>
            </a:r>
            <a:r>
              <a:rPr lang="fr" sz="2300"/>
              <a:t> il suffit juste de </a:t>
            </a:r>
            <a:r>
              <a:rPr lang="fr" sz="2300"/>
              <a:t>connaître</a:t>
            </a:r>
            <a:r>
              <a:rPr lang="fr" sz="2300"/>
              <a:t> </a:t>
            </a:r>
            <a:r>
              <a:rPr lang="fr" sz="2300"/>
              <a:t>l'utilisation</a:t>
            </a:r>
            <a:r>
              <a:rPr lang="fr" sz="2300"/>
              <a:t> des outils adaptés</a:t>
            </a:r>
            <a:endParaRPr sz="2300"/>
          </a:p>
        </p:txBody>
      </p:sp>
      <p:pic>
        <p:nvPicPr>
          <p:cNvPr id="252" name="Google Shape;252;p40"/>
          <p:cNvPicPr preferRelativeResize="0"/>
          <p:nvPr/>
        </p:nvPicPr>
        <p:blipFill rotWithShape="1">
          <a:blip r:embed="rId3">
            <a:alphaModFix/>
          </a:blip>
          <a:srcRect b="0" l="0" r="0" t="0"/>
          <a:stretch/>
        </p:blipFill>
        <p:spPr>
          <a:xfrm>
            <a:off x="3918041" y="852353"/>
            <a:ext cx="5225959" cy="421277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0"/>
                                        </p:tgtEl>
                                        <p:attrNameLst>
                                          <p:attrName>style.visibility</p:attrName>
                                        </p:attrNameLst>
                                      </p:cBhvr>
                                      <p:to>
                                        <p:strVal val="visible"/>
                                      </p:to>
                                    </p:set>
                                    <p:animEffect filter="fade" transition="in">
                                      <p:cBhvr>
                                        <p:cTn dur="1000"/>
                                        <p:tgtEl>
                                          <p:spTgt spid="25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gtEl>
                                        <p:attrNameLst>
                                          <p:attrName>style.visibility</p:attrName>
                                        </p:attrNameLst>
                                      </p:cBhvr>
                                      <p:to>
                                        <p:strVal val="visible"/>
                                      </p:to>
                                    </p:set>
                                    <p:animEffect filter="fade" transition="in">
                                      <p:cBhvr>
                                        <p:cTn dur="1000"/>
                                        <p:tgtEl>
                                          <p:spTgt spid="25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41"/>
          <p:cNvSpPr txBox="1"/>
          <p:nvPr>
            <p:ph type="title"/>
          </p:nvPr>
        </p:nvSpPr>
        <p:spPr>
          <a:xfrm>
            <a:off x="4501787" y="514498"/>
            <a:ext cx="4642213" cy="798319"/>
          </a:xfrm>
          <a:prstGeom prst="rect">
            <a:avLst/>
          </a:prstGeom>
          <a:noFill/>
          <a:ln>
            <a:noFill/>
          </a:ln>
        </p:spPr>
        <p:txBody>
          <a:bodyPr anchorCtr="0" anchor="ctr" bIns="34275" lIns="68575" spcFirstLastPara="1" rIns="68575" wrap="square" tIns="34275">
            <a:normAutofit fontScale="90000"/>
          </a:bodyPr>
          <a:lstStyle/>
          <a:p>
            <a:pPr indent="0" lvl="0" marL="0" rtl="0" algn="r">
              <a:lnSpc>
                <a:spcPct val="90000"/>
              </a:lnSpc>
              <a:spcBef>
                <a:spcPts val="0"/>
              </a:spcBef>
              <a:spcAft>
                <a:spcPts val="0"/>
              </a:spcAft>
              <a:buClr>
                <a:schemeClr val="dk1"/>
              </a:buClr>
              <a:buSzPct val="194245"/>
              <a:buFont typeface="Century Gothic"/>
              <a:buNone/>
            </a:pPr>
            <a:r>
              <a:rPr b="1" lang="fr" sz="1544"/>
              <a:t> </a:t>
            </a:r>
            <a:r>
              <a:rPr b="1" lang="fr" sz="2866"/>
              <a:t>QUELQUES OUTILS POUR FAIRE DU MAQUETTAGE</a:t>
            </a:r>
            <a:br>
              <a:rPr b="1" lang="fr" sz="1544"/>
            </a:br>
            <a:br>
              <a:rPr b="1" lang="fr" sz="1544"/>
            </a:br>
            <a:endParaRPr b="1" sz="1544"/>
          </a:p>
        </p:txBody>
      </p:sp>
      <p:pic>
        <p:nvPicPr>
          <p:cNvPr descr="https://lh6.googleusercontent.com/fgWh2zzQmR82v0TEptHLRsCUL4IRbpHO83D988Ud4VqeoxO5EOHLA606p4z7qpMArzKaJ3Aobct3E-GLqxxUbehotjdhMnkp_EvdzxbOGYme5xAautkzIRPf5Qk3Y_vOlmtoSY9I" id="258" name="Google Shape;258;p41"/>
          <p:cNvPicPr preferRelativeResize="0"/>
          <p:nvPr>
            <p:ph idx="1" type="body"/>
          </p:nvPr>
        </p:nvPicPr>
        <p:blipFill rotWithShape="1">
          <a:blip r:embed="rId3">
            <a:alphaModFix/>
          </a:blip>
          <a:srcRect b="0" l="0" r="0" t="0"/>
          <a:stretch/>
        </p:blipFill>
        <p:spPr>
          <a:xfrm>
            <a:off x="1" y="1021080"/>
            <a:ext cx="2419956" cy="1526177"/>
          </a:xfrm>
          <a:prstGeom prst="rect">
            <a:avLst/>
          </a:prstGeom>
          <a:noFill/>
          <a:ln>
            <a:noFill/>
          </a:ln>
        </p:spPr>
      </p:pic>
      <p:pic>
        <p:nvPicPr>
          <p:cNvPr descr="https://lh4.googleusercontent.com/jR4LI9wOmDgCwBSroeM0y4CUnHzD57Gq13XNcgAKiw1T3r1hKD59e7ZRONFEZvCYh2BCStwvQ9k3ucNBWhuJR0XwGF7MHnMmNvYn7uTBzx9_VFNhZOg517CuhQKZeoAkQ6II67Hd" id="259" name="Google Shape;259;p41"/>
          <p:cNvPicPr preferRelativeResize="0"/>
          <p:nvPr/>
        </p:nvPicPr>
        <p:blipFill rotWithShape="1">
          <a:blip r:embed="rId4">
            <a:alphaModFix/>
          </a:blip>
          <a:srcRect b="0" l="0" r="0" t="0"/>
          <a:stretch/>
        </p:blipFill>
        <p:spPr>
          <a:xfrm>
            <a:off x="4863862" y="1485278"/>
            <a:ext cx="1700213" cy="871538"/>
          </a:xfrm>
          <a:prstGeom prst="rect">
            <a:avLst/>
          </a:prstGeom>
          <a:noFill/>
          <a:ln>
            <a:noFill/>
          </a:ln>
        </p:spPr>
      </p:pic>
      <p:pic>
        <p:nvPicPr>
          <p:cNvPr descr="https://lh5.googleusercontent.com/gSpw9kmqqPzxV45-ge7-sQJZs_Fx64VJ24-G9zrWoRqqkNbyZJUCsdRcEr4kmP2YT06t7UNBt9Oq98b5Ayj87TO-lwn51PZq9gyqkTtc9Ej67_pD-AcPJw0AinPVqoR9aATM2iZE" id="260" name="Google Shape;260;p41"/>
          <p:cNvPicPr preferRelativeResize="0"/>
          <p:nvPr/>
        </p:nvPicPr>
        <p:blipFill rotWithShape="1">
          <a:blip r:embed="rId5">
            <a:alphaModFix/>
          </a:blip>
          <a:srcRect b="0" l="0" r="0" t="0"/>
          <a:stretch/>
        </p:blipFill>
        <p:spPr>
          <a:xfrm>
            <a:off x="7063399" y="1469572"/>
            <a:ext cx="1727852" cy="970703"/>
          </a:xfrm>
          <a:prstGeom prst="rect">
            <a:avLst/>
          </a:prstGeom>
          <a:noFill/>
          <a:ln>
            <a:noFill/>
          </a:ln>
        </p:spPr>
      </p:pic>
      <p:pic>
        <p:nvPicPr>
          <p:cNvPr id="261" name="Google Shape;261;p41"/>
          <p:cNvPicPr preferRelativeResize="0"/>
          <p:nvPr/>
        </p:nvPicPr>
        <p:blipFill rotWithShape="1">
          <a:blip r:embed="rId6">
            <a:alphaModFix/>
          </a:blip>
          <a:srcRect b="0" l="0" r="0" t="0"/>
          <a:stretch/>
        </p:blipFill>
        <p:spPr>
          <a:xfrm>
            <a:off x="317183" y="2723605"/>
            <a:ext cx="1348332" cy="881744"/>
          </a:xfrm>
          <a:prstGeom prst="rect">
            <a:avLst/>
          </a:prstGeom>
          <a:noFill/>
          <a:ln>
            <a:noFill/>
          </a:ln>
        </p:spPr>
      </p:pic>
      <p:pic>
        <p:nvPicPr>
          <p:cNvPr id="262" name="Google Shape;262;p41"/>
          <p:cNvPicPr preferRelativeResize="0"/>
          <p:nvPr/>
        </p:nvPicPr>
        <p:blipFill rotWithShape="1">
          <a:blip r:embed="rId7">
            <a:alphaModFix/>
          </a:blip>
          <a:srcRect b="0" l="0" r="0" t="0"/>
          <a:stretch/>
        </p:blipFill>
        <p:spPr>
          <a:xfrm>
            <a:off x="1945821" y="2723605"/>
            <a:ext cx="1865267" cy="1058092"/>
          </a:xfrm>
          <a:prstGeom prst="rect">
            <a:avLst/>
          </a:prstGeom>
          <a:noFill/>
          <a:ln>
            <a:noFill/>
          </a:ln>
        </p:spPr>
      </p:pic>
      <p:pic>
        <p:nvPicPr>
          <p:cNvPr id="263" name="Google Shape;263;p41"/>
          <p:cNvPicPr preferRelativeResize="0"/>
          <p:nvPr/>
        </p:nvPicPr>
        <p:blipFill rotWithShape="1">
          <a:blip r:embed="rId8">
            <a:alphaModFix/>
          </a:blip>
          <a:srcRect b="0" l="0" r="0" t="0"/>
          <a:stretch/>
        </p:blipFill>
        <p:spPr>
          <a:xfrm>
            <a:off x="4349932" y="2529266"/>
            <a:ext cx="1412544" cy="1232960"/>
          </a:xfrm>
          <a:prstGeom prst="rect">
            <a:avLst/>
          </a:prstGeom>
          <a:noFill/>
          <a:ln>
            <a:noFill/>
          </a:ln>
        </p:spPr>
      </p:pic>
      <p:pic>
        <p:nvPicPr>
          <p:cNvPr id="264" name="Google Shape;264;p41"/>
          <p:cNvPicPr preferRelativeResize="0"/>
          <p:nvPr/>
        </p:nvPicPr>
        <p:blipFill rotWithShape="1">
          <a:blip r:embed="rId9">
            <a:alphaModFix/>
          </a:blip>
          <a:srcRect b="0" l="0" r="0" t="0"/>
          <a:stretch/>
        </p:blipFill>
        <p:spPr>
          <a:xfrm>
            <a:off x="6564086" y="2723605"/>
            <a:ext cx="2445407" cy="1538152"/>
          </a:xfrm>
          <a:prstGeom prst="rect">
            <a:avLst/>
          </a:prstGeom>
          <a:noFill/>
          <a:ln>
            <a:noFill/>
          </a:ln>
        </p:spPr>
      </p:pic>
      <p:pic>
        <p:nvPicPr>
          <p:cNvPr id="265" name="Google Shape;265;p41"/>
          <p:cNvPicPr preferRelativeResize="0"/>
          <p:nvPr/>
        </p:nvPicPr>
        <p:blipFill rotWithShape="1">
          <a:blip r:embed="rId10">
            <a:alphaModFix/>
          </a:blip>
          <a:srcRect b="0" l="0" r="0" t="0"/>
          <a:stretch/>
        </p:blipFill>
        <p:spPr>
          <a:xfrm>
            <a:off x="317184" y="3781699"/>
            <a:ext cx="1621631" cy="1381276"/>
          </a:xfrm>
          <a:prstGeom prst="rect">
            <a:avLst/>
          </a:prstGeom>
          <a:noFill/>
          <a:ln>
            <a:noFill/>
          </a:ln>
        </p:spPr>
      </p:pic>
      <p:pic>
        <p:nvPicPr>
          <p:cNvPr id="266" name="Google Shape;266;p41"/>
          <p:cNvPicPr preferRelativeResize="0"/>
          <p:nvPr/>
        </p:nvPicPr>
        <p:blipFill rotWithShape="1">
          <a:blip r:embed="rId11">
            <a:alphaModFix/>
          </a:blip>
          <a:srcRect b="0" l="0" r="0" t="0"/>
          <a:stretch/>
        </p:blipFill>
        <p:spPr>
          <a:xfrm>
            <a:off x="3984641" y="3852751"/>
            <a:ext cx="2143125" cy="1200150"/>
          </a:xfrm>
          <a:prstGeom prst="rect">
            <a:avLst/>
          </a:prstGeom>
          <a:noFill/>
          <a:ln>
            <a:noFill/>
          </a:ln>
        </p:spPr>
      </p:pic>
      <p:pic>
        <p:nvPicPr>
          <p:cNvPr id="267" name="Google Shape;267;p41"/>
          <p:cNvPicPr preferRelativeResize="0"/>
          <p:nvPr/>
        </p:nvPicPr>
        <p:blipFill rotWithShape="1">
          <a:blip r:embed="rId12">
            <a:alphaModFix/>
          </a:blip>
          <a:srcRect b="0" l="0" r="0" t="0"/>
          <a:stretch/>
        </p:blipFill>
        <p:spPr>
          <a:xfrm>
            <a:off x="2730774" y="1839024"/>
            <a:ext cx="6278725" cy="3446875"/>
          </a:xfrm>
          <a:prstGeom prst="rect">
            <a:avLst/>
          </a:prstGeom>
          <a:noFill/>
          <a:ln>
            <a:noFill/>
          </a:ln>
        </p:spPr>
      </p:pic>
      <p:pic>
        <p:nvPicPr>
          <p:cNvPr id="268" name="Google Shape;268;p41"/>
          <p:cNvPicPr preferRelativeResize="0"/>
          <p:nvPr/>
        </p:nvPicPr>
        <p:blipFill>
          <a:blip r:embed="rId13">
            <a:alphaModFix/>
          </a:blip>
          <a:stretch>
            <a:fillRect/>
          </a:stretch>
        </p:blipFill>
        <p:spPr>
          <a:xfrm>
            <a:off x="2753382" y="917863"/>
            <a:ext cx="1777030" cy="173260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gtEl>
                                        <p:attrNameLst>
                                          <p:attrName>style.visibility</p:attrName>
                                        </p:attrNameLst>
                                      </p:cBhvr>
                                      <p:to>
                                        <p:strVal val="visible"/>
                                      </p:to>
                                    </p:set>
                                    <p:animEffect filter="fade" transition="in">
                                      <p:cBhvr>
                                        <p:cTn dur="1000"/>
                                        <p:tgtEl>
                                          <p:spTgt spid="25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8"/>
                                        </p:tgtEl>
                                        <p:attrNameLst>
                                          <p:attrName>style.visibility</p:attrName>
                                        </p:attrNameLst>
                                      </p:cBhvr>
                                      <p:to>
                                        <p:strVal val="visible"/>
                                      </p:to>
                                    </p:set>
                                    <p:animEffect filter="fade" transition="in">
                                      <p:cBhvr>
                                        <p:cTn dur="1000"/>
                                        <p:tgtEl>
                                          <p:spTgt spid="2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9"/>
                                        </p:tgtEl>
                                        <p:attrNameLst>
                                          <p:attrName>style.visibility</p:attrName>
                                        </p:attrNameLst>
                                      </p:cBhvr>
                                      <p:to>
                                        <p:strVal val="visible"/>
                                      </p:to>
                                    </p:set>
                                    <p:animEffect filter="fade" transition="in">
                                      <p:cBhvr>
                                        <p:cTn dur="1000"/>
                                        <p:tgtEl>
                                          <p:spTgt spid="25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0"/>
                                        </p:tgtEl>
                                        <p:attrNameLst>
                                          <p:attrName>style.visibility</p:attrName>
                                        </p:attrNameLst>
                                      </p:cBhvr>
                                      <p:to>
                                        <p:strVal val="visible"/>
                                      </p:to>
                                    </p:set>
                                    <p:animEffect filter="fade" transition="in">
                                      <p:cBhvr>
                                        <p:cTn dur="1000"/>
                                        <p:tgtEl>
                                          <p:spTgt spid="26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1"/>
                                        </p:tgtEl>
                                        <p:attrNameLst>
                                          <p:attrName>style.visibility</p:attrName>
                                        </p:attrNameLst>
                                      </p:cBhvr>
                                      <p:to>
                                        <p:strVal val="visible"/>
                                      </p:to>
                                    </p:set>
                                    <p:animEffect filter="fade" transition="in">
                                      <p:cBhvr>
                                        <p:cTn dur="1000"/>
                                        <p:tgtEl>
                                          <p:spTgt spid="2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2"/>
                                        </p:tgtEl>
                                        <p:attrNameLst>
                                          <p:attrName>style.visibility</p:attrName>
                                        </p:attrNameLst>
                                      </p:cBhvr>
                                      <p:to>
                                        <p:strVal val="visible"/>
                                      </p:to>
                                    </p:set>
                                    <p:animEffect filter="fade" transition="in">
                                      <p:cBhvr>
                                        <p:cTn dur="1000"/>
                                        <p:tgtEl>
                                          <p:spTgt spid="26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3"/>
                                        </p:tgtEl>
                                        <p:attrNameLst>
                                          <p:attrName>style.visibility</p:attrName>
                                        </p:attrNameLst>
                                      </p:cBhvr>
                                      <p:to>
                                        <p:strVal val="visible"/>
                                      </p:to>
                                    </p:set>
                                    <p:animEffect filter="fade" transition="in">
                                      <p:cBhvr>
                                        <p:cTn dur="1000"/>
                                        <p:tgtEl>
                                          <p:spTgt spid="26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4"/>
                                        </p:tgtEl>
                                        <p:attrNameLst>
                                          <p:attrName>style.visibility</p:attrName>
                                        </p:attrNameLst>
                                      </p:cBhvr>
                                      <p:to>
                                        <p:strVal val="visible"/>
                                      </p:to>
                                    </p:set>
                                    <p:animEffect filter="fade" transition="in">
                                      <p:cBhvr>
                                        <p:cTn dur="1000"/>
                                        <p:tgtEl>
                                          <p:spTgt spid="26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5"/>
                                        </p:tgtEl>
                                        <p:attrNameLst>
                                          <p:attrName>style.visibility</p:attrName>
                                        </p:attrNameLst>
                                      </p:cBhvr>
                                      <p:to>
                                        <p:strVal val="visible"/>
                                      </p:to>
                                    </p:set>
                                    <p:animEffect filter="fade" transition="in">
                                      <p:cBhvr>
                                        <p:cTn dur="1000"/>
                                        <p:tgtEl>
                                          <p:spTgt spid="26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6"/>
                                        </p:tgtEl>
                                        <p:attrNameLst>
                                          <p:attrName>style.visibility</p:attrName>
                                        </p:attrNameLst>
                                      </p:cBhvr>
                                      <p:to>
                                        <p:strVal val="visible"/>
                                      </p:to>
                                    </p:set>
                                    <p:animEffect filter="fade" transition="in">
                                      <p:cBhvr>
                                        <p:cTn dur="1000"/>
                                        <p:tgtEl>
                                          <p:spTgt spid="26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7"/>
                                        </p:tgtEl>
                                        <p:attrNameLst>
                                          <p:attrName>style.visibility</p:attrName>
                                        </p:attrNameLst>
                                      </p:cBhvr>
                                      <p:to>
                                        <p:strVal val="visible"/>
                                      </p:to>
                                    </p:set>
                                    <p:animEffect filter="fade" transition="in">
                                      <p:cBhvr>
                                        <p:cTn dur="1000"/>
                                        <p:tgtEl>
                                          <p:spTgt spid="26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42"/>
          <p:cNvSpPr txBox="1"/>
          <p:nvPr>
            <p:ph type="title"/>
          </p:nvPr>
        </p:nvSpPr>
        <p:spPr>
          <a:xfrm>
            <a:off x="2318657" y="122611"/>
            <a:ext cx="6457950" cy="969771"/>
          </a:xfrm>
          <a:prstGeom prst="rect">
            <a:avLst/>
          </a:prstGeom>
          <a:noFill/>
          <a:ln>
            <a:noFill/>
          </a:ln>
        </p:spPr>
        <p:txBody>
          <a:bodyPr anchorCtr="0" anchor="ctr" bIns="34275" lIns="68575" spcFirstLastPara="1" rIns="68575" wrap="square" tIns="34275">
            <a:normAutofit/>
          </a:bodyPr>
          <a:lstStyle/>
          <a:p>
            <a:pPr indent="0" lvl="0" marL="0" rtl="0" algn="r">
              <a:lnSpc>
                <a:spcPct val="90000"/>
              </a:lnSpc>
              <a:spcBef>
                <a:spcPts val="0"/>
              </a:spcBef>
              <a:spcAft>
                <a:spcPts val="0"/>
              </a:spcAft>
              <a:buClr>
                <a:schemeClr val="dk1"/>
              </a:buClr>
              <a:buSzPts val="3000"/>
              <a:buFont typeface="Century Gothic"/>
              <a:buNone/>
            </a:pPr>
            <a:r>
              <a:rPr lang="fr" sz="2400"/>
              <a:t> </a:t>
            </a:r>
            <a:r>
              <a:rPr b="1" lang="fr" sz="2500"/>
              <a:t>MOCKUP DE SITE WEB</a:t>
            </a:r>
            <a:endParaRPr b="1" sz="2500"/>
          </a:p>
        </p:txBody>
      </p:sp>
      <p:sp>
        <p:nvSpPr>
          <p:cNvPr id="274" name="Google Shape;274;p42"/>
          <p:cNvSpPr txBox="1"/>
          <p:nvPr>
            <p:ph idx="1" type="body"/>
          </p:nvPr>
        </p:nvSpPr>
        <p:spPr>
          <a:xfrm>
            <a:off x="210639" y="1092382"/>
            <a:ext cx="8115300" cy="3018094"/>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0"/>
              </a:spcBef>
              <a:spcAft>
                <a:spcPts val="0"/>
              </a:spcAft>
              <a:buClr>
                <a:schemeClr val="dk1"/>
              </a:buClr>
              <a:buSzPts val="1700"/>
              <a:buNone/>
            </a:pPr>
            <a:r>
              <a:rPr b="1" lang="fr" sz="1600"/>
              <a:t>le</a:t>
            </a:r>
            <a:r>
              <a:rPr lang="fr" sz="1600"/>
              <a:t> </a:t>
            </a:r>
            <a:r>
              <a:rPr b="1" lang="fr" sz="1600"/>
              <a:t>Mockup de site web consiste à représenter le squelette d'une interface utilisateur de façon très simpliste. Elles aident à définir la mise en page et les éléments graphiques de l’UI (User interface ou interface utilisateur) :</a:t>
            </a:r>
            <a:endParaRPr sz="1600"/>
          </a:p>
          <a:p>
            <a:pPr indent="-215900" lvl="0" marL="177800" rtl="0" algn="l">
              <a:lnSpc>
                <a:spcPct val="90000"/>
              </a:lnSpc>
              <a:spcBef>
                <a:spcPts val="800"/>
              </a:spcBef>
              <a:spcAft>
                <a:spcPts val="0"/>
              </a:spcAft>
              <a:buClr>
                <a:schemeClr val="dk1"/>
              </a:buClr>
              <a:buSzPts val="2200"/>
              <a:buChar char="•"/>
            </a:pPr>
            <a:r>
              <a:rPr b="1" lang="fr" sz="1600"/>
              <a:t>L’architecture de l’information</a:t>
            </a:r>
            <a:endParaRPr sz="1600"/>
          </a:p>
          <a:p>
            <a:pPr indent="-215900" lvl="0" marL="177800" rtl="0" algn="l">
              <a:lnSpc>
                <a:spcPct val="90000"/>
              </a:lnSpc>
              <a:spcBef>
                <a:spcPts val="800"/>
              </a:spcBef>
              <a:spcAft>
                <a:spcPts val="0"/>
              </a:spcAft>
              <a:buClr>
                <a:schemeClr val="dk1"/>
              </a:buClr>
              <a:buSzPts val="2200"/>
              <a:buChar char="•"/>
            </a:pPr>
            <a:r>
              <a:rPr b="1" lang="fr" sz="1600"/>
              <a:t>L’interaction avec l’utilisateur</a:t>
            </a:r>
            <a:endParaRPr sz="1600"/>
          </a:p>
          <a:p>
            <a:pPr indent="-215900" lvl="0" marL="177800" rtl="0" algn="l">
              <a:lnSpc>
                <a:spcPct val="90000"/>
              </a:lnSpc>
              <a:spcBef>
                <a:spcPts val="800"/>
              </a:spcBef>
              <a:spcAft>
                <a:spcPts val="0"/>
              </a:spcAft>
              <a:buClr>
                <a:schemeClr val="dk1"/>
              </a:buClr>
              <a:buSzPts val="2200"/>
              <a:buChar char="•"/>
            </a:pPr>
            <a:r>
              <a:rPr b="1" lang="fr" sz="1600"/>
              <a:t>La palette de couleurs</a:t>
            </a:r>
            <a:endParaRPr sz="1600"/>
          </a:p>
          <a:p>
            <a:pPr indent="-215900" lvl="0" marL="177800" rtl="0" algn="l">
              <a:lnSpc>
                <a:spcPct val="90000"/>
              </a:lnSpc>
              <a:spcBef>
                <a:spcPts val="800"/>
              </a:spcBef>
              <a:spcAft>
                <a:spcPts val="0"/>
              </a:spcAft>
              <a:buClr>
                <a:schemeClr val="dk1"/>
              </a:buClr>
              <a:buSzPts val="2200"/>
              <a:buChar char="•"/>
            </a:pPr>
            <a:r>
              <a:rPr b="1" lang="fr" sz="1600"/>
              <a:t>Les icônes et les images</a:t>
            </a:r>
            <a:endParaRPr sz="1600"/>
          </a:p>
          <a:p>
            <a:pPr indent="-215900" lvl="0" marL="177800" rtl="0" algn="l">
              <a:lnSpc>
                <a:spcPct val="90000"/>
              </a:lnSpc>
              <a:spcBef>
                <a:spcPts val="800"/>
              </a:spcBef>
              <a:spcAft>
                <a:spcPts val="0"/>
              </a:spcAft>
              <a:buClr>
                <a:schemeClr val="dk1"/>
              </a:buClr>
              <a:buSzPts val="2200"/>
              <a:buChar char="•"/>
            </a:pPr>
            <a:r>
              <a:rPr b="1" lang="fr" sz="1600"/>
              <a:t>La typographie</a:t>
            </a:r>
            <a:endParaRPr sz="1600"/>
          </a:p>
        </p:txBody>
      </p:sp>
      <p:pic>
        <p:nvPicPr>
          <p:cNvPr id="275" name="Google Shape;275;p42"/>
          <p:cNvPicPr preferRelativeResize="0"/>
          <p:nvPr/>
        </p:nvPicPr>
        <p:blipFill rotWithShape="1">
          <a:blip r:embed="rId3">
            <a:alphaModFix/>
          </a:blip>
          <a:srcRect b="0" l="0" r="0" t="0"/>
          <a:stretch/>
        </p:blipFill>
        <p:spPr>
          <a:xfrm>
            <a:off x="3733120" y="1900675"/>
            <a:ext cx="5192077" cy="316158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3"/>
                                        </p:tgtEl>
                                        <p:attrNameLst>
                                          <p:attrName>style.visibility</p:attrName>
                                        </p:attrNameLst>
                                      </p:cBhvr>
                                      <p:to>
                                        <p:strVal val="visible"/>
                                      </p:to>
                                    </p:set>
                                    <p:animEffect filter="fade" transition="in">
                                      <p:cBhvr>
                                        <p:cTn dur="1000"/>
                                        <p:tgtEl>
                                          <p:spTgt spid="2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4">
                                            <p:txEl>
                                              <p:pRg end="0" st="0"/>
                                            </p:txEl>
                                          </p:spTgt>
                                        </p:tgtEl>
                                        <p:attrNameLst>
                                          <p:attrName>style.visibility</p:attrName>
                                        </p:attrNameLst>
                                      </p:cBhvr>
                                      <p:to>
                                        <p:strVal val="visible"/>
                                      </p:to>
                                    </p:set>
                                    <p:animEffect filter="fade" transition="in">
                                      <p:cBhvr>
                                        <p:cTn dur="1000"/>
                                        <p:tgtEl>
                                          <p:spTgt spid="27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4">
                                            <p:txEl>
                                              <p:pRg end="1" st="1"/>
                                            </p:txEl>
                                          </p:spTgt>
                                        </p:tgtEl>
                                        <p:attrNameLst>
                                          <p:attrName>style.visibility</p:attrName>
                                        </p:attrNameLst>
                                      </p:cBhvr>
                                      <p:to>
                                        <p:strVal val="visible"/>
                                      </p:to>
                                    </p:set>
                                    <p:animEffect filter="fade" transition="in">
                                      <p:cBhvr>
                                        <p:cTn dur="1000"/>
                                        <p:tgtEl>
                                          <p:spTgt spid="27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4">
                                            <p:txEl>
                                              <p:pRg end="2" st="2"/>
                                            </p:txEl>
                                          </p:spTgt>
                                        </p:tgtEl>
                                        <p:attrNameLst>
                                          <p:attrName>style.visibility</p:attrName>
                                        </p:attrNameLst>
                                      </p:cBhvr>
                                      <p:to>
                                        <p:strVal val="visible"/>
                                      </p:to>
                                    </p:set>
                                    <p:animEffect filter="fade" transition="in">
                                      <p:cBhvr>
                                        <p:cTn dur="1000"/>
                                        <p:tgtEl>
                                          <p:spTgt spid="27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4">
                                            <p:txEl>
                                              <p:pRg end="3" st="3"/>
                                            </p:txEl>
                                          </p:spTgt>
                                        </p:tgtEl>
                                        <p:attrNameLst>
                                          <p:attrName>style.visibility</p:attrName>
                                        </p:attrNameLst>
                                      </p:cBhvr>
                                      <p:to>
                                        <p:strVal val="visible"/>
                                      </p:to>
                                    </p:set>
                                    <p:animEffect filter="fade" transition="in">
                                      <p:cBhvr>
                                        <p:cTn dur="1000"/>
                                        <p:tgtEl>
                                          <p:spTgt spid="27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4">
                                            <p:txEl>
                                              <p:pRg end="4" st="4"/>
                                            </p:txEl>
                                          </p:spTgt>
                                        </p:tgtEl>
                                        <p:attrNameLst>
                                          <p:attrName>style.visibility</p:attrName>
                                        </p:attrNameLst>
                                      </p:cBhvr>
                                      <p:to>
                                        <p:strVal val="visible"/>
                                      </p:to>
                                    </p:set>
                                    <p:animEffect filter="fade" transition="in">
                                      <p:cBhvr>
                                        <p:cTn dur="1000"/>
                                        <p:tgtEl>
                                          <p:spTgt spid="27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4">
                                            <p:txEl>
                                              <p:pRg end="5" st="5"/>
                                            </p:txEl>
                                          </p:spTgt>
                                        </p:tgtEl>
                                        <p:attrNameLst>
                                          <p:attrName>style.visibility</p:attrName>
                                        </p:attrNameLst>
                                      </p:cBhvr>
                                      <p:to>
                                        <p:strVal val="visible"/>
                                      </p:to>
                                    </p:set>
                                    <p:animEffect filter="fade" transition="in">
                                      <p:cBhvr>
                                        <p:cTn dur="1000"/>
                                        <p:tgtEl>
                                          <p:spTgt spid="274">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43"/>
          <p:cNvSpPr txBox="1"/>
          <p:nvPr>
            <p:ph type="title"/>
          </p:nvPr>
        </p:nvSpPr>
        <p:spPr>
          <a:xfrm>
            <a:off x="2171700" y="573280"/>
            <a:ext cx="6457950" cy="969771"/>
          </a:xfrm>
          <a:prstGeom prst="rect">
            <a:avLst/>
          </a:prstGeom>
          <a:noFill/>
          <a:ln>
            <a:noFill/>
          </a:ln>
        </p:spPr>
        <p:txBody>
          <a:bodyPr anchorCtr="0" anchor="ctr" bIns="34275" lIns="68575" spcFirstLastPara="1" rIns="68575" wrap="square" tIns="34275">
            <a:normAutofit/>
          </a:bodyPr>
          <a:lstStyle/>
          <a:p>
            <a:pPr indent="0" lvl="0" marL="0" rtl="0" algn="r">
              <a:lnSpc>
                <a:spcPct val="90000"/>
              </a:lnSpc>
              <a:spcBef>
                <a:spcPts val="0"/>
              </a:spcBef>
              <a:spcAft>
                <a:spcPts val="0"/>
              </a:spcAft>
              <a:buClr>
                <a:schemeClr val="dk1"/>
              </a:buClr>
              <a:buSzPts val="3000"/>
              <a:buFont typeface="Century Gothic"/>
              <a:buNone/>
            </a:pPr>
            <a:r>
              <a:t/>
            </a:r>
            <a:endParaRPr sz="1100"/>
          </a:p>
        </p:txBody>
      </p:sp>
      <p:pic>
        <p:nvPicPr>
          <p:cNvPr id="281" name="Google Shape;281;p43"/>
          <p:cNvPicPr preferRelativeResize="0"/>
          <p:nvPr>
            <p:ph idx="1" type="body"/>
          </p:nvPr>
        </p:nvPicPr>
        <p:blipFill rotWithShape="1">
          <a:blip r:embed="rId3">
            <a:alphaModFix/>
          </a:blip>
          <a:srcRect b="0" l="0" r="0" t="0"/>
          <a:stretch/>
        </p:blipFill>
        <p:spPr>
          <a:xfrm>
            <a:off x="0" y="0"/>
            <a:ext cx="9144000" cy="522187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2"/>
          <p:cNvSpPr txBox="1"/>
          <p:nvPr>
            <p:ph type="ctrTitle"/>
          </p:nvPr>
        </p:nvSpPr>
        <p:spPr>
          <a:xfrm>
            <a:off x="2384825" y="538100"/>
            <a:ext cx="3661200" cy="996000"/>
          </a:xfrm>
          <a:prstGeom prst="rect">
            <a:avLst/>
          </a:prstGeom>
        </p:spPr>
        <p:txBody>
          <a:bodyPr anchorCtr="0" anchor="b" bIns="34275" lIns="68575" spcFirstLastPara="1" rIns="68575" wrap="square" tIns="34275">
            <a:spAutoFit/>
          </a:bodyPr>
          <a:lstStyle/>
          <a:p>
            <a:pPr indent="0" lvl="0" marL="0" rtl="0" algn="l">
              <a:lnSpc>
                <a:spcPct val="100000"/>
              </a:lnSpc>
              <a:spcBef>
                <a:spcPts val="0"/>
              </a:spcBef>
              <a:spcAft>
                <a:spcPts val="0"/>
              </a:spcAft>
              <a:buClr>
                <a:schemeClr val="dk1"/>
              </a:buClr>
              <a:buSzPts val="990"/>
              <a:buFont typeface="Arial"/>
              <a:buNone/>
            </a:pPr>
            <a:r>
              <a:rPr b="1" lang="fr" sz="6020">
                <a:solidFill>
                  <a:srgbClr val="0000FF"/>
                </a:solidFill>
                <a:latin typeface="Arial"/>
                <a:ea typeface="Arial"/>
                <a:cs typeface="Arial"/>
                <a:sym typeface="Arial"/>
              </a:rPr>
              <a:t>P</a:t>
            </a:r>
            <a:r>
              <a:rPr b="1" lang="fr" sz="4220">
                <a:solidFill>
                  <a:srgbClr val="0000FF"/>
                </a:solidFill>
                <a:latin typeface="Arial"/>
                <a:ea typeface="Arial"/>
                <a:cs typeface="Arial"/>
                <a:sym typeface="Arial"/>
              </a:rPr>
              <a:t>résentation</a:t>
            </a:r>
            <a:endParaRPr sz="6100">
              <a:solidFill>
                <a:srgbClr val="0000FF"/>
              </a:solidFill>
            </a:endParaRPr>
          </a:p>
        </p:txBody>
      </p:sp>
      <p:sp>
        <p:nvSpPr>
          <p:cNvPr id="196" name="Google Shape;196;p32"/>
          <p:cNvSpPr txBox="1"/>
          <p:nvPr>
            <p:ph idx="1" type="subTitle"/>
          </p:nvPr>
        </p:nvSpPr>
        <p:spPr>
          <a:xfrm>
            <a:off x="3029375" y="1443850"/>
            <a:ext cx="4969800" cy="3364500"/>
          </a:xfrm>
          <a:prstGeom prst="rect">
            <a:avLst/>
          </a:prstGeom>
        </p:spPr>
        <p:txBody>
          <a:bodyPr anchorCtr="0" anchor="t" bIns="34275" lIns="68575" spcFirstLastPara="1" rIns="68575" wrap="square" tIns="34275">
            <a:normAutofit/>
          </a:bodyPr>
          <a:lstStyle/>
          <a:p>
            <a:pPr indent="0" lvl="0" marL="0" rtl="0" algn="l">
              <a:lnSpc>
                <a:spcPct val="95000"/>
              </a:lnSpc>
              <a:spcBef>
                <a:spcPts val="0"/>
              </a:spcBef>
              <a:spcAft>
                <a:spcPts val="0"/>
              </a:spcAft>
              <a:buClr>
                <a:schemeClr val="dk1"/>
              </a:buClr>
              <a:buSzPts val="1100"/>
              <a:buFont typeface="Arial"/>
              <a:buNone/>
            </a:pPr>
            <a:r>
              <a:rPr b="1" lang="fr" sz="1900">
                <a:latin typeface="Arial"/>
                <a:ea typeface="Arial"/>
                <a:cs typeface="Arial"/>
                <a:sym typeface="Arial"/>
              </a:rPr>
              <a:t>1 Amagaraï Guindo</a:t>
            </a:r>
            <a:endParaRPr b="1" sz="1900">
              <a:latin typeface="Arial"/>
              <a:ea typeface="Arial"/>
              <a:cs typeface="Arial"/>
              <a:sym typeface="Arial"/>
            </a:endParaRPr>
          </a:p>
          <a:p>
            <a:pPr indent="0" lvl="0" marL="0" rtl="0" algn="l">
              <a:lnSpc>
                <a:spcPct val="95000"/>
              </a:lnSpc>
              <a:spcBef>
                <a:spcPts val="1200"/>
              </a:spcBef>
              <a:spcAft>
                <a:spcPts val="0"/>
              </a:spcAft>
              <a:buClr>
                <a:schemeClr val="dk1"/>
              </a:buClr>
              <a:buSzPts val="1100"/>
              <a:buFont typeface="Arial"/>
              <a:buNone/>
            </a:pPr>
            <a:r>
              <a:rPr b="1" lang="fr" sz="1900">
                <a:latin typeface="Arial"/>
                <a:ea typeface="Arial"/>
                <a:cs typeface="Arial"/>
                <a:sym typeface="Arial"/>
              </a:rPr>
              <a:t>2 Mohamed Bah</a:t>
            </a:r>
            <a:endParaRPr b="1" sz="1900">
              <a:latin typeface="Arial"/>
              <a:ea typeface="Arial"/>
              <a:cs typeface="Arial"/>
              <a:sym typeface="Arial"/>
            </a:endParaRPr>
          </a:p>
          <a:p>
            <a:pPr indent="0" lvl="0" marL="0" rtl="0" algn="l">
              <a:lnSpc>
                <a:spcPct val="95000"/>
              </a:lnSpc>
              <a:spcBef>
                <a:spcPts val="1200"/>
              </a:spcBef>
              <a:spcAft>
                <a:spcPts val="0"/>
              </a:spcAft>
              <a:buClr>
                <a:schemeClr val="dk1"/>
              </a:buClr>
              <a:buSzPts val="1100"/>
              <a:buFont typeface="Arial"/>
              <a:buNone/>
            </a:pPr>
            <a:r>
              <a:rPr b="1" lang="fr" sz="1900">
                <a:latin typeface="Arial"/>
                <a:ea typeface="Arial"/>
                <a:cs typeface="Arial"/>
                <a:sym typeface="Arial"/>
              </a:rPr>
              <a:t>3 Zan Coulibaly</a:t>
            </a:r>
            <a:endParaRPr b="1" sz="1900">
              <a:latin typeface="Arial"/>
              <a:ea typeface="Arial"/>
              <a:cs typeface="Arial"/>
              <a:sym typeface="Arial"/>
            </a:endParaRPr>
          </a:p>
          <a:p>
            <a:pPr indent="0" lvl="0" marL="0" rtl="0" algn="l">
              <a:lnSpc>
                <a:spcPct val="95000"/>
              </a:lnSpc>
              <a:spcBef>
                <a:spcPts val="1200"/>
              </a:spcBef>
              <a:spcAft>
                <a:spcPts val="0"/>
              </a:spcAft>
              <a:buClr>
                <a:schemeClr val="dk1"/>
              </a:buClr>
              <a:buSzPts val="1100"/>
              <a:buFont typeface="Arial"/>
              <a:buNone/>
            </a:pPr>
            <a:r>
              <a:rPr b="1" lang="fr" sz="1900">
                <a:latin typeface="Arial"/>
                <a:ea typeface="Arial"/>
                <a:cs typeface="Arial"/>
                <a:sym typeface="Arial"/>
              </a:rPr>
              <a:t>4 Hamsata M Maïga</a:t>
            </a:r>
            <a:endParaRPr b="1" sz="1900">
              <a:latin typeface="Arial"/>
              <a:ea typeface="Arial"/>
              <a:cs typeface="Arial"/>
              <a:sym typeface="Arial"/>
            </a:endParaRPr>
          </a:p>
          <a:p>
            <a:pPr indent="0" lvl="0" marL="0" rtl="0" algn="l">
              <a:lnSpc>
                <a:spcPct val="95000"/>
              </a:lnSpc>
              <a:spcBef>
                <a:spcPts val="1200"/>
              </a:spcBef>
              <a:spcAft>
                <a:spcPts val="0"/>
              </a:spcAft>
              <a:buClr>
                <a:schemeClr val="dk1"/>
              </a:buClr>
              <a:buSzPts val="1100"/>
              <a:buFont typeface="Arial"/>
              <a:buNone/>
            </a:pPr>
            <a:r>
              <a:rPr b="1" lang="fr" sz="1900">
                <a:latin typeface="Arial"/>
                <a:ea typeface="Arial"/>
                <a:cs typeface="Arial"/>
                <a:sym typeface="Arial"/>
              </a:rPr>
              <a:t>5 Ibrahim Kelly</a:t>
            </a:r>
            <a:endParaRPr b="1" sz="1900">
              <a:latin typeface="Arial"/>
              <a:ea typeface="Arial"/>
              <a:cs typeface="Arial"/>
              <a:sym typeface="Arial"/>
            </a:endParaRPr>
          </a:p>
          <a:p>
            <a:pPr indent="0" lvl="0" marL="0" rtl="0" algn="l">
              <a:lnSpc>
                <a:spcPct val="95000"/>
              </a:lnSpc>
              <a:spcBef>
                <a:spcPts val="1200"/>
              </a:spcBef>
              <a:spcAft>
                <a:spcPts val="0"/>
              </a:spcAft>
              <a:buClr>
                <a:schemeClr val="dk1"/>
              </a:buClr>
              <a:buSzPts val="1100"/>
              <a:buFont typeface="Arial"/>
              <a:buNone/>
            </a:pPr>
            <a:r>
              <a:rPr b="1" lang="fr" sz="1900">
                <a:latin typeface="Arial"/>
                <a:ea typeface="Arial"/>
                <a:cs typeface="Arial"/>
                <a:sym typeface="Arial"/>
              </a:rPr>
              <a:t>6 Boua Modibo Sangaré</a:t>
            </a:r>
            <a:endParaRPr b="1" sz="1900">
              <a:latin typeface="Arial"/>
              <a:ea typeface="Arial"/>
              <a:cs typeface="Arial"/>
              <a:sym typeface="Arial"/>
            </a:endParaRPr>
          </a:p>
          <a:p>
            <a:pPr indent="0" lvl="0" marL="0" rtl="0" algn="l">
              <a:lnSpc>
                <a:spcPct val="95000"/>
              </a:lnSpc>
              <a:spcBef>
                <a:spcPts val="1200"/>
              </a:spcBef>
              <a:spcAft>
                <a:spcPts val="0"/>
              </a:spcAft>
              <a:buClr>
                <a:schemeClr val="dk1"/>
              </a:buClr>
              <a:buSzPts val="1100"/>
              <a:buFont typeface="Arial"/>
              <a:buNone/>
            </a:pPr>
            <a:r>
              <a:rPr b="1" lang="fr" sz="1900">
                <a:latin typeface="Arial"/>
                <a:ea typeface="Arial"/>
                <a:cs typeface="Arial"/>
                <a:sym typeface="Arial"/>
              </a:rPr>
              <a:t>7 Tomany Christophe Diarra</a:t>
            </a:r>
            <a:endParaRPr b="1" sz="1900">
              <a:latin typeface="Arial"/>
              <a:ea typeface="Arial"/>
              <a:cs typeface="Arial"/>
              <a:sym typeface="Arial"/>
            </a:endParaRPr>
          </a:p>
          <a:p>
            <a:pPr indent="0" lvl="0" marL="0" rtl="0" algn="l">
              <a:lnSpc>
                <a:spcPct val="95000"/>
              </a:lnSpc>
              <a:spcBef>
                <a:spcPts val="1200"/>
              </a:spcBef>
              <a:spcAft>
                <a:spcPts val="1200"/>
              </a:spcAft>
              <a:buClr>
                <a:schemeClr val="dk1"/>
              </a:buClr>
              <a:buSzPts val="1100"/>
              <a:buFont typeface="Arial"/>
              <a:buNone/>
            </a:pPr>
            <a:r>
              <a:rPr b="1" lang="fr" sz="1900">
                <a:latin typeface="Arial"/>
                <a:ea typeface="Arial"/>
                <a:cs typeface="Arial"/>
                <a:sym typeface="Arial"/>
              </a:rPr>
              <a:t>8 Hamady Dia</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6">
                                            <p:txEl>
                                              <p:pRg end="0" st="0"/>
                                            </p:txEl>
                                          </p:spTgt>
                                        </p:tgtEl>
                                        <p:attrNameLst>
                                          <p:attrName>style.visibility</p:attrName>
                                        </p:attrNameLst>
                                      </p:cBhvr>
                                      <p:to>
                                        <p:strVal val="visible"/>
                                      </p:to>
                                    </p:set>
                                    <p:animEffect filter="fade" transition="in">
                                      <p:cBhvr>
                                        <p:cTn dur="1000"/>
                                        <p:tgtEl>
                                          <p:spTgt spid="19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6">
                                            <p:txEl>
                                              <p:pRg end="1" st="1"/>
                                            </p:txEl>
                                          </p:spTgt>
                                        </p:tgtEl>
                                        <p:attrNameLst>
                                          <p:attrName>style.visibility</p:attrName>
                                        </p:attrNameLst>
                                      </p:cBhvr>
                                      <p:to>
                                        <p:strVal val="visible"/>
                                      </p:to>
                                    </p:set>
                                    <p:animEffect filter="fade" transition="in">
                                      <p:cBhvr>
                                        <p:cTn dur="1000"/>
                                        <p:tgtEl>
                                          <p:spTgt spid="19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6">
                                            <p:txEl>
                                              <p:pRg end="2" st="2"/>
                                            </p:txEl>
                                          </p:spTgt>
                                        </p:tgtEl>
                                        <p:attrNameLst>
                                          <p:attrName>style.visibility</p:attrName>
                                        </p:attrNameLst>
                                      </p:cBhvr>
                                      <p:to>
                                        <p:strVal val="visible"/>
                                      </p:to>
                                    </p:set>
                                    <p:animEffect filter="fade" transition="in">
                                      <p:cBhvr>
                                        <p:cTn dur="1000"/>
                                        <p:tgtEl>
                                          <p:spTgt spid="19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6">
                                            <p:txEl>
                                              <p:pRg end="3" st="3"/>
                                            </p:txEl>
                                          </p:spTgt>
                                        </p:tgtEl>
                                        <p:attrNameLst>
                                          <p:attrName>style.visibility</p:attrName>
                                        </p:attrNameLst>
                                      </p:cBhvr>
                                      <p:to>
                                        <p:strVal val="visible"/>
                                      </p:to>
                                    </p:set>
                                    <p:animEffect filter="fade" transition="in">
                                      <p:cBhvr>
                                        <p:cTn dur="1000"/>
                                        <p:tgtEl>
                                          <p:spTgt spid="19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6">
                                            <p:txEl>
                                              <p:pRg end="4" st="4"/>
                                            </p:txEl>
                                          </p:spTgt>
                                        </p:tgtEl>
                                        <p:attrNameLst>
                                          <p:attrName>style.visibility</p:attrName>
                                        </p:attrNameLst>
                                      </p:cBhvr>
                                      <p:to>
                                        <p:strVal val="visible"/>
                                      </p:to>
                                    </p:set>
                                    <p:animEffect filter="fade" transition="in">
                                      <p:cBhvr>
                                        <p:cTn dur="1000"/>
                                        <p:tgtEl>
                                          <p:spTgt spid="19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6">
                                            <p:txEl>
                                              <p:pRg end="5" st="5"/>
                                            </p:txEl>
                                          </p:spTgt>
                                        </p:tgtEl>
                                        <p:attrNameLst>
                                          <p:attrName>style.visibility</p:attrName>
                                        </p:attrNameLst>
                                      </p:cBhvr>
                                      <p:to>
                                        <p:strVal val="visible"/>
                                      </p:to>
                                    </p:set>
                                    <p:animEffect filter="fade" transition="in">
                                      <p:cBhvr>
                                        <p:cTn dur="1000"/>
                                        <p:tgtEl>
                                          <p:spTgt spid="19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6">
                                            <p:txEl>
                                              <p:pRg end="6" st="6"/>
                                            </p:txEl>
                                          </p:spTgt>
                                        </p:tgtEl>
                                        <p:attrNameLst>
                                          <p:attrName>style.visibility</p:attrName>
                                        </p:attrNameLst>
                                      </p:cBhvr>
                                      <p:to>
                                        <p:strVal val="visible"/>
                                      </p:to>
                                    </p:set>
                                    <p:animEffect filter="fade" transition="in">
                                      <p:cBhvr>
                                        <p:cTn dur="1000"/>
                                        <p:tgtEl>
                                          <p:spTgt spid="196">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6">
                                            <p:txEl>
                                              <p:pRg end="7" st="7"/>
                                            </p:txEl>
                                          </p:spTgt>
                                        </p:tgtEl>
                                        <p:attrNameLst>
                                          <p:attrName>style.visibility</p:attrName>
                                        </p:attrNameLst>
                                      </p:cBhvr>
                                      <p:to>
                                        <p:strVal val="visible"/>
                                      </p:to>
                                    </p:set>
                                    <p:animEffect filter="fade" transition="in">
                                      <p:cBhvr>
                                        <p:cTn dur="1000"/>
                                        <p:tgtEl>
                                          <p:spTgt spid="196">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3"/>
          <p:cNvSpPr txBox="1"/>
          <p:nvPr>
            <p:ph type="title"/>
          </p:nvPr>
        </p:nvSpPr>
        <p:spPr>
          <a:xfrm>
            <a:off x="2266100" y="356176"/>
            <a:ext cx="6777900" cy="806100"/>
          </a:xfrm>
          <a:prstGeom prst="rect">
            <a:avLst/>
          </a:prstGeom>
          <a:noFill/>
          <a:ln>
            <a:noFill/>
          </a:ln>
        </p:spPr>
        <p:txBody>
          <a:bodyPr anchorCtr="0" anchor="ctr" bIns="34275" lIns="68575" spcFirstLastPara="1" rIns="68575" wrap="square" tIns="34275">
            <a:normAutofit/>
          </a:bodyPr>
          <a:lstStyle/>
          <a:p>
            <a:pPr indent="0" lvl="0" marL="0" rtl="0" algn="r">
              <a:lnSpc>
                <a:spcPct val="90000"/>
              </a:lnSpc>
              <a:spcBef>
                <a:spcPts val="0"/>
              </a:spcBef>
              <a:spcAft>
                <a:spcPts val="0"/>
              </a:spcAft>
              <a:buClr>
                <a:schemeClr val="dk1"/>
              </a:buClr>
              <a:buSzPts val="3000"/>
              <a:buFont typeface="Century Gothic"/>
              <a:buNone/>
            </a:pPr>
            <a:r>
              <a:rPr b="1" lang="fr" sz="2500">
                <a:latin typeface="Georgia"/>
                <a:ea typeface="Georgia"/>
                <a:cs typeface="Georgia"/>
                <a:sym typeface="Georgia"/>
              </a:rPr>
              <a:t>LA MAQUETTE D'UN SITE</a:t>
            </a:r>
            <a:endParaRPr b="1" sz="2500">
              <a:latin typeface="Georgia"/>
              <a:ea typeface="Georgia"/>
              <a:cs typeface="Georgia"/>
              <a:sym typeface="Georgia"/>
            </a:endParaRPr>
          </a:p>
        </p:txBody>
      </p:sp>
      <p:sp>
        <p:nvSpPr>
          <p:cNvPr id="202" name="Google Shape;202;p33"/>
          <p:cNvSpPr txBox="1"/>
          <p:nvPr>
            <p:ph idx="1" type="body"/>
          </p:nvPr>
        </p:nvSpPr>
        <p:spPr>
          <a:xfrm>
            <a:off x="193374" y="1401000"/>
            <a:ext cx="4920600" cy="3233100"/>
          </a:xfrm>
          <a:prstGeom prst="rect">
            <a:avLst/>
          </a:prstGeom>
          <a:noFill/>
          <a:ln>
            <a:noFill/>
          </a:ln>
        </p:spPr>
        <p:txBody>
          <a:bodyPr anchorCtr="0" anchor="t" bIns="34275" lIns="68575" spcFirstLastPara="1" rIns="68575" wrap="square" tIns="34275">
            <a:normAutofit/>
          </a:bodyPr>
          <a:lstStyle/>
          <a:p>
            <a:pPr indent="0" lvl="0" marL="0" rtl="0" algn="just">
              <a:lnSpc>
                <a:spcPct val="90000"/>
              </a:lnSpc>
              <a:spcBef>
                <a:spcPts val="0"/>
              </a:spcBef>
              <a:spcAft>
                <a:spcPts val="0"/>
              </a:spcAft>
              <a:buClr>
                <a:schemeClr val="dk1"/>
              </a:buClr>
              <a:buSzPts val="2400"/>
              <a:buNone/>
            </a:pPr>
            <a:r>
              <a:rPr lang="fr" sz="2400"/>
              <a:t>c’est la conception de l’interface d’un site web ou application au besoins de l’utilisateurs ou clients. c'est à dire l’architecture interactionnelle,l’organisation des pages, l’arborescence et la navigation dans un site web.</a:t>
            </a:r>
            <a:endParaRPr sz="2400"/>
          </a:p>
        </p:txBody>
      </p:sp>
      <p:pic>
        <p:nvPicPr>
          <p:cNvPr id="203" name="Google Shape;203;p33"/>
          <p:cNvPicPr preferRelativeResize="0"/>
          <p:nvPr/>
        </p:nvPicPr>
        <p:blipFill rotWithShape="1">
          <a:blip r:embed="rId3">
            <a:alphaModFix/>
          </a:blip>
          <a:srcRect b="0" l="0" r="0" t="0"/>
          <a:stretch/>
        </p:blipFill>
        <p:spPr>
          <a:xfrm>
            <a:off x="5114108" y="1400992"/>
            <a:ext cx="3771900" cy="346818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1"/>
                                        </p:tgtEl>
                                        <p:attrNameLst>
                                          <p:attrName>style.visibility</p:attrName>
                                        </p:attrNameLst>
                                      </p:cBhvr>
                                      <p:to>
                                        <p:strVal val="visible"/>
                                      </p:to>
                                    </p:set>
                                    <p:animEffect filter="fade" transition="in">
                                      <p:cBhvr>
                                        <p:cTn dur="1000"/>
                                        <p:tgtEl>
                                          <p:spTgt spid="2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gtEl>
                                        <p:attrNameLst>
                                          <p:attrName>style.visibility</p:attrName>
                                        </p:attrNameLst>
                                      </p:cBhvr>
                                      <p:to>
                                        <p:strVal val="visible"/>
                                      </p:to>
                                    </p:set>
                                    <p:animEffect filter="fade" transition="in">
                                      <p:cBhvr>
                                        <p:cTn dur="1000"/>
                                        <p:tgtEl>
                                          <p:spTgt spid="20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4"/>
          <p:cNvSpPr txBox="1"/>
          <p:nvPr>
            <p:ph type="title"/>
          </p:nvPr>
        </p:nvSpPr>
        <p:spPr>
          <a:xfrm>
            <a:off x="3189550" y="83425"/>
            <a:ext cx="5804100" cy="969900"/>
          </a:xfrm>
          <a:prstGeom prst="rect">
            <a:avLst/>
          </a:prstGeom>
          <a:noFill/>
          <a:ln>
            <a:noFill/>
          </a:ln>
        </p:spPr>
        <p:txBody>
          <a:bodyPr anchorCtr="0" anchor="ctr" bIns="34275" lIns="68575" spcFirstLastPara="1" rIns="68575" wrap="square" tIns="34275">
            <a:normAutofit/>
          </a:bodyPr>
          <a:lstStyle/>
          <a:p>
            <a:pPr indent="0" lvl="0" marL="0" rtl="0" algn="r">
              <a:lnSpc>
                <a:spcPct val="90000"/>
              </a:lnSpc>
              <a:spcBef>
                <a:spcPts val="0"/>
              </a:spcBef>
              <a:spcAft>
                <a:spcPts val="0"/>
              </a:spcAft>
              <a:buClr>
                <a:schemeClr val="dk1"/>
              </a:buClr>
              <a:buSzPts val="3000"/>
              <a:buFont typeface="Century Gothic"/>
              <a:buNone/>
            </a:pPr>
            <a:r>
              <a:rPr b="1" lang="fr" sz="2500">
                <a:latin typeface="Georgia"/>
                <a:ea typeface="Georgia"/>
                <a:cs typeface="Georgia"/>
                <a:sym typeface="Georgia"/>
              </a:rPr>
              <a:t> LE RÔLE DE LA MAQUETTE</a:t>
            </a:r>
            <a:endParaRPr b="1" sz="2500">
              <a:latin typeface="Georgia"/>
              <a:ea typeface="Georgia"/>
              <a:cs typeface="Georgia"/>
              <a:sym typeface="Georgia"/>
            </a:endParaRPr>
          </a:p>
        </p:txBody>
      </p:sp>
      <p:sp>
        <p:nvSpPr>
          <p:cNvPr id="209" name="Google Shape;209;p34"/>
          <p:cNvSpPr txBox="1"/>
          <p:nvPr>
            <p:ph idx="1" type="body"/>
          </p:nvPr>
        </p:nvSpPr>
        <p:spPr>
          <a:xfrm>
            <a:off x="0" y="1053200"/>
            <a:ext cx="4928700" cy="4067100"/>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0"/>
              </a:spcBef>
              <a:spcAft>
                <a:spcPts val="0"/>
              </a:spcAft>
              <a:buClr>
                <a:schemeClr val="dk1"/>
              </a:buClr>
              <a:buSzPts val="1700"/>
              <a:buNone/>
            </a:pPr>
            <a:r>
              <a:rPr lang="fr" sz="1600"/>
              <a:t>La maquette d'architecture est le point d'orgue de la réalisation d'un projet. A tort certains diront qu’elle n’est pas toujours nécessaire pour répondre à une commande d’urbanisme ou d’architecture. A tort car…</a:t>
            </a:r>
            <a:endParaRPr sz="1600"/>
          </a:p>
          <a:p>
            <a:pPr indent="0" lvl="0" marL="0" rtl="0" algn="l">
              <a:lnSpc>
                <a:spcPct val="90000"/>
              </a:lnSpc>
              <a:spcBef>
                <a:spcPts val="800"/>
              </a:spcBef>
              <a:spcAft>
                <a:spcPts val="0"/>
              </a:spcAft>
              <a:buClr>
                <a:schemeClr val="dk1"/>
              </a:buClr>
              <a:buSzPts val="1700"/>
              <a:buNone/>
            </a:pPr>
            <a:r>
              <a:t/>
            </a:r>
            <a:endParaRPr sz="1600"/>
          </a:p>
          <a:p>
            <a:pPr indent="-215900" lvl="0" marL="177800" rtl="0" algn="l">
              <a:lnSpc>
                <a:spcPct val="90000"/>
              </a:lnSpc>
              <a:spcBef>
                <a:spcPts val="800"/>
              </a:spcBef>
              <a:spcAft>
                <a:spcPts val="0"/>
              </a:spcAft>
              <a:buClr>
                <a:schemeClr val="dk1"/>
              </a:buClr>
              <a:buSzPts val="2200"/>
              <a:buChar char="•"/>
            </a:pPr>
            <a:r>
              <a:rPr lang="fr" sz="1600"/>
              <a:t>Elle permet de tester la qualité d’un projet par l’effet de miniaturisation</a:t>
            </a:r>
            <a:endParaRPr sz="1600"/>
          </a:p>
          <a:p>
            <a:pPr indent="-215900" lvl="0" marL="177800" rtl="0" algn="l">
              <a:lnSpc>
                <a:spcPct val="90000"/>
              </a:lnSpc>
              <a:spcBef>
                <a:spcPts val="800"/>
              </a:spcBef>
              <a:spcAft>
                <a:spcPts val="0"/>
              </a:spcAft>
              <a:buClr>
                <a:schemeClr val="dk1"/>
              </a:buClr>
              <a:buSzPts val="2200"/>
              <a:buChar char="•"/>
            </a:pPr>
            <a:r>
              <a:rPr lang="fr" sz="1600"/>
              <a:t>Elle développe le sens de l’espace, de l’esthétique et des matériaux</a:t>
            </a:r>
            <a:endParaRPr sz="1600"/>
          </a:p>
          <a:p>
            <a:pPr indent="-215900" lvl="0" marL="177800" rtl="0" algn="l">
              <a:lnSpc>
                <a:spcPct val="90000"/>
              </a:lnSpc>
              <a:spcBef>
                <a:spcPts val="800"/>
              </a:spcBef>
              <a:spcAft>
                <a:spcPts val="0"/>
              </a:spcAft>
              <a:buClr>
                <a:schemeClr val="dk1"/>
              </a:buClr>
              <a:buSzPts val="2200"/>
              <a:buChar char="•"/>
            </a:pPr>
            <a:r>
              <a:rPr lang="fr" sz="1600"/>
              <a:t>Les auteurs du projet peuvent se convaincre de la qualité des idées et de leurs projets</a:t>
            </a:r>
            <a:endParaRPr sz="1600"/>
          </a:p>
        </p:txBody>
      </p:sp>
      <p:pic>
        <p:nvPicPr>
          <p:cNvPr id="210" name="Google Shape;210;p34"/>
          <p:cNvPicPr preferRelativeResize="0"/>
          <p:nvPr/>
        </p:nvPicPr>
        <p:blipFill rotWithShape="1">
          <a:blip r:embed="rId3">
            <a:alphaModFix/>
          </a:blip>
          <a:srcRect b="0" l="0" r="0" t="0"/>
          <a:stretch/>
        </p:blipFill>
        <p:spPr>
          <a:xfrm>
            <a:off x="4928700" y="926625"/>
            <a:ext cx="4215301" cy="41937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gtEl>
                                        <p:attrNameLst>
                                          <p:attrName>style.visibility</p:attrName>
                                        </p:attrNameLst>
                                      </p:cBhvr>
                                      <p:to>
                                        <p:strVal val="visible"/>
                                      </p:to>
                                    </p:set>
                                    <p:animEffect filter="fade" transition="in">
                                      <p:cBhvr>
                                        <p:cTn dur="1000"/>
                                        <p:tgtEl>
                                          <p:spTgt spid="2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0" st="0"/>
                                            </p:txEl>
                                          </p:spTgt>
                                        </p:tgtEl>
                                        <p:attrNameLst>
                                          <p:attrName>style.visibility</p:attrName>
                                        </p:attrNameLst>
                                      </p:cBhvr>
                                      <p:to>
                                        <p:strVal val="visible"/>
                                      </p:to>
                                    </p:set>
                                    <p:animEffect filter="fade" transition="in">
                                      <p:cBhvr>
                                        <p:cTn dur="1000"/>
                                        <p:tgtEl>
                                          <p:spTgt spid="20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1" st="1"/>
                                            </p:txEl>
                                          </p:spTgt>
                                        </p:tgtEl>
                                        <p:attrNameLst>
                                          <p:attrName>style.visibility</p:attrName>
                                        </p:attrNameLst>
                                      </p:cBhvr>
                                      <p:to>
                                        <p:strVal val="visible"/>
                                      </p:to>
                                    </p:set>
                                    <p:animEffect filter="fade" transition="in">
                                      <p:cBhvr>
                                        <p:cTn dur="1000"/>
                                        <p:tgtEl>
                                          <p:spTgt spid="20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2" st="2"/>
                                            </p:txEl>
                                          </p:spTgt>
                                        </p:tgtEl>
                                        <p:attrNameLst>
                                          <p:attrName>style.visibility</p:attrName>
                                        </p:attrNameLst>
                                      </p:cBhvr>
                                      <p:to>
                                        <p:strVal val="visible"/>
                                      </p:to>
                                    </p:set>
                                    <p:animEffect filter="fade" transition="in">
                                      <p:cBhvr>
                                        <p:cTn dur="1000"/>
                                        <p:tgtEl>
                                          <p:spTgt spid="20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3" st="3"/>
                                            </p:txEl>
                                          </p:spTgt>
                                        </p:tgtEl>
                                        <p:attrNameLst>
                                          <p:attrName>style.visibility</p:attrName>
                                        </p:attrNameLst>
                                      </p:cBhvr>
                                      <p:to>
                                        <p:strVal val="visible"/>
                                      </p:to>
                                    </p:set>
                                    <p:animEffect filter="fade" transition="in">
                                      <p:cBhvr>
                                        <p:cTn dur="1000"/>
                                        <p:tgtEl>
                                          <p:spTgt spid="20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4" st="4"/>
                                            </p:txEl>
                                          </p:spTgt>
                                        </p:tgtEl>
                                        <p:attrNameLst>
                                          <p:attrName>style.visibility</p:attrName>
                                        </p:attrNameLst>
                                      </p:cBhvr>
                                      <p:to>
                                        <p:strVal val="visible"/>
                                      </p:to>
                                    </p:set>
                                    <p:animEffect filter="fade" transition="in">
                                      <p:cBhvr>
                                        <p:cTn dur="1000"/>
                                        <p:tgtEl>
                                          <p:spTgt spid="209">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5"/>
          <p:cNvSpPr txBox="1"/>
          <p:nvPr>
            <p:ph type="title"/>
          </p:nvPr>
        </p:nvSpPr>
        <p:spPr>
          <a:xfrm>
            <a:off x="3740975" y="0"/>
            <a:ext cx="5319900" cy="969900"/>
          </a:xfrm>
          <a:prstGeom prst="rect">
            <a:avLst/>
          </a:prstGeom>
          <a:noFill/>
          <a:ln>
            <a:noFill/>
          </a:ln>
        </p:spPr>
        <p:txBody>
          <a:bodyPr anchorCtr="0" anchor="ctr" bIns="34275" lIns="68575" spcFirstLastPara="1" rIns="68575" wrap="square" tIns="34275">
            <a:normAutofit/>
          </a:bodyPr>
          <a:lstStyle/>
          <a:p>
            <a:pPr indent="0" lvl="0" marL="0" rtl="0" algn="r">
              <a:lnSpc>
                <a:spcPct val="90000"/>
              </a:lnSpc>
              <a:spcBef>
                <a:spcPts val="0"/>
              </a:spcBef>
              <a:spcAft>
                <a:spcPts val="0"/>
              </a:spcAft>
              <a:buClr>
                <a:schemeClr val="dk1"/>
              </a:buClr>
              <a:buSzPts val="3000"/>
              <a:buFont typeface="Century Gothic"/>
              <a:buNone/>
            </a:pPr>
            <a:r>
              <a:rPr b="1" lang="fr" sz="2400">
                <a:latin typeface="Georgia"/>
                <a:ea typeface="Georgia"/>
                <a:cs typeface="Georgia"/>
                <a:sym typeface="Georgia"/>
              </a:rPr>
              <a:t>COMMENT FAIRE LA MAQUETTE D'UN SITE</a:t>
            </a:r>
            <a:endParaRPr b="1" sz="2400">
              <a:latin typeface="Georgia"/>
              <a:ea typeface="Georgia"/>
              <a:cs typeface="Georgia"/>
              <a:sym typeface="Georgia"/>
            </a:endParaRPr>
          </a:p>
        </p:txBody>
      </p:sp>
      <p:sp>
        <p:nvSpPr>
          <p:cNvPr id="216" name="Google Shape;216;p35"/>
          <p:cNvSpPr txBox="1"/>
          <p:nvPr>
            <p:ph idx="1" type="body"/>
          </p:nvPr>
        </p:nvSpPr>
        <p:spPr>
          <a:xfrm>
            <a:off x="0" y="930575"/>
            <a:ext cx="5319900" cy="4040400"/>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0"/>
              </a:spcBef>
              <a:spcAft>
                <a:spcPts val="0"/>
              </a:spcAft>
              <a:buClr>
                <a:schemeClr val="dk1"/>
              </a:buClr>
              <a:buSzPts val="1400"/>
              <a:buNone/>
            </a:pPr>
            <a:r>
              <a:rPr lang="fr" sz="1600">
                <a:latin typeface="Arial"/>
                <a:ea typeface="Arial"/>
                <a:cs typeface="Arial"/>
                <a:sym typeface="Arial"/>
              </a:rPr>
              <a:t>L’élaboration d’une maquette de site web s’impose avant la création du site lui-même ! La raison principale ? Prendre le temps de réfléchir au parcours du visiteur afin de favoriser les conversions.</a:t>
            </a:r>
            <a:endParaRPr sz="1300">
              <a:latin typeface="Arial"/>
              <a:ea typeface="Arial"/>
              <a:cs typeface="Arial"/>
              <a:sym typeface="Arial"/>
            </a:endParaRPr>
          </a:p>
          <a:p>
            <a:pPr indent="-171450" lvl="0" marL="177800" rtl="0" algn="l">
              <a:lnSpc>
                <a:spcPct val="90000"/>
              </a:lnSpc>
              <a:spcBef>
                <a:spcPts val="800"/>
              </a:spcBef>
              <a:spcAft>
                <a:spcPts val="0"/>
              </a:spcAft>
              <a:buClr>
                <a:schemeClr val="dk1"/>
              </a:buClr>
              <a:buSzPts val="1500"/>
              <a:buFont typeface="Noto Sans Symbols"/>
              <a:buChar char="❑"/>
            </a:pPr>
            <a:r>
              <a:rPr b="1" lang="fr" sz="1500"/>
              <a:t>ÉTAPE 1 : SE DOTER D’UN OUTIL MOCKUP POUR CRÉER LA MAQUETTE DU SITE WEB</a:t>
            </a:r>
            <a:endParaRPr b="1" sz="1500"/>
          </a:p>
          <a:p>
            <a:pPr indent="-171450" lvl="0" marL="177800" rtl="0" algn="l">
              <a:lnSpc>
                <a:spcPct val="90000"/>
              </a:lnSpc>
              <a:spcBef>
                <a:spcPts val="800"/>
              </a:spcBef>
              <a:spcAft>
                <a:spcPts val="0"/>
              </a:spcAft>
              <a:buClr>
                <a:schemeClr val="dk1"/>
              </a:buClr>
              <a:buSzPts val="1500"/>
              <a:buFont typeface="Noto Sans Symbols"/>
              <a:buChar char="❑"/>
            </a:pPr>
            <a:r>
              <a:rPr b="1" lang="fr" sz="1500"/>
              <a:t>ÉTAPE 2 : CRÉER LE ZONING WEB </a:t>
            </a:r>
            <a:endParaRPr b="1" sz="1500"/>
          </a:p>
          <a:p>
            <a:pPr indent="-171450" lvl="0" marL="177800" rtl="0" algn="l">
              <a:lnSpc>
                <a:spcPct val="90000"/>
              </a:lnSpc>
              <a:spcBef>
                <a:spcPts val="800"/>
              </a:spcBef>
              <a:spcAft>
                <a:spcPts val="0"/>
              </a:spcAft>
              <a:buClr>
                <a:schemeClr val="dk1"/>
              </a:buClr>
              <a:buSzPts val="1500"/>
              <a:buFont typeface="Noto Sans Symbols"/>
              <a:buChar char="❑"/>
            </a:pPr>
            <a:r>
              <a:rPr b="1" lang="fr" sz="1500"/>
              <a:t>ÉTAPE 3 : INTÉGRER L’ARCHITECTURE SEO DANS LE MAQUETTAGE DU SITE WEB</a:t>
            </a:r>
            <a:endParaRPr sz="1100"/>
          </a:p>
          <a:p>
            <a:pPr indent="-171450" lvl="0" marL="177800" rtl="0" algn="l">
              <a:lnSpc>
                <a:spcPct val="90000"/>
              </a:lnSpc>
              <a:spcBef>
                <a:spcPts val="800"/>
              </a:spcBef>
              <a:spcAft>
                <a:spcPts val="0"/>
              </a:spcAft>
              <a:buClr>
                <a:schemeClr val="dk1"/>
              </a:buClr>
              <a:buSzPts val="1500"/>
              <a:buFont typeface="Noto Sans Symbols"/>
              <a:buChar char="❑"/>
            </a:pPr>
            <a:r>
              <a:rPr b="1" lang="fr" sz="1500"/>
              <a:t>ÉTAPE 4 : CRÉER LES WIREFRAMES PAR PAGE</a:t>
            </a:r>
            <a:endParaRPr b="1" sz="1500"/>
          </a:p>
          <a:p>
            <a:pPr indent="-171450" lvl="0" marL="177800" rtl="0" algn="l">
              <a:lnSpc>
                <a:spcPct val="90000"/>
              </a:lnSpc>
              <a:spcBef>
                <a:spcPts val="800"/>
              </a:spcBef>
              <a:spcAft>
                <a:spcPts val="0"/>
              </a:spcAft>
              <a:buClr>
                <a:schemeClr val="dk1"/>
              </a:buClr>
              <a:buSzPts val="1500"/>
              <a:buFont typeface="Noto Sans Symbols"/>
              <a:buChar char="❑"/>
            </a:pPr>
            <a:r>
              <a:rPr b="1" lang="fr" sz="1500"/>
              <a:t>ÉTAPE 5 : CHOISIR LE MODÈLE GRAPHIQUE</a:t>
            </a:r>
            <a:endParaRPr sz="1500"/>
          </a:p>
        </p:txBody>
      </p:sp>
      <p:pic>
        <p:nvPicPr>
          <p:cNvPr id="217" name="Google Shape;217;p35"/>
          <p:cNvPicPr preferRelativeResize="0"/>
          <p:nvPr/>
        </p:nvPicPr>
        <p:blipFill rotWithShape="1">
          <a:blip r:embed="rId3">
            <a:alphaModFix/>
          </a:blip>
          <a:srcRect b="0" l="0" r="0" t="0"/>
          <a:stretch/>
        </p:blipFill>
        <p:spPr>
          <a:xfrm>
            <a:off x="5240030" y="969771"/>
            <a:ext cx="3903970" cy="365447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gtEl>
                                        <p:attrNameLst>
                                          <p:attrName>style.visibility</p:attrName>
                                        </p:attrNameLst>
                                      </p:cBhvr>
                                      <p:to>
                                        <p:strVal val="visible"/>
                                      </p:to>
                                    </p:set>
                                    <p:animEffect filter="fade" transition="in">
                                      <p:cBhvr>
                                        <p:cTn dur="1000"/>
                                        <p:tgtEl>
                                          <p:spTgt spid="2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0" st="0"/>
                                            </p:txEl>
                                          </p:spTgt>
                                        </p:tgtEl>
                                        <p:attrNameLst>
                                          <p:attrName>style.visibility</p:attrName>
                                        </p:attrNameLst>
                                      </p:cBhvr>
                                      <p:to>
                                        <p:strVal val="visible"/>
                                      </p:to>
                                    </p:set>
                                    <p:animEffect filter="fade" transition="in">
                                      <p:cBhvr>
                                        <p:cTn dur="1000"/>
                                        <p:tgtEl>
                                          <p:spTgt spid="21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1" st="1"/>
                                            </p:txEl>
                                          </p:spTgt>
                                        </p:tgtEl>
                                        <p:attrNameLst>
                                          <p:attrName>style.visibility</p:attrName>
                                        </p:attrNameLst>
                                      </p:cBhvr>
                                      <p:to>
                                        <p:strVal val="visible"/>
                                      </p:to>
                                    </p:set>
                                    <p:animEffect filter="fade" transition="in">
                                      <p:cBhvr>
                                        <p:cTn dur="1000"/>
                                        <p:tgtEl>
                                          <p:spTgt spid="21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2" st="2"/>
                                            </p:txEl>
                                          </p:spTgt>
                                        </p:tgtEl>
                                        <p:attrNameLst>
                                          <p:attrName>style.visibility</p:attrName>
                                        </p:attrNameLst>
                                      </p:cBhvr>
                                      <p:to>
                                        <p:strVal val="visible"/>
                                      </p:to>
                                    </p:set>
                                    <p:animEffect filter="fade" transition="in">
                                      <p:cBhvr>
                                        <p:cTn dur="1000"/>
                                        <p:tgtEl>
                                          <p:spTgt spid="21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3" st="3"/>
                                            </p:txEl>
                                          </p:spTgt>
                                        </p:tgtEl>
                                        <p:attrNameLst>
                                          <p:attrName>style.visibility</p:attrName>
                                        </p:attrNameLst>
                                      </p:cBhvr>
                                      <p:to>
                                        <p:strVal val="visible"/>
                                      </p:to>
                                    </p:set>
                                    <p:animEffect filter="fade" transition="in">
                                      <p:cBhvr>
                                        <p:cTn dur="1000"/>
                                        <p:tgtEl>
                                          <p:spTgt spid="21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4" st="4"/>
                                            </p:txEl>
                                          </p:spTgt>
                                        </p:tgtEl>
                                        <p:attrNameLst>
                                          <p:attrName>style.visibility</p:attrName>
                                        </p:attrNameLst>
                                      </p:cBhvr>
                                      <p:to>
                                        <p:strVal val="visible"/>
                                      </p:to>
                                    </p:set>
                                    <p:animEffect filter="fade" transition="in">
                                      <p:cBhvr>
                                        <p:cTn dur="1000"/>
                                        <p:tgtEl>
                                          <p:spTgt spid="21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5" st="5"/>
                                            </p:txEl>
                                          </p:spTgt>
                                        </p:tgtEl>
                                        <p:attrNameLst>
                                          <p:attrName>style.visibility</p:attrName>
                                        </p:attrNameLst>
                                      </p:cBhvr>
                                      <p:to>
                                        <p:strVal val="visible"/>
                                      </p:to>
                                    </p:set>
                                    <p:animEffect filter="fade" transition="in">
                                      <p:cBhvr>
                                        <p:cTn dur="1000"/>
                                        <p:tgtEl>
                                          <p:spTgt spid="216">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6"/>
          <p:cNvSpPr txBox="1"/>
          <p:nvPr>
            <p:ph type="title"/>
          </p:nvPr>
        </p:nvSpPr>
        <p:spPr>
          <a:xfrm>
            <a:off x="5172225" y="0"/>
            <a:ext cx="3971700" cy="969900"/>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dk1"/>
              </a:buClr>
              <a:buSzPts val="3000"/>
              <a:buFont typeface="Century Gothic"/>
              <a:buNone/>
            </a:pPr>
            <a:r>
              <a:rPr b="1" lang="fr" sz="2500"/>
              <a:t> UN WIREFRAME</a:t>
            </a:r>
            <a:endParaRPr b="1" sz="2500"/>
          </a:p>
        </p:txBody>
      </p:sp>
      <p:sp>
        <p:nvSpPr>
          <p:cNvPr id="223" name="Google Shape;223;p36"/>
          <p:cNvSpPr txBox="1"/>
          <p:nvPr>
            <p:ph idx="1" type="body"/>
          </p:nvPr>
        </p:nvSpPr>
        <p:spPr>
          <a:xfrm>
            <a:off x="117566" y="1156063"/>
            <a:ext cx="4526280" cy="3507951"/>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Clr>
                <a:schemeClr val="dk1"/>
              </a:buClr>
              <a:buSzPts val="1700"/>
              <a:buNone/>
            </a:pPr>
            <a:r>
              <a:rPr lang="fr"/>
              <a:t>L’anglicisme Wireframe signifie littéralement structure, cadre, ou modèle en fil de fer. Dans les dictionnaires, wireframe est souvent traduit par « </a:t>
            </a:r>
            <a:r>
              <a:rPr b="1" lang="fr"/>
              <a:t>maquette fonctionnelle</a:t>
            </a:r>
            <a:r>
              <a:rPr lang="fr"/>
              <a:t> », c’est une traduction courante. En design d’interface, on utilise l’expression « </a:t>
            </a:r>
            <a:r>
              <a:rPr b="1" lang="fr"/>
              <a:t>maquette fil-de-fe</a:t>
            </a:r>
            <a:r>
              <a:rPr lang="fr"/>
              <a:t>r ». C’est le squelette de la future interface des applications mobiles, sites web et logiciels. Quelle qu’en soit la définition, le Wireframe est toujours une maquette au graphisme simplifié.</a:t>
            </a:r>
            <a:endParaRPr/>
          </a:p>
        </p:txBody>
      </p:sp>
      <p:pic>
        <p:nvPicPr>
          <p:cNvPr id="224" name="Google Shape;224;p36"/>
          <p:cNvPicPr preferRelativeResize="0"/>
          <p:nvPr/>
        </p:nvPicPr>
        <p:blipFill rotWithShape="1">
          <a:blip r:embed="rId3">
            <a:alphaModFix/>
          </a:blip>
          <a:srcRect b="0" l="0" r="0" t="0"/>
          <a:stretch/>
        </p:blipFill>
        <p:spPr>
          <a:xfrm>
            <a:off x="4603424" y="832757"/>
            <a:ext cx="4540577" cy="4173583"/>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gtEl>
                                        <p:attrNameLst>
                                          <p:attrName>style.visibility</p:attrName>
                                        </p:attrNameLst>
                                      </p:cBhvr>
                                      <p:to>
                                        <p:strVal val="visible"/>
                                      </p:to>
                                    </p:set>
                                    <p:animEffect filter="fade" transition="in">
                                      <p:cBhvr>
                                        <p:cTn dur="1000"/>
                                        <p:tgtEl>
                                          <p:spTgt spid="2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gtEl>
                                        <p:attrNameLst>
                                          <p:attrName>style.visibility</p:attrName>
                                        </p:attrNameLst>
                                      </p:cBhvr>
                                      <p:to>
                                        <p:strVal val="visible"/>
                                      </p:to>
                                    </p:set>
                                    <p:animEffect filter="fade" transition="in">
                                      <p:cBhvr>
                                        <p:cTn dur="1000"/>
                                        <p:tgtEl>
                                          <p:spTgt spid="22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7"/>
          <p:cNvSpPr txBox="1"/>
          <p:nvPr>
            <p:ph type="title"/>
          </p:nvPr>
        </p:nvSpPr>
        <p:spPr>
          <a:xfrm>
            <a:off x="4408725" y="115075"/>
            <a:ext cx="4671000" cy="854700"/>
          </a:xfrm>
          <a:prstGeom prst="rect">
            <a:avLst/>
          </a:prstGeom>
          <a:noFill/>
          <a:ln>
            <a:noFill/>
          </a:ln>
        </p:spPr>
        <p:txBody>
          <a:bodyPr anchorCtr="0" anchor="ctr" bIns="34275" lIns="68575" spcFirstLastPara="1" rIns="68575" wrap="square" tIns="34275">
            <a:normAutofit fontScale="90000"/>
          </a:bodyPr>
          <a:lstStyle/>
          <a:p>
            <a:pPr indent="0" lvl="0" marL="0" rtl="0" algn="ctr">
              <a:lnSpc>
                <a:spcPct val="90000"/>
              </a:lnSpc>
              <a:spcBef>
                <a:spcPts val="0"/>
              </a:spcBef>
              <a:spcAft>
                <a:spcPts val="0"/>
              </a:spcAft>
              <a:buClr>
                <a:schemeClr val="dk1"/>
              </a:buClr>
              <a:buSzPct val="116882"/>
              <a:buFont typeface="Century Gothic"/>
              <a:buNone/>
            </a:pPr>
            <a:r>
              <a:rPr b="1" lang="fr" sz="2566"/>
              <a:t>POURQUOI FAIRE UN WIREFRAME avant de créer les maquettes</a:t>
            </a:r>
            <a:endParaRPr b="1" sz="2566"/>
          </a:p>
        </p:txBody>
      </p:sp>
      <p:sp>
        <p:nvSpPr>
          <p:cNvPr id="230" name="Google Shape;230;p37"/>
          <p:cNvSpPr txBox="1"/>
          <p:nvPr>
            <p:ph idx="1" type="body"/>
          </p:nvPr>
        </p:nvSpPr>
        <p:spPr>
          <a:xfrm>
            <a:off x="0" y="969771"/>
            <a:ext cx="4888774" cy="3791494"/>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0"/>
              </a:spcBef>
              <a:spcAft>
                <a:spcPts val="0"/>
              </a:spcAft>
              <a:buClr>
                <a:schemeClr val="dk1"/>
              </a:buClr>
              <a:buSzPts val="1700"/>
              <a:buNone/>
            </a:pPr>
            <a:r>
              <a:rPr b="1" lang="fr" sz="1600"/>
              <a:t>Faire un wireframe a pour but principal de faciliter la navigation, d’optimiser l’expérience utilisateur</a:t>
            </a:r>
            <a:r>
              <a:rPr lang="fr" sz="1600"/>
              <a:t>.</a:t>
            </a:r>
            <a:endParaRPr sz="1600"/>
          </a:p>
          <a:p>
            <a:pPr indent="0" lvl="0" marL="0" rtl="0" algn="l">
              <a:lnSpc>
                <a:spcPct val="90000"/>
              </a:lnSpc>
              <a:spcBef>
                <a:spcPts val="800"/>
              </a:spcBef>
              <a:spcAft>
                <a:spcPts val="0"/>
              </a:spcAft>
              <a:buClr>
                <a:schemeClr val="dk1"/>
              </a:buClr>
              <a:buSzPts val="1700"/>
              <a:buNone/>
            </a:pPr>
            <a:r>
              <a:rPr lang="fr" sz="1600"/>
              <a:t>L’utilisateur final étant au centre du projet, la maquette sera d’autant plus adaptée si une recherche sur la description de celui-ci aura déjà été effectuée. En effet, savoir qui est l’internaute type aidera fortement à bien définir les informations à prioriser et les designs à privilégier.</a:t>
            </a:r>
            <a:endParaRPr sz="1600"/>
          </a:p>
          <a:p>
            <a:pPr indent="0" lvl="0" marL="0" rtl="0" algn="l">
              <a:lnSpc>
                <a:spcPct val="90000"/>
              </a:lnSpc>
              <a:spcBef>
                <a:spcPts val="800"/>
              </a:spcBef>
              <a:spcAft>
                <a:spcPts val="0"/>
              </a:spcAft>
              <a:buClr>
                <a:schemeClr val="dk1"/>
              </a:buClr>
              <a:buSzPts val="1700"/>
              <a:buNone/>
            </a:pPr>
            <a:r>
              <a:rPr lang="fr" sz="1600"/>
              <a:t>Aussi, lors de la création d’une maquette, les caractéristiques du wireframe permettent de prendre en compte les deux éléments suivants : l’information et la navigation.</a:t>
            </a:r>
            <a:endParaRPr sz="1600"/>
          </a:p>
        </p:txBody>
      </p:sp>
      <p:pic>
        <p:nvPicPr>
          <p:cNvPr id="231" name="Google Shape;231;p37"/>
          <p:cNvPicPr preferRelativeResize="0"/>
          <p:nvPr/>
        </p:nvPicPr>
        <p:blipFill rotWithShape="1">
          <a:blip r:embed="rId3">
            <a:alphaModFix/>
          </a:blip>
          <a:srcRect b="0" l="0" r="0" t="0"/>
          <a:stretch/>
        </p:blipFill>
        <p:spPr>
          <a:xfrm>
            <a:off x="4888775" y="991701"/>
            <a:ext cx="4255225" cy="415178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gtEl>
                                        <p:attrNameLst>
                                          <p:attrName>style.visibility</p:attrName>
                                        </p:attrNameLst>
                                      </p:cBhvr>
                                      <p:to>
                                        <p:strVal val="visible"/>
                                      </p:to>
                                    </p:set>
                                    <p:animEffect filter="fade" transition="in">
                                      <p:cBhvr>
                                        <p:cTn dur="1000"/>
                                        <p:tgtEl>
                                          <p:spTgt spid="22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0" st="0"/>
                                            </p:txEl>
                                          </p:spTgt>
                                        </p:tgtEl>
                                        <p:attrNameLst>
                                          <p:attrName>style.visibility</p:attrName>
                                        </p:attrNameLst>
                                      </p:cBhvr>
                                      <p:to>
                                        <p:strVal val="visible"/>
                                      </p:to>
                                    </p:set>
                                    <p:animEffect filter="fade" transition="in">
                                      <p:cBhvr>
                                        <p:cTn dur="1000"/>
                                        <p:tgtEl>
                                          <p:spTgt spid="23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1" st="1"/>
                                            </p:txEl>
                                          </p:spTgt>
                                        </p:tgtEl>
                                        <p:attrNameLst>
                                          <p:attrName>style.visibility</p:attrName>
                                        </p:attrNameLst>
                                      </p:cBhvr>
                                      <p:to>
                                        <p:strVal val="visible"/>
                                      </p:to>
                                    </p:set>
                                    <p:animEffect filter="fade" transition="in">
                                      <p:cBhvr>
                                        <p:cTn dur="1000"/>
                                        <p:tgtEl>
                                          <p:spTgt spid="23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2" st="2"/>
                                            </p:txEl>
                                          </p:spTgt>
                                        </p:tgtEl>
                                        <p:attrNameLst>
                                          <p:attrName>style.visibility</p:attrName>
                                        </p:attrNameLst>
                                      </p:cBhvr>
                                      <p:to>
                                        <p:strVal val="visible"/>
                                      </p:to>
                                    </p:set>
                                    <p:animEffect filter="fade" transition="in">
                                      <p:cBhvr>
                                        <p:cTn dur="1000"/>
                                        <p:tgtEl>
                                          <p:spTgt spid="230">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8"/>
          <p:cNvSpPr txBox="1"/>
          <p:nvPr>
            <p:ph type="title"/>
          </p:nvPr>
        </p:nvSpPr>
        <p:spPr>
          <a:xfrm>
            <a:off x="3851700" y="112650"/>
            <a:ext cx="5292300" cy="1043400"/>
          </a:xfrm>
          <a:prstGeom prst="rect">
            <a:avLst/>
          </a:prstGeom>
          <a:noFill/>
          <a:ln>
            <a:noFill/>
          </a:ln>
        </p:spPr>
        <p:txBody>
          <a:bodyPr anchorCtr="0" anchor="ctr" bIns="34275" lIns="68575" spcFirstLastPara="1" rIns="68575" wrap="square" tIns="34275">
            <a:noAutofit/>
          </a:bodyPr>
          <a:lstStyle/>
          <a:p>
            <a:pPr indent="0" lvl="0" marL="0" rtl="0" algn="ctr">
              <a:lnSpc>
                <a:spcPct val="90000"/>
              </a:lnSpc>
              <a:spcBef>
                <a:spcPts val="0"/>
              </a:spcBef>
              <a:spcAft>
                <a:spcPts val="0"/>
              </a:spcAft>
              <a:buClr>
                <a:schemeClr val="dk1"/>
              </a:buClr>
              <a:buSzPts val="3000"/>
              <a:buFont typeface="Century Gothic"/>
              <a:buNone/>
            </a:pPr>
            <a:r>
              <a:rPr b="1" lang="fr" sz="2444"/>
              <a:t>AVANTAGES PRINCIPAUX DES WIREFRAMES PAPIER</a:t>
            </a:r>
            <a:endParaRPr b="1" sz="2444"/>
          </a:p>
        </p:txBody>
      </p:sp>
      <p:sp>
        <p:nvSpPr>
          <p:cNvPr id="237" name="Google Shape;237;p38"/>
          <p:cNvSpPr txBox="1"/>
          <p:nvPr>
            <p:ph idx="1" type="body"/>
          </p:nvPr>
        </p:nvSpPr>
        <p:spPr>
          <a:xfrm>
            <a:off x="0" y="1043396"/>
            <a:ext cx="4555672" cy="4100105"/>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0"/>
              </a:spcBef>
              <a:spcAft>
                <a:spcPts val="0"/>
              </a:spcAft>
              <a:buClr>
                <a:schemeClr val="dk1"/>
              </a:buClr>
              <a:buSzPts val="1700"/>
              <a:buNone/>
            </a:pPr>
            <a:r>
              <a:rPr lang="fr"/>
              <a:t>Le maquettage papier est probablement la technique la moins coûteuse et la plus rapide pour réaliser un prototype. Elle est d'ailleurs utilisée lors de test d’utilisateurs afin d’identifier un bon nombre des problèmes d’utilisabilité du futur produit et le rapprocher des attentes et besoins des utilisateurs finaux. Dans la mesure du possible, il est préférable d’éviter du faux texte  au profit du véritable contenu de l’interface; cela permet aux utilisateurs tests de s'approprier l'interface. Pour simuler l'interface, l'animateur du test utilisateur ajoute ou retire des éléments papier lorsque l'utilisateur interagit</a:t>
            </a:r>
            <a:endParaRPr/>
          </a:p>
        </p:txBody>
      </p:sp>
      <p:pic>
        <p:nvPicPr>
          <p:cNvPr id="238" name="Google Shape;238;p38"/>
          <p:cNvPicPr preferRelativeResize="0"/>
          <p:nvPr/>
        </p:nvPicPr>
        <p:blipFill rotWithShape="1">
          <a:blip r:embed="rId3">
            <a:alphaModFix/>
          </a:blip>
          <a:srcRect b="0" l="0" r="0" t="0"/>
          <a:stretch/>
        </p:blipFill>
        <p:spPr>
          <a:xfrm>
            <a:off x="4428308" y="1156062"/>
            <a:ext cx="4715692" cy="3987437"/>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6"/>
                                        </p:tgtEl>
                                        <p:attrNameLst>
                                          <p:attrName>style.visibility</p:attrName>
                                        </p:attrNameLst>
                                      </p:cBhvr>
                                      <p:to>
                                        <p:strVal val="visible"/>
                                      </p:to>
                                    </p:set>
                                    <p:animEffect filter="fade" transition="in">
                                      <p:cBhvr>
                                        <p:cTn dur="1000"/>
                                        <p:tgtEl>
                                          <p:spTgt spid="23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gtEl>
                                        <p:attrNameLst>
                                          <p:attrName>style.visibility</p:attrName>
                                        </p:attrNameLst>
                                      </p:cBhvr>
                                      <p:to>
                                        <p:strVal val="visible"/>
                                      </p:to>
                                    </p:set>
                                    <p:animEffect filter="fade" transition="in">
                                      <p:cBhvr>
                                        <p:cTn dur="1000"/>
                                        <p:tgtEl>
                                          <p:spTgt spid="23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9"/>
          <p:cNvSpPr txBox="1"/>
          <p:nvPr>
            <p:ph type="title"/>
          </p:nvPr>
        </p:nvSpPr>
        <p:spPr>
          <a:xfrm>
            <a:off x="2686050" y="0"/>
            <a:ext cx="6457950" cy="1347108"/>
          </a:xfrm>
          <a:prstGeom prst="rect">
            <a:avLst/>
          </a:prstGeom>
          <a:noFill/>
          <a:ln>
            <a:noFill/>
          </a:ln>
        </p:spPr>
        <p:txBody>
          <a:bodyPr anchorCtr="0" anchor="ctr" bIns="34275" lIns="68575" spcFirstLastPara="1" rIns="68575" wrap="square" tIns="34275">
            <a:normAutofit/>
          </a:bodyPr>
          <a:lstStyle/>
          <a:p>
            <a:pPr indent="0" lvl="0" marL="0" rtl="0" algn="r">
              <a:lnSpc>
                <a:spcPct val="90000"/>
              </a:lnSpc>
              <a:spcBef>
                <a:spcPts val="0"/>
              </a:spcBef>
              <a:spcAft>
                <a:spcPts val="0"/>
              </a:spcAft>
              <a:buClr>
                <a:schemeClr val="dk1"/>
              </a:buClr>
              <a:buSzPts val="3000"/>
              <a:buFont typeface="Century Gothic"/>
              <a:buNone/>
            </a:pPr>
            <a:r>
              <a:rPr b="1" lang="fr" sz="2400"/>
              <a:t>POURQUOI UTILISE-T-ON DES WIREFRAMES AVANT DE CRÉER LES MAQUETTES</a:t>
            </a:r>
            <a:endParaRPr b="1" sz="2400"/>
          </a:p>
        </p:txBody>
      </p:sp>
      <p:sp>
        <p:nvSpPr>
          <p:cNvPr id="244" name="Google Shape;244;p39"/>
          <p:cNvSpPr txBox="1"/>
          <p:nvPr>
            <p:ph idx="1" type="body"/>
          </p:nvPr>
        </p:nvSpPr>
        <p:spPr>
          <a:xfrm>
            <a:off x="151855" y="1347108"/>
            <a:ext cx="4276453" cy="3512275"/>
          </a:xfrm>
          <a:prstGeom prst="rect">
            <a:avLst/>
          </a:prstGeom>
          <a:noFill/>
          <a:ln>
            <a:noFill/>
          </a:ln>
        </p:spPr>
        <p:txBody>
          <a:bodyPr anchorCtr="0" anchor="t" bIns="34275" lIns="68575" spcFirstLastPara="1" rIns="68575" wrap="square" tIns="34275">
            <a:normAutofit/>
          </a:bodyPr>
          <a:lstStyle/>
          <a:p>
            <a:pPr indent="-228600" lvl="0" marL="177800" rtl="0" algn="l">
              <a:lnSpc>
                <a:spcPct val="90000"/>
              </a:lnSpc>
              <a:spcBef>
                <a:spcPts val="0"/>
              </a:spcBef>
              <a:spcAft>
                <a:spcPts val="0"/>
              </a:spcAft>
              <a:buClr>
                <a:schemeClr val="dk1"/>
              </a:buClr>
              <a:buSzPts val="2400"/>
              <a:buChar char="•"/>
            </a:pPr>
            <a:r>
              <a:rPr lang="fr" sz="1800">
                <a:latin typeface="Arial"/>
                <a:ea typeface="Arial"/>
                <a:cs typeface="Arial"/>
                <a:sym typeface="Arial"/>
              </a:rPr>
              <a:t>La conception de wireframe va vous obliger à poser et à faire valider l’ensemble de vos blocs sur toutes les pages de votre site (ou de tous vos modèles de pages si vous avez un site plus volumineux) et ça… C’est une très bonne chose ! Mais aussi, il va vous obliger à anticiper le contenu à créer dans le cas où ce n’est pas encore le cas. C’est toujours mieux pour la suite du projet !</a:t>
            </a:r>
            <a:br>
              <a:rPr lang="fr" sz="1800"/>
            </a:br>
            <a:endParaRPr sz="1800"/>
          </a:p>
        </p:txBody>
      </p:sp>
      <p:pic>
        <p:nvPicPr>
          <p:cNvPr id="245" name="Google Shape;245;p39"/>
          <p:cNvPicPr preferRelativeResize="0"/>
          <p:nvPr/>
        </p:nvPicPr>
        <p:blipFill rotWithShape="1">
          <a:blip r:embed="rId3">
            <a:alphaModFix/>
          </a:blip>
          <a:srcRect b="0" l="0" r="0" t="0"/>
          <a:stretch/>
        </p:blipFill>
        <p:spPr>
          <a:xfrm>
            <a:off x="4648475" y="1190200"/>
            <a:ext cx="4495524" cy="395547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3"/>
                                        </p:tgtEl>
                                        <p:attrNameLst>
                                          <p:attrName>style.visibility</p:attrName>
                                        </p:attrNameLst>
                                      </p:cBhvr>
                                      <p:to>
                                        <p:strVal val="visible"/>
                                      </p:to>
                                    </p:set>
                                    <p:animEffect filter="fade" transition="in">
                                      <p:cBhvr>
                                        <p:cTn dur="1000"/>
                                        <p:tgtEl>
                                          <p:spTgt spid="24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gtEl>
                                        <p:attrNameLst>
                                          <p:attrName>style.visibility</p:attrName>
                                        </p:attrNameLst>
                                      </p:cBhvr>
                                      <p:to>
                                        <p:strVal val="visible"/>
                                      </p:to>
                                    </p:set>
                                    <p:animEffect filter="fade" transition="in">
                                      <p:cBhvr>
                                        <p:cTn dur="1000"/>
                                        <p:tgtEl>
                                          <p:spTgt spid="24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Traînée de condensation">
  <a:themeElements>
    <a:clrScheme name="Vapor Trail">
      <a:dk1>
        <a:srgbClr val="000000"/>
      </a:dk1>
      <a:lt1>
        <a:srgbClr val="FFFFFF"/>
      </a:lt1>
      <a:dk2>
        <a:srgbClr val="454545"/>
      </a:dk2>
      <a:lt2>
        <a:srgbClr val="DADADA"/>
      </a:lt2>
      <a:accent1>
        <a:srgbClr val="E5224E"/>
      </a:accent1>
      <a:accent2>
        <a:srgbClr val="9D074E"/>
      </a:accent2>
      <a:accent3>
        <a:srgbClr val="7F2294"/>
      </a:accent3>
      <a:accent4>
        <a:srgbClr val="8D65EA"/>
      </a:accent4>
      <a:accent5>
        <a:srgbClr val="588FE2"/>
      </a:accent5>
      <a:accent6>
        <a:srgbClr val="127CA4"/>
      </a:accent6>
      <a:hlink>
        <a:srgbClr val="FB4AB6"/>
      </a:hlink>
      <a:folHlink>
        <a:srgbClr val="F98FE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