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3" r:id="rId5"/>
    <p:sldId id="292" r:id="rId6"/>
    <p:sldId id="286" r:id="rId7"/>
    <p:sldId id="260" r:id="rId8"/>
    <p:sldId id="287" r:id="rId9"/>
    <p:sldId id="284" r:id="rId10"/>
    <p:sldId id="264" r:id="rId11"/>
    <p:sldId id="288" r:id="rId12"/>
    <p:sldId id="285" r:id="rId13"/>
    <p:sldId id="267" r:id="rId14"/>
    <p:sldId id="269" r:id="rId15"/>
    <p:sldId id="272" r:id="rId16"/>
    <p:sldId id="273" r:id="rId17"/>
    <p:sldId id="293" r:id="rId18"/>
    <p:sldId id="275" r:id="rId19"/>
    <p:sldId id="276" r:id="rId20"/>
    <p:sldId id="289" r:id="rId21"/>
    <p:sldId id="290" r:id="rId22"/>
    <p:sldId id="291" r:id="rId23"/>
    <p:sldId id="280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07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865C84-19AA-4E81-85EA-FFC52D4CDFB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99D1011-FE0F-4ACA-AFF0-4B2B15E43E5B}">
      <dgm:prSet phldrT="[Texte]" custT="1"/>
      <dgm:spPr/>
      <dgm:t>
        <a:bodyPr/>
        <a:lstStyle/>
        <a:p>
          <a:r>
            <a:rPr lang="fr-FR" sz="2000" b="1" i="0" u="none" dirty="0" smtClean="0"/>
            <a:t>Fichier contenant l’environnement Node Js, Versions, et les Urls</a:t>
          </a:r>
          <a:endParaRPr lang="fr-FR" sz="2000" b="1" dirty="0"/>
        </a:p>
      </dgm:t>
    </dgm:pt>
    <dgm:pt modelId="{FC7763A6-ED0E-45BB-A7A8-AD6BD245B5DB}" type="parTrans" cxnId="{BAEA0733-708F-493C-8AE8-DE70421D9FD9}">
      <dgm:prSet/>
      <dgm:spPr/>
      <dgm:t>
        <a:bodyPr/>
        <a:lstStyle/>
        <a:p>
          <a:endParaRPr lang="fr-FR"/>
        </a:p>
      </dgm:t>
    </dgm:pt>
    <dgm:pt modelId="{7384838E-3ED6-4503-8AB4-874A1EE41CBF}" type="sibTrans" cxnId="{BAEA0733-708F-493C-8AE8-DE70421D9FD9}">
      <dgm:prSet/>
      <dgm:spPr/>
      <dgm:t>
        <a:bodyPr/>
        <a:lstStyle/>
        <a:p>
          <a:endParaRPr lang="fr-FR"/>
        </a:p>
      </dgm:t>
    </dgm:pt>
    <dgm:pt modelId="{94D67369-E9DB-45BF-9E20-2EFFF811F56D}">
      <dgm:prSet phldrT="[Texte]" custT="1"/>
      <dgm:spPr/>
      <dgm:t>
        <a:bodyPr/>
        <a:lstStyle/>
        <a:p>
          <a:pPr rtl="0"/>
          <a:endParaRPr lang="fr-FR" sz="1800" b="1" i="0" u="none" dirty="0" smtClean="0"/>
        </a:p>
        <a:p>
          <a:pPr rtl="0"/>
          <a:r>
            <a:rPr lang="fr-FR" sz="1800" b="1" i="0" u="none" dirty="0" smtClean="0"/>
            <a:t>Fichier qui contient principalement des informations sur l'application et sa version et tous les packages et dépendances dont elle a besoin pour faire fonctionner l'application.</a:t>
          </a:r>
          <a:endParaRPr lang="fr-FR" sz="1800" b="1" dirty="0" smtClean="0"/>
        </a:p>
        <a:p>
          <a:pPr rtl="0"/>
          <a:endParaRPr lang="fr-FR" sz="1400" dirty="0"/>
        </a:p>
      </dgm:t>
    </dgm:pt>
    <dgm:pt modelId="{50F64F1E-0663-497F-8034-CC7C9C6F47AF}" type="parTrans" cxnId="{14E8C942-CA3A-475F-8604-F7B7B62C0257}">
      <dgm:prSet/>
      <dgm:spPr/>
      <dgm:t>
        <a:bodyPr/>
        <a:lstStyle/>
        <a:p>
          <a:endParaRPr lang="fr-FR"/>
        </a:p>
      </dgm:t>
    </dgm:pt>
    <dgm:pt modelId="{ADA66469-83C9-44DC-A06D-DE0787408C1F}" type="sibTrans" cxnId="{14E8C942-CA3A-475F-8604-F7B7B62C0257}">
      <dgm:prSet/>
      <dgm:spPr/>
      <dgm:t>
        <a:bodyPr/>
        <a:lstStyle/>
        <a:p>
          <a:endParaRPr lang="fr-FR"/>
        </a:p>
      </dgm:t>
    </dgm:pt>
    <dgm:pt modelId="{B398DDBD-8F2E-4432-B1F3-730CF09FD6EE}">
      <dgm:prSet phldrT="[Texte]" custT="1"/>
      <dgm:spPr/>
      <dgm:t>
        <a:bodyPr/>
        <a:lstStyle/>
        <a:p>
          <a:pPr rtl="0"/>
          <a:r>
            <a:rPr lang="fr-FR" sz="1500" b="0" i="0" u="none" dirty="0" smtClean="0"/>
            <a:t>   </a:t>
          </a:r>
        </a:p>
        <a:p>
          <a:pPr rtl="0"/>
          <a:r>
            <a:rPr lang="fr-FR" sz="1500" b="0" i="0" u="none" dirty="0" smtClean="0"/>
            <a:t>     </a:t>
          </a:r>
          <a:r>
            <a:rPr lang="fr-FR" sz="1800" b="1" i="0" u="none" dirty="0" smtClean="0"/>
            <a:t>permet de démarrer votre application par défaut</a:t>
          </a:r>
          <a:endParaRPr lang="fr-FR" sz="1500" b="1" dirty="0" smtClean="0"/>
        </a:p>
        <a:p>
          <a:pPr rtl="0"/>
          <a:endParaRPr lang="fr-FR" sz="1500" dirty="0"/>
        </a:p>
      </dgm:t>
    </dgm:pt>
    <dgm:pt modelId="{38AB911D-4376-4478-8EB3-9E569A1A59BE}" type="parTrans" cxnId="{C3825E68-13F2-452D-817D-A0A36D123010}">
      <dgm:prSet/>
      <dgm:spPr/>
      <dgm:t>
        <a:bodyPr/>
        <a:lstStyle/>
        <a:p>
          <a:endParaRPr lang="fr-FR"/>
        </a:p>
      </dgm:t>
    </dgm:pt>
    <dgm:pt modelId="{4C2953C9-434B-471A-9B44-29B89022BF2C}" type="sibTrans" cxnId="{C3825E68-13F2-452D-817D-A0A36D123010}">
      <dgm:prSet/>
      <dgm:spPr/>
      <dgm:t>
        <a:bodyPr/>
        <a:lstStyle/>
        <a:p>
          <a:endParaRPr lang="fr-FR"/>
        </a:p>
      </dgm:t>
    </dgm:pt>
    <dgm:pt modelId="{5CBD80C0-ECE3-440F-B6C2-E2849DE7A18F}" type="pres">
      <dgm:prSet presAssocID="{05865C84-19AA-4E81-85EA-FFC52D4CDFB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00D94BBB-5F47-491A-9F5A-563AA556227B}" type="pres">
      <dgm:prSet presAssocID="{05865C84-19AA-4E81-85EA-FFC52D4CDFBC}" presName="Name1" presStyleCnt="0"/>
      <dgm:spPr/>
    </dgm:pt>
    <dgm:pt modelId="{EE273C6F-C529-40C6-A272-8CF3603804BA}" type="pres">
      <dgm:prSet presAssocID="{05865C84-19AA-4E81-85EA-FFC52D4CDFBC}" presName="cycle" presStyleCnt="0"/>
      <dgm:spPr/>
    </dgm:pt>
    <dgm:pt modelId="{60D8B8D5-7657-4BB9-812B-6E22058793AC}" type="pres">
      <dgm:prSet presAssocID="{05865C84-19AA-4E81-85EA-FFC52D4CDFBC}" presName="srcNode" presStyleLbl="node1" presStyleIdx="0" presStyleCnt="3"/>
      <dgm:spPr/>
    </dgm:pt>
    <dgm:pt modelId="{0D2484F6-484F-4A8E-AFD2-C5C933EC6A03}" type="pres">
      <dgm:prSet presAssocID="{05865C84-19AA-4E81-85EA-FFC52D4CDFBC}" presName="conn" presStyleLbl="parChTrans1D2" presStyleIdx="0" presStyleCnt="1"/>
      <dgm:spPr/>
      <dgm:t>
        <a:bodyPr/>
        <a:lstStyle/>
        <a:p>
          <a:endParaRPr lang="fr-FR"/>
        </a:p>
      </dgm:t>
    </dgm:pt>
    <dgm:pt modelId="{03F83138-3E43-4CA9-A56B-EF3902E70D01}" type="pres">
      <dgm:prSet presAssocID="{05865C84-19AA-4E81-85EA-FFC52D4CDFBC}" presName="extraNode" presStyleLbl="node1" presStyleIdx="0" presStyleCnt="3"/>
      <dgm:spPr/>
    </dgm:pt>
    <dgm:pt modelId="{28651178-0AB0-4437-8C2B-FE362FB06957}" type="pres">
      <dgm:prSet presAssocID="{05865C84-19AA-4E81-85EA-FFC52D4CDFBC}" presName="dstNode" presStyleLbl="node1" presStyleIdx="0" presStyleCnt="3"/>
      <dgm:spPr/>
    </dgm:pt>
    <dgm:pt modelId="{5FF99155-B06D-452E-A830-8F91278F4B9A}" type="pres">
      <dgm:prSet presAssocID="{299D1011-FE0F-4ACA-AFF0-4B2B15E43E5B}" presName="text_1" presStyleLbl="node1" presStyleIdx="0" presStyleCnt="3" custScaleX="101185" custLinFactNeighborX="700" custLinFactNeighborY="-3104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6DC698-A69E-402F-AB8D-353A2AB2F286}" type="pres">
      <dgm:prSet presAssocID="{299D1011-FE0F-4ACA-AFF0-4B2B15E43E5B}" presName="accent_1" presStyleCnt="0"/>
      <dgm:spPr/>
    </dgm:pt>
    <dgm:pt modelId="{A43F408E-2614-455A-ABDA-84B11134C888}" type="pres">
      <dgm:prSet presAssocID="{299D1011-FE0F-4ACA-AFF0-4B2B15E43E5B}" presName="accentRepeatNode" presStyleLbl="solidFgAcc1" presStyleIdx="0" presStyleCnt="3" custScaleX="104360" custScaleY="104132" custLinFactNeighborY="-24851"/>
      <dgm:spPr/>
    </dgm:pt>
    <dgm:pt modelId="{330A15AF-0C9F-420E-BB85-7FEA66C9C2D2}" type="pres">
      <dgm:prSet presAssocID="{94D67369-E9DB-45BF-9E20-2EFFF811F56D}" presName="text_2" presStyleLbl="node1" presStyleIdx="1" presStyleCnt="3" custLinFactNeighborX="1084" custLinFactNeighborY="-3268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D6175-E6A7-46E9-AFC6-7D69A4A7D42F}" type="pres">
      <dgm:prSet presAssocID="{94D67369-E9DB-45BF-9E20-2EFFF811F56D}" presName="accent_2" presStyleCnt="0"/>
      <dgm:spPr/>
    </dgm:pt>
    <dgm:pt modelId="{D821CD0C-8D9C-43F1-BFE6-C96360DA803F}" type="pres">
      <dgm:prSet presAssocID="{94D67369-E9DB-45BF-9E20-2EFFF811F56D}" presName="accentRepeatNode" presStyleLbl="solidFgAcc1" presStyleIdx="1" presStyleCnt="3" custScaleX="120529" custScaleY="117804" custLinFactNeighborX="663" custLinFactNeighborY="-26160"/>
      <dgm:spPr/>
      <dgm:t>
        <a:bodyPr/>
        <a:lstStyle/>
        <a:p>
          <a:endParaRPr lang="fr-FR"/>
        </a:p>
      </dgm:t>
    </dgm:pt>
    <dgm:pt modelId="{E8E580F9-E34D-4877-9656-B1BDFB979D5C}" type="pres">
      <dgm:prSet presAssocID="{B398DDBD-8F2E-4432-B1F3-730CF09FD6EE}" presName="text_3" presStyleLbl="node1" presStyleIdx="2" presStyleCnt="3" custScaleX="103895" custLinFactNeighborX="-1605" custLinFactNeighborY="-3721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C410CF-7A18-40B8-9CC8-ACE8B118C104}" type="pres">
      <dgm:prSet presAssocID="{B398DDBD-8F2E-4432-B1F3-730CF09FD6EE}" presName="accent_3" presStyleCnt="0"/>
      <dgm:spPr/>
    </dgm:pt>
    <dgm:pt modelId="{DFEE3703-6F22-42E6-B1B7-B275909EA735}" type="pres">
      <dgm:prSet presAssocID="{B398DDBD-8F2E-4432-B1F3-730CF09FD6EE}" presName="accentRepeatNode" presStyleLbl="solidFgAcc1" presStyleIdx="2" presStyleCnt="3" custLinFactNeighborX="89" custLinFactNeighborY="-32313"/>
      <dgm:spPr/>
    </dgm:pt>
  </dgm:ptLst>
  <dgm:cxnLst>
    <dgm:cxn modelId="{BAEA0733-708F-493C-8AE8-DE70421D9FD9}" srcId="{05865C84-19AA-4E81-85EA-FFC52D4CDFBC}" destId="{299D1011-FE0F-4ACA-AFF0-4B2B15E43E5B}" srcOrd="0" destOrd="0" parTransId="{FC7763A6-ED0E-45BB-A7A8-AD6BD245B5DB}" sibTransId="{7384838E-3ED6-4503-8AB4-874A1EE41CBF}"/>
    <dgm:cxn modelId="{14E8C942-CA3A-475F-8604-F7B7B62C0257}" srcId="{05865C84-19AA-4E81-85EA-FFC52D4CDFBC}" destId="{94D67369-E9DB-45BF-9E20-2EFFF811F56D}" srcOrd="1" destOrd="0" parTransId="{50F64F1E-0663-497F-8034-CC7C9C6F47AF}" sibTransId="{ADA66469-83C9-44DC-A06D-DE0787408C1F}"/>
    <dgm:cxn modelId="{A2422DEA-399A-4AE5-A160-ECA8D8A74814}" type="presOf" srcId="{05865C84-19AA-4E81-85EA-FFC52D4CDFBC}" destId="{5CBD80C0-ECE3-440F-B6C2-E2849DE7A18F}" srcOrd="0" destOrd="0" presId="urn:microsoft.com/office/officeart/2008/layout/VerticalCurvedList"/>
    <dgm:cxn modelId="{408B6666-DF99-4693-BB14-FFF0986C7822}" type="presOf" srcId="{94D67369-E9DB-45BF-9E20-2EFFF811F56D}" destId="{330A15AF-0C9F-420E-BB85-7FEA66C9C2D2}" srcOrd="0" destOrd="0" presId="urn:microsoft.com/office/officeart/2008/layout/VerticalCurvedList"/>
    <dgm:cxn modelId="{8D707C64-EFF7-4489-95BF-0E77DC9EEE47}" type="presOf" srcId="{7384838E-3ED6-4503-8AB4-874A1EE41CBF}" destId="{0D2484F6-484F-4A8E-AFD2-C5C933EC6A03}" srcOrd="0" destOrd="0" presId="urn:microsoft.com/office/officeart/2008/layout/VerticalCurvedList"/>
    <dgm:cxn modelId="{D75D272C-8590-4A99-BF47-17A66D737FDD}" type="presOf" srcId="{299D1011-FE0F-4ACA-AFF0-4B2B15E43E5B}" destId="{5FF99155-B06D-452E-A830-8F91278F4B9A}" srcOrd="0" destOrd="0" presId="urn:microsoft.com/office/officeart/2008/layout/VerticalCurvedList"/>
    <dgm:cxn modelId="{C3825E68-13F2-452D-817D-A0A36D123010}" srcId="{05865C84-19AA-4E81-85EA-FFC52D4CDFBC}" destId="{B398DDBD-8F2E-4432-B1F3-730CF09FD6EE}" srcOrd="2" destOrd="0" parTransId="{38AB911D-4376-4478-8EB3-9E569A1A59BE}" sibTransId="{4C2953C9-434B-471A-9B44-29B89022BF2C}"/>
    <dgm:cxn modelId="{F5EB43A3-DCD6-43D1-A6E0-C18EB4C2AC42}" type="presOf" srcId="{B398DDBD-8F2E-4432-B1F3-730CF09FD6EE}" destId="{E8E580F9-E34D-4877-9656-B1BDFB979D5C}" srcOrd="0" destOrd="0" presId="urn:microsoft.com/office/officeart/2008/layout/VerticalCurvedList"/>
    <dgm:cxn modelId="{6F569966-702E-41BB-B9B5-9D4F07FCE2B1}" type="presParOf" srcId="{5CBD80C0-ECE3-440F-B6C2-E2849DE7A18F}" destId="{00D94BBB-5F47-491A-9F5A-563AA556227B}" srcOrd="0" destOrd="0" presId="urn:microsoft.com/office/officeart/2008/layout/VerticalCurvedList"/>
    <dgm:cxn modelId="{0E074A4D-B439-4321-9166-6C50474B0450}" type="presParOf" srcId="{00D94BBB-5F47-491A-9F5A-563AA556227B}" destId="{EE273C6F-C529-40C6-A272-8CF3603804BA}" srcOrd="0" destOrd="0" presId="urn:microsoft.com/office/officeart/2008/layout/VerticalCurvedList"/>
    <dgm:cxn modelId="{1E08B2B5-5426-4FA1-8D2D-3A9B3576D7BE}" type="presParOf" srcId="{EE273C6F-C529-40C6-A272-8CF3603804BA}" destId="{60D8B8D5-7657-4BB9-812B-6E22058793AC}" srcOrd="0" destOrd="0" presId="urn:microsoft.com/office/officeart/2008/layout/VerticalCurvedList"/>
    <dgm:cxn modelId="{DC05DF1B-3181-4B32-93EE-4C0F1C79A9D8}" type="presParOf" srcId="{EE273C6F-C529-40C6-A272-8CF3603804BA}" destId="{0D2484F6-484F-4A8E-AFD2-C5C933EC6A03}" srcOrd="1" destOrd="0" presId="urn:microsoft.com/office/officeart/2008/layout/VerticalCurvedList"/>
    <dgm:cxn modelId="{96ECF2BB-530A-4505-AE94-9432DC02193F}" type="presParOf" srcId="{EE273C6F-C529-40C6-A272-8CF3603804BA}" destId="{03F83138-3E43-4CA9-A56B-EF3902E70D01}" srcOrd="2" destOrd="0" presId="urn:microsoft.com/office/officeart/2008/layout/VerticalCurvedList"/>
    <dgm:cxn modelId="{CD88EDD8-F182-46DC-B1A8-8C85FCE90513}" type="presParOf" srcId="{EE273C6F-C529-40C6-A272-8CF3603804BA}" destId="{28651178-0AB0-4437-8C2B-FE362FB06957}" srcOrd="3" destOrd="0" presId="urn:microsoft.com/office/officeart/2008/layout/VerticalCurvedList"/>
    <dgm:cxn modelId="{C5A0517F-92FD-45EF-95F8-A30F23ECF36F}" type="presParOf" srcId="{00D94BBB-5F47-491A-9F5A-563AA556227B}" destId="{5FF99155-B06D-452E-A830-8F91278F4B9A}" srcOrd="1" destOrd="0" presId="urn:microsoft.com/office/officeart/2008/layout/VerticalCurvedList"/>
    <dgm:cxn modelId="{B0139E61-8B68-42B4-AEE4-2CDEF5F07EC9}" type="presParOf" srcId="{00D94BBB-5F47-491A-9F5A-563AA556227B}" destId="{9D6DC698-A69E-402F-AB8D-353A2AB2F286}" srcOrd="2" destOrd="0" presId="urn:microsoft.com/office/officeart/2008/layout/VerticalCurvedList"/>
    <dgm:cxn modelId="{6A3A9FF5-FEFF-49C1-90DB-95F808B08A19}" type="presParOf" srcId="{9D6DC698-A69E-402F-AB8D-353A2AB2F286}" destId="{A43F408E-2614-455A-ABDA-84B11134C888}" srcOrd="0" destOrd="0" presId="urn:microsoft.com/office/officeart/2008/layout/VerticalCurvedList"/>
    <dgm:cxn modelId="{CBE5141E-7313-4FBE-A301-563AD5C113CA}" type="presParOf" srcId="{00D94BBB-5F47-491A-9F5A-563AA556227B}" destId="{330A15AF-0C9F-420E-BB85-7FEA66C9C2D2}" srcOrd="3" destOrd="0" presId="urn:microsoft.com/office/officeart/2008/layout/VerticalCurvedList"/>
    <dgm:cxn modelId="{BC6A6BAA-C7B9-4856-807D-C6E678A534D3}" type="presParOf" srcId="{00D94BBB-5F47-491A-9F5A-563AA556227B}" destId="{A4AD6175-E6A7-46E9-AFC6-7D69A4A7D42F}" srcOrd="4" destOrd="0" presId="urn:microsoft.com/office/officeart/2008/layout/VerticalCurvedList"/>
    <dgm:cxn modelId="{AFA485F5-9FC8-4817-AF02-7715E78F13D0}" type="presParOf" srcId="{A4AD6175-E6A7-46E9-AFC6-7D69A4A7D42F}" destId="{D821CD0C-8D9C-43F1-BFE6-C96360DA803F}" srcOrd="0" destOrd="0" presId="urn:microsoft.com/office/officeart/2008/layout/VerticalCurvedList"/>
    <dgm:cxn modelId="{2AFA7045-9A4D-4D2A-9D20-68363F647755}" type="presParOf" srcId="{00D94BBB-5F47-491A-9F5A-563AA556227B}" destId="{E8E580F9-E34D-4877-9656-B1BDFB979D5C}" srcOrd="5" destOrd="0" presId="urn:microsoft.com/office/officeart/2008/layout/VerticalCurvedList"/>
    <dgm:cxn modelId="{00DAB9FD-214F-4CC7-9046-1AE468218B17}" type="presParOf" srcId="{00D94BBB-5F47-491A-9F5A-563AA556227B}" destId="{63C410CF-7A18-40B8-9CC8-ACE8B118C104}" srcOrd="6" destOrd="0" presId="urn:microsoft.com/office/officeart/2008/layout/VerticalCurvedList"/>
    <dgm:cxn modelId="{8617FA0C-053D-4045-9C89-3B6A6AF189E7}" type="presParOf" srcId="{63C410CF-7A18-40B8-9CC8-ACE8B118C104}" destId="{DFEE3703-6F22-42E6-B1B7-B275909EA73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ACC43-49F3-4C4F-93F5-350333A3F6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566C59-6A47-442F-BFB1-93D308B87F46}">
      <dgm:prSet phldrT="[Texte]"/>
      <dgm:spPr/>
      <dgm:t>
        <a:bodyPr/>
        <a:lstStyle/>
        <a:p>
          <a:pPr algn="l"/>
          <a:r>
            <a:rPr lang="fr-FR" b="0" i="0" u="none" dirty="0" smtClean="0"/>
            <a:t>  le script Start doit démarrer un serveur Web pour que votre   application reçoive des requêtes HTTP.</a:t>
          </a:r>
          <a:endParaRPr lang="fr-FR" dirty="0"/>
        </a:p>
      </dgm:t>
    </dgm:pt>
    <dgm:pt modelId="{8D980FF8-BB8B-4096-B13C-300B15F42D24}" type="parTrans" cxnId="{B40E70D9-1F60-45C2-AA8E-4D8CBBB95137}">
      <dgm:prSet/>
      <dgm:spPr/>
      <dgm:t>
        <a:bodyPr/>
        <a:lstStyle/>
        <a:p>
          <a:endParaRPr lang="fr-FR"/>
        </a:p>
      </dgm:t>
    </dgm:pt>
    <dgm:pt modelId="{EFB8FE5F-3E77-4100-80D5-EEEAE111BA2C}" type="sibTrans" cxnId="{B40E70D9-1F60-45C2-AA8E-4D8CBBB95137}">
      <dgm:prSet/>
      <dgm:spPr/>
      <dgm:t>
        <a:bodyPr/>
        <a:lstStyle/>
        <a:p>
          <a:endParaRPr lang="fr-FR"/>
        </a:p>
      </dgm:t>
    </dgm:pt>
    <dgm:pt modelId="{36C79461-7FAA-40EA-94AF-3006A156EF92}">
      <dgm:prSet phldrT="[Texte]" custT="1"/>
      <dgm:spPr/>
      <dgm:t>
        <a:bodyPr/>
        <a:lstStyle/>
        <a:p>
          <a:r>
            <a:rPr lang="fr-FR" sz="2000" b="1" i="0" u="none" dirty="0" smtClean="0"/>
            <a:t>L'adresse IP de l'utilisateur est disponible dans l'en-tête standard </a:t>
          </a:r>
          <a:endParaRPr lang="fr-FR" sz="2000" b="1" dirty="0"/>
        </a:p>
      </dgm:t>
    </dgm:pt>
    <dgm:pt modelId="{49C8E542-176C-4CCC-8538-E8FB4458E227}" type="parTrans" cxnId="{251713E6-468B-4C6A-80DD-5FD2BC0DADB9}">
      <dgm:prSet/>
      <dgm:spPr/>
      <dgm:t>
        <a:bodyPr/>
        <a:lstStyle/>
        <a:p>
          <a:endParaRPr lang="fr-FR"/>
        </a:p>
      </dgm:t>
    </dgm:pt>
    <dgm:pt modelId="{68DACD38-7A5C-4BE1-9B3B-391898371228}" type="sibTrans" cxnId="{251713E6-468B-4C6A-80DD-5FD2BC0DADB9}">
      <dgm:prSet/>
      <dgm:spPr/>
      <dgm:t>
        <a:bodyPr/>
        <a:lstStyle/>
        <a:p>
          <a:endParaRPr lang="fr-FR"/>
        </a:p>
      </dgm:t>
    </dgm:pt>
    <dgm:pt modelId="{1E9537E9-04C9-4FD4-99AA-F4417E628B94}" type="pres">
      <dgm:prSet presAssocID="{EB9ACC43-49F3-4C4F-93F5-350333A3F68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7F838614-B514-455D-ADFD-0F95CA1347DD}" type="pres">
      <dgm:prSet presAssocID="{EB9ACC43-49F3-4C4F-93F5-350333A3F681}" presName="Name1" presStyleCnt="0"/>
      <dgm:spPr/>
    </dgm:pt>
    <dgm:pt modelId="{AA22E207-8D61-483D-9F1A-A7DC25C8257B}" type="pres">
      <dgm:prSet presAssocID="{EB9ACC43-49F3-4C4F-93F5-350333A3F681}" presName="cycle" presStyleCnt="0"/>
      <dgm:spPr/>
    </dgm:pt>
    <dgm:pt modelId="{B15C044F-C8D8-44B7-AA3F-DE8463F16A78}" type="pres">
      <dgm:prSet presAssocID="{EB9ACC43-49F3-4C4F-93F5-350333A3F681}" presName="srcNode" presStyleLbl="node1" presStyleIdx="0" presStyleCnt="2"/>
      <dgm:spPr/>
    </dgm:pt>
    <dgm:pt modelId="{86AAFC24-31F8-4D7F-BDFA-EE417C76B3A4}" type="pres">
      <dgm:prSet presAssocID="{EB9ACC43-49F3-4C4F-93F5-350333A3F681}" presName="conn" presStyleLbl="parChTrans1D2" presStyleIdx="0" presStyleCnt="1"/>
      <dgm:spPr/>
      <dgm:t>
        <a:bodyPr/>
        <a:lstStyle/>
        <a:p>
          <a:endParaRPr lang="fr-FR"/>
        </a:p>
      </dgm:t>
    </dgm:pt>
    <dgm:pt modelId="{64B770D3-207B-4A8A-BD95-8D3774978FBF}" type="pres">
      <dgm:prSet presAssocID="{EB9ACC43-49F3-4C4F-93F5-350333A3F681}" presName="extraNode" presStyleLbl="node1" presStyleIdx="0" presStyleCnt="2"/>
      <dgm:spPr/>
    </dgm:pt>
    <dgm:pt modelId="{F2B78613-2AEB-4795-9A6F-E225469D577C}" type="pres">
      <dgm:prSet presAssocID="{EB9ACC43-49F3-4C4F-93F5-350333A3F681}" presName="dstNode" presStyleLbl="node1" presStyleIdx="0" presStyleCnt="2"/>
      <dgm:spPr/>
    </dgm:pt>
    <dgm:pt modelId="{1C05A3A0-C2EF-465B-954C-DD8E1712736B}" type="pres">
      <dgm:prSet presAssocID="{48566C59-6A47-442F-BFB1-93D308B87F46}" presName="text_1" presStyleLbl="node1" presStyleIdx="0" presStyleCnt="2" custLinFactNeighborX="183" custLinFactNeighborY="-5176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BA111B-AF05-4320-B6B8-2517CBF93FBA}" type="pres">
      <dgm:prSet presAssocID="{48566C59-6A47-442F-BFB1-93D308B87F46}" presName="accent_1" presStyleCnt="0"/>
      <dgm:spPr/>
    </dgm:pt>
    <dgm:pt modelId="{A9778A23-E9CF-4485-9F17-8C3317826CA9}" type="pres">
      <dgm:prSet presAssocID="{48566C59-6A47-442F-BFB1-93D308B87F46}" presName="accentRepeatNode" presStyleLbl="solidFgAcc1" presStyleIdx="0" presStyleCnt="2" custLinFactNeighborX="13239" custLinFactNeighborY="-30006"/>
      <dgm:spPr/>
    </dgm:pt>
    <dgm:pt modelId="{E4E17440-1D81-4372-B225-D1CEFD6D0D0F}" type="pres">
      <dgm:prSet presAssocID="{36C79461-7FAA-40EA-94AF-3006A156EF92}" presName="text_2" presStyleLbl="node1" presStyleIdx="1" presStyleCnt="2" custLinFactNeighborX="786" custLinFactNeighborY="-447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AF916-4031-4006-8C25-B070FD41835B}" type="pres">
      <dgm:prSet presAssocID="{36C79461-7FAA-40EA-94AF-3006A156EF92}" presName="accent_2" presStyleCnt="0"/>
      <dgm:spPr/>
    </dgm:pt>
    <dgm:pt modelId="{03E56821-7B1F-4C91-AED2-FFA9080376E9}" type="pres">
      <dgm:prSet presAssocID="{36C79461-7FAA-40EA-94AF-3006A156EF92}" presName="accentRepeatNode" presStyleLbl="solidFgAcc1" presStyleIdx="1" presStyleCnt="2" custLinFactNeighborY="-33504"/>
      <dgm:spPr/>
    </dgm:pt>
  </dgm:ptLst>
  <dgm:cxnLst>
    <dgm:cxn modelId="{251713E6-468B-4C6A-80DD-5FD2BC0DADB9}" srcId="{EB9ACC43-49F3-4C4F-93F5-350333A3F681}" destId="{36C79461-7FAA-40EA-94AF-3006A156EF92}" srcOrd="1" destOrd="0" parTransId="{49C8E542-176C-4CCC-8538-E8FB4458E227}" sibTransId="{68DACD38-7A5C-4BE1-9B3B-391898371228}"/>
    <dgm:cxn modelId="{928BF61B-6E14-40A9-AA8B-D2C3815E8441}" type="presOf" srcId="{EFB8FE5F-3E77-4100-80D5-EEEAE111BA2C}" destId="{86AAFC24-31F8-4D7F-BDFA-EE417C76B3A4}" srcOrd="0" destOrd="0" presId="urn:microsoft.com/office/officeart/2008/layout/VerticalCurvedList"/>
    <dgm:cxn modelId="{B40E70D9-1F60-45C2-AA8E-4D8CBBB95137}" srcId="{EB9ACC43-49F3-4C4F-93F5-350333A3F681}" destId="{48566C59-6A47-442F-BFB1-93D308B87F46}" srcOrd="0" destOrd="0" parTransId="{8D980FF8-BB8B-4096-B13C-300B15F42D24}" sibTransId="{EFB8FE5F-3E77-4100-80D5-EEEAE111BA2C}"/>
    <dgm:cxn modelId="{50764E22-CCFB-4ADC-BBD3-F212D27B9C37}" type="presOf" srcId="{EB9ACC43-49F3-4C4F-93F5-350333A3F681}" destId="{1E9537E9-04C9-4FD4-99AA-F4417E628B94}" srcOrd="0" destOrd="0" presId="urn:microsoft.com/office/officeart/2008/layout/VerticalCurvedList"/>
    <dgm:cxn modelId="{6BEBCCC4-E4A1-4A8A-BD05-7D2C3DCEBC21}" type="presOf" srcId="{48566C59-6A47-442F-BFB1-93D308B87F46}" destId="{1C05A3A0-C2EF-465B-954C-DD8E1712736B}" srcOrd="0" destOrd="0" presId="urn:microsoft.com/office/officeart/2008/layout/VerticalCurvedList"/>
    <dgm:cxn modelId="{451AC3BF-07C9-4F70-AA3D-55E926A780D8}" type="presOf" srcId="{36C79461-7FAA-40EA-94AF-3006A156EF92}" destId="{E4E17440-1D81-4372-B225-D1CEFD6D0D0F}" srcOrd="0" destOrd="0" presId="urn:microsoft.com/office/officeart/2008/layout/VerticalCurvedList"/>
    <dgm:cxn modelId="{AA1A8731-7EF3-492F-83CE-50016FAC02B5}" type="presParOf" srcId="{1E9537E9-04C9-4FD4-99AA-F4417E628B94}" destId="{7F838614-B514-455D-ADFD-0F95CA1347DD}" srcOrd="0" destOrd="0" presId="urn:microsoft.com/office/officeart/2008/layout/VerticalCurvedList"/>
    <dgm:cxn modelId="{BA29ED17-4F7D-4EC5-8689-3DE7FFD72FAF}" type="presParOf" srcId="{7F838614-B514-455D-ADFD-0F95CA1347DD}" destId="{AA22E207-8D61-483D-9F1A-A7DC25C8257B}" srcOrd="0" destOrd="0" presId="urn:microsoft.com/office/officeart/2008/layout/VerticalCurvedList"/>
    <dgm:cxn modelId="{C90984B8-35BC-4284-8E80-088C2A5D5E46}" type="presParOf" srcId="{AA22E207-8D61-483D-9F1A-A7DC25C8257B}" destId="{B15C044F-C8D8-44B7-AA3F-DE8463F16A78}" srcOrd="0" destOrd="0" presId="urn:microsoft.com/office/officeart/2008/layout/VerticalCurvedList"/>
    <dgm:cxn modelId="{1300681F-AB79-46CB-8F0E-26A0CD4345C8}" type="presParOf" srcId="{AA22E207-8D61-483D-9F1A-A7DC25C8257B}" destId="{86AAFC24-31F8-4D7F-BDFA-EE417C76B3A4}" srcOrd="1" destOrd="0" presId="urn:microsoft.com/office/officeart/2008/layout/VerticalCurvedList"/>
    <dgm:cxn modelId="{8E843CFB-72F5-49B3-BA2E-08DCDD16D16A}" type="presParOf" srcId="{AA22E207-8D61-483D-9F1A-A7DC25C8257B}" destId="{64B770D3-207B-4A8A-BD95-8D3774978FBF}" srcOrd="2" destOrd="0" presId="urn:microsoft.com/office/officeart/2008/layout/VerticalCurvedList"/>
    <dgm:cxn modelId="{891320B2-3092-4C12-A5CC-CC3869308B70}" type="presParOf" srcId="{AA22E207-8D61-483D-9F1A-A7DC25C8257B}" destId="{F2B78613-2AEB-4795-9A6F-E225469D577C}" srcOrd="3" destOrd="0" presId="urn:microsoft.com/office/officeart/2008/layout/VerticalCurvedList"/>
    <dgm:cxn modelId="{364BF031-52B7-4D53-BED5-2F2E9289FDB1}" type="presParOf" srcId="{7F838614-B514-455D-ADFD-0F95CA1347DD}" destId="{1C05A3A0-C2EF-465B-954C-DD8E1712736B}" srcOrd="1" destOrd="0" presId="urn:microsoft.com/office/officeart/2008/layout/VerticalCurvedList"/>
    <dgm:cxn modelId="{A82D5D30-5469-4434-A7B0-E549E49B1494}" type="presParOf" srcId="{7F838614-B514-455D-ADFD-0F95CA1347DD}" destId="{66BA111B-AF05-4320-B6B8-2517CBF93FBA}" srcOrd="2" destOrd="0" presId="urn:microsoft.com/office/officeart/2008/layout/VerticalCurvedList"/>
    <dgm:cxn modelId="{1E80DD37-712E-41DE-92F7-9CA06DC8C5C2}" type="presParOf" srcId="{66BA111B-AF05-4320-B6B8-2517CBF93FBA}" destId="{A9778A23-E9CF-4485-9F17-8C3317826CA9}" srcOrd="0" destOrd="0" presId="urn:microsoft.com/office/officeart/2008/layout/VerticalCurvedList"/>
    <dgm:cxn modelId="{9245404A-BC7D-4CE4-AC89-F11F56236A97}" type="presParOf" srcId="{7F838614-B514-455D-ADFD-0F95CA1347DD}" destId="{E4E17440-1D81-4372-B225-D1CEFD6D0D0F}" srcOrd="3" destOrd="0" presId="urn:microsoft.com/office/officeart/2008/layout/VerticalCurvedList"/>
    <dgm:cxn modelId="{6D82B9E1-F728-4DA7-9289-4AF74D0D0551}" type="presParOf" srcId="{7F838614-B514-455D-ADFD-0F95CA1347DD}" destId="{A4AAF916-4031-4006-8C25-B070FD41835B}" srcOrd="4" destOrd="0" presId="urn:microsoft.com/office/officeart/2008/layout/VerticalCurvedList"/>
    <dgm:cxn modelId="{854BD6E3-2C77-46E1-9854-06E7ADAAD0C7}" type="presParOf" srcId="{A4AAF916-4031-4006-8C25-B070FD41835B}" destId="{03E56821-7B1F-4C91-AED2-FFA9080376E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0166BA-30B5-4160-AB33-54DAFE3851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393B42-D38C-424F-9104-71A5AF311CFE}">
      <dgm:prSet phldrT="[Texte]" custT="1"/>
      <dgm:spPr/>
      <dgm:t>
        <a:bodyPr/>
        <a:lstStyle/>
        <a:p>
          <a:r>
            <a:rPr lang="fr-FR" sz="2800" b="1" dirty="0" smtClean="0"/>
            <a:t>Les Directives d’attribut</a:t>
          </a:r>
          <a:endParaRPr lang="fr-FR" sz="2800" b="1" dirty="0"/>
        </a:p>
      </dgm:t>
    </dgm:pt>
    <dgm:pt modelId="{218859C7-0E19-4BE9-A036-C560F190537F}" type="parTrans" cxnId="{0E23B01C-3BFF-4775-9A4C-896E07D6AAB2}">
      <dgm:prSet/>
      <dgm:spPr/>
      <dgm:t>
        <a:bodyPr/>
        <a:lstStyle/>
        <a:p>
          <a:endParaRPr lang="fr-FR"/>
        </a:p>
      </dgm:t>
    </dgm:pt>
    <dgm:pt modelId="{64C2D9BF-B448-4191-9BF3-53236BE68513}" type="sibTrans" cxnId="{0E23B01C-3BFF-4775-9A4C-896E07D6AAB2}">
      <dgm:prSet/>
      <dgm:spPr/>
      <dgm:t>
        <a:bodyPr/>
        <a:lstStyle/>
        <a:p>
          <a:endParaRPr lang="fr-FR"/>
        </a:p>
      </dgm:t>
    </dgm:pt>
    <dgm:pt modelId="{B51FA35A-12A8-434E-9822-EC8DF4189769}">
      <dgm:prSet phldrT="[Texte]" custT="1"/>
      <dgm:spPr/>
      <dgm:t>
        <a:bodyPr/>
        <a:lstStyle/>
        <a:p>
          <a:r>
            <a:rPr lang="fr-FR" sz="2000" b="1" dirty="0" smtClean="0"/>
            <a:t>ngClass:  </a:t>
          </a:r>
          <a:r>
            <a:rPr lang="fr-FR" sz="2000" b="1" i="1" u="none" dirty="0" smtClean="0"/>
            <a:t>Nous pouvons ajouter ou supprimer une classe CSS dynamiquement</a:t>
          </a:r>
          <a:r>
            <a:rPr lang="fr-FR" sz="2000" b="0" i="0" u="none" dirty="0" smtClean="0"/>
            <a:t>.</a:t>
          </a:r>
          <a:endParaRPr lang="fr-FR" sz="2000" b="1" dirty="0"/>
        </a:p>
      </dgm:t>
    </dgm:pt>
    <dgm:pt modelId="{D92A52DB-851F-4620-897E-F6C92841AEF0}" type="parTrans" cxnId="{BACF9B25-0102-4859-B915-79DB8E9EBE96}">
      <dgm:prSet/>
      <dgm:spPr/>
      <dgm:t>
        <a:bodyPr/>
        <a:lstStyle/>
        <a:p>
          <a:endParaRPr lang="fr-FR"/>
        </a:p>
      </dgm:t>
    </dgm:pt>
    <dgm:pt modelId="{CCAC151F-26F6-43DF-BF1C-66F95282A5CE}" type="sibTrans" cxnId="{BACF9B25-0102-4859-B915-79DB8E9EBE96}">
      <dgm:prSet/>
      <dgm:spPr/>
      <dgm:t>
        <a:bodyPr/>
        <a:lstStyle/>
        <a:p>
          <a:endParaRPr lang="fr-FR"/>
        </a:p>
      </dgm:t>
    </dgm:pt>
    <dgm:pt modelId="{E923C10C-2B8B-4AA5-A94B-69D37C6AB994}">
      <dgm:prSet phldrT="[Texte]" custT="1"/>
      <dgm:spPr/>
      <dgm:t>
        <a:bodyPr/>
        <a:lstStyle/>
        <a:p>
          <a:r>
            <a:rPr lang="fr-FR" sz="2800" b="1" dirty="0" smtClean="0"/>
            <a:t>Les Directives structurelles</a:t>
          </a:r>
          <a:endParaRPr lang="fr-FR" sz="2000" b="1" dirty="0"/>
        </a:p>
      </dgm:t>
    </dgm:pt>
    <dgm:pt modelId="{7BB56CE5-AF20-4D71-951C-6706A6C4ED36}" type="parTrans" cxnId="{EB2F4452-2BBB-451E-9834-482D06B4EAE3}">
      <dgm:prSet/>
      <dgm:spPr/>
      <dgm:t>
        <a:bodyPr/>
        <a:lstStyle/>
        <a:p>
          <a:endParaRPr lang="fr-FR"/>
        </a:p>
      </dgm:t>
    </dgm:pt>
    <dgm:pt modelId="{A6F8703A-B318-4321-8A28-9A464C827DF4}" type="sibTrans" cxnId="{EB2F4452-2BBB-451E-9834-482D06B4EAE3}">
      <dgm:prSet/>
      <dgm:spPr/>
      <dgm:t>
        <a:bodyPr/>
        <a:lstStyle/>
        <a:p>
          <a:endParaRPr lang="fr-FR"/>
        </a:p>
      </dgm:t>
    </dgm:pt>
    <dgm:pt modelId="{83D6AD05-F456-4219-A992-B206E404D181}">
      <dgm:prSet phldrT="[Texte]" custT="1"/>
      <dgm:spPr/>
      <dgm:t>
        <a:bodyPr/>
        <a:lstStyle/>
        <a:p>
          <a:r>
            <a:rPr lang="fr-FR" sz="2000" b="1" dirty="0" smtClean="0"/>
            <a:t>ngIf:  </a:t>
          </a:r>
          <a:r>
            <a:rPr lang="fr-FR" sz="2000" b="1" i="1" u="none" dirty="0" smtClean="0"/>
            <a:t>Permet d’ajouter/supprimer un élément DOM</a:t>
          </a:r>
          <a:r>
            <a:rPr lang="fr-FR" sz="2000" b="1" i="1" dirty="0" smtClean="0"/>
            <a:t> </a:t>
          </a:r>
          <a:endParaRPr lang="fr-FR" sz="2000" b="1" i="1" dirty="0"/>
        </a:p>
      </dgm:t>
    </dgm:pt>
    <dgm:pt modelId="{6A4E7A80-78E3-4A51-AB4B-BA615366467D}" type="parTrans" cxnId="{7BF82027-AF9B-4CE3-9ED8-A2651E0B42F2}">
      <dgm:prSet/>
      <dgm:spPr/>
      <dgm:t>
        <a:bodyPr/>
        <a:lstStyle/>
        <a:p>
          <a:endParaRPr lang="fr-FR"/>
        </a:p>
      </dgm:t>
    </dgm:pt>
    <dgm:pt modelId="{A692C5C6-49A8-485A-9185-1906EC3CACA7}" type="sibTrans" cxnId="{7BF82027-AF9B-4CE3-9ED8-A2651E0B42F2}">
      <dgm:prSet/>
      <dgm:spPr/>
      <dgm:t>
        <a:bodyPr/>
        <a:lstStyle/>
        <a:p>
          <a:endParaRPr lang="fr-FR"/>
        </a:p>
      </dgm:t>
    </dgm:pt>
    <dgm:pt modelId="{87F7D7D2-AE4A-41DF-8EE1-B4E27D5592D2}">
      <dgm:prSet phldrT="[Texte]" custT="1"/>
      <dgm:spPr/>
      <dgm:t>
        <a:bodyPr/>
        <a:lstStyle/>
        <a:p>
          <a:r>
            <a:rPr lang="fr-FR" sz="2800" b="1" dirty="0" smtClean="0"/>
            <a:t>Les Directives avec un modèle</a:t>
          </a:r>
          <a:endParaRPr lang="fr-FR" sz="2800" b="1" dirty="0"/>
        </a:p>
      </dgm:t>
    </dgm:pt>
    <dgm:pt modelId="{5B0660D6-CEA9-416D-9318-28DF8AAF07BC}" type="parTrans" cxnId="{52D920C8-CDF3-47AE-A5C5-366432A91DF3}">
      <dgm:prSet/>
      <dgm:spPr/>
      <dgm:t>
        <a:bodyPr/>
        <a:lstStyle/>
        <a:p>
          <a:endParaRPr lang="fr-FR"/>
        </a:p>
      </dgm:t>
    </dgm:pt>
    <dgm:pt modelId="{1A7B4D30-EF20-4BB1-B52A-4D422FD3FB51}" type="sibTrans" cxnId="{52D920C8-CDF3-47AE-A5C5-366432A91DF3}">
      <dgm:prSet/>
      <dgm:spPr/>
      <dgm:t>
        <a:bodyPr/>
        <a:lstStyle/>
        <a:p>
          <a:endParaRPr lang="fr-FR"/>
        </a:p>
      </dgm:t>
    </dgm:pt>
    <dgm:pt modelId="{6DD233C0-6E4B-40C9-AF28-18A857ADB80C}">
      <dgm:prSet phldrT="[Texte]" custT="1"/>
      <dgm:spPr/>
      <dgm:t>
        <a:bodyPr/>
        <a:lstStyle/>
        <a:p>
          <a:r>
            <a:rPr lang="fr-FR" sz="2000" b="1" dirty="0" smtClean="0"/>
            <a:t>Dropdown:  </a:t>
          </a:r>
          <a:r>
            <a:rPr lang="fr-FR" sz="2000" b="1" i="1" u="none" dirty="0" smtClean="0"/>
            <a:t>Permet de créer un menu déroulant en JS.</a:t>
          </a:r>
          <a:endParaRPr lang="fr-FR" sz="2000" b="1" i="1" dirty="0"/>
        </a:p>
      </dgm:t>
    </dgm:pt>
    <dgm:pt modelId="{7CBAD876-4015-4181-9D24-FBBF17E46A3F}" type="parTrans" cxnId="{04DF32F9-1E75-4427-93E9-3E288CF2693C}">
      <dgm:prSet/>
      <dgm:spPr/>
      <dgm:t>
        <a:bodyPr/>
        <a:lstStyle/>
        <a:p>
          <a:endParaRPr lang="fr-FR"/>
        </a:p>
      </dgm:t>
    </dgm:pt>
    <dgm:pt modelId="{6B24663F-E847-480C-A9C0-A389DBD98268}" type="sibTrans" cxnId="{04DF32F9-1E75-4427-93E9-3E288CF2693C}">
      <dgm:prSet/>
      <dgm:spPr/>
      <dgm:t>
        <a:bodyPr/>
        <a:lstStyle/>
        <a:p>
          <a:endParaRPr lang="fr-FR"/>
        </a:p>
      </dgm:t>
    </dgm:pt>
    <dgm:pt modelId="{2974EBF1-84AB-4B3E-86D3-55B54F5D63AF}" type="pres">
      <dgm:prSet presAssocID="{D00166BA-30B5-4160-AB33-54DAFE3851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E73F86B-1286-4641-8615-F11FBE179F31}" type="pres">
      <dgm:prSet presAssocID="{C1393B42-D38C-424F-9104-71A5AF311CFE}" presName="linNode" presStyleCnt="0"/>
      <dgm:spPr/>
    </dgm:pt>
    <dgm:pt modelId="{686E1EBA-9FDB-4ED3-93C5-7CA5DFCE8303}" type="pres">
      <dgm:prSet presAssocID="{C1393B42-D38C-424F-9104-71A5AF311CF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AF5A93-0B51-4789-8FA2-FF7A0A3846C1}" type="pres">
      <dgm:prSet presAssocID="{C1393B42-D38C-424F-9104-71A5AF311CFE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830FBD-699D-4F55-BE23-5D61E84DDCCD}" type="pres">
      <dgm:prSet presAssocID="{64C2D9BF-B448-4191-9BF3-53236BE68513}" presName="sp" presStyleCnt="0"/>
      <dgm:spPr/>
    </dgm:pt>
    <dgm:pt modelId="{3CB6C076-B0DB-49B2-B402-8B7948104F7E}" type="pres">
      <dgm:prSet presAssocID="{E923C10C-2B8B-4AA5-A94B-69D37C6AB994}" presName="linNode" presStyleCnt="0"/>
      <dgm:spPr/>
    </dgm:pt>
    <dgm:pt modelId="{5F29532F-D533-470E-8260-56BF9A4CC0C1}" type="pres">
      <dgm:prSet presAssocID="{E923C10C-2B8B-4AA5-A94B-69D37C6AB99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80E697-5142-495A-9576-42BE1238D143}" type="pres">
      <dgm:prSet presAssocID="{E923C10C-2B8B-4AA5-A94B-69D37C6AB99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F64766D-F38B-4F08-903D-6F56CB0D4E24}" type="pres">
      <dgm:prSet presAssocID="{A6F8703A-B318-4321-8A28-9A464C827DF4}" presName="sp" presStyleCnt="0"/>
      <dgm:spPr/>
    </dgm:pt>
    <dgm:pt modelId="{064D2B39-0227-413B-A22F-AC64709E7BE9}" type="pres">
      <dgm:prSet presAssocID="{87F7D7D2-AE4A-41DF-8EE1-B4E27D5592D2}" presName="linNode" presStyleCnt="0"/>
      <dgm:spPr/>
    </dgm:pt>
    <dgm:pt modelId="{1EB64961-2AE6-45B5-9F5D-8EB8004D1A92}" type="pres">
      <dgm:prSet presAssocID="{87F7D7D2-AE4A-41DF-8EE1-B4E27D5592D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AE2DABA-24BA-41BC-87FB-444D943FFB8D}" type="pres">
      <dgm:prSet presAssocID="{87F7D7D2-AE4A-41DF-8EE1-B4E27D5592D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2D920C8-CDF3-47AE-A5C5-366432A91DF3}" srcId="{D00166BA-30B5-4160-AB33-54DAFE3851DA}" destId="{87F7D7D2-AE4A-41DF-8EE1-B4E27D5592D2}" srcOrd="2" destOrd="0" parTransId="{5B0660D6-CEA9-416D-9318-28DF8AAF07BC}" sibTransId="{1A7B4D30-EF20-4BB1-B52A-4D422FD3FB51}"/>
    <dgm:cxn modelId="{0E23B01C-3BFF-4775-9A4C-896E07D6AAB2}" srcId="{D00166BA-30B5-4160-AB33-54DAFE3851DA}" destId="{C1393B42-D38C-424F-9104-71A5AF311CFE}" srcOrd="0" destOrd="0" parTransId="{218859C7-0E19-4BE9-A036-C560F190537F}" sibTransId="{64C2D9BF-B448-4191-9BF3-53236BE68513}"/>
    <dgm:cxn modelId="{BACF9B25-0102-4859-B915-79DB8E9EBE96}" srcId="{C1393B42-D38C-424F-9104-71A5AF311CFE}" destId="{B51FA35A-12A8-434E-9822-EC8DF4189769}" srcOrd="0" destOrd="0" parTransId="{D92A52DB-851F-4620-897E-F6C92841AEF0}" sibTransId="{CCAC151F-26F6-43DF-BF1C-66F95282A5CE}"/>
    <dgm:cxn modelId="{6D561442-9481-49E7-8D06-16B7BB0E99EA}" type="presOf" srcId="{6DD233C0-6E4B-40C9-AF28-18A857ADB80C}" destId="{BAE2DABA-24BA-41BC-87FB-444D943FFB8D}" srcOrd="0" destOrd="0" presId="urn:microsoft.com/office/officeart/2005/8/layout/vList5"/>
    <dgm:cxn modelId="{EB2F4452-2BBB-451E-9834-482D06B4EAE3}" srcId="{D00166BA-30B5-4160-AB33-54DAFE3851DA}" destId="{E923C10C-2B8B-4AA5-A94B-69D37C6AB994}" srcOrd="1" destOrd="0" parTransId="{7BB56CE5-AF20-4D71-951C-6706A6C4ED36}" sibTransId="{A6F8703A-B318-4321-8A28-9A464C827DF4}"/>
    <dgm:cxn modelId="{271CD500-8627-4DB6-8E59-19B8871B4702}" type="presOf" srcId="{D00166BA-30B5-4160-AB33-54DAFE3851DA}" destId="{2974EBF1-84AB-4B3E-86D3-55B54F5D63AF}" srcOrd="0" destOrd="0" presId="urn:microsoft.com/office/officeart/2005/8/layout/vList5"/>
    <dgm:cxn modelId="{3337D0C1-0A85-4270-A2CE-EB124C58F5A5}" type="presOf" srcId="{E923C10C-2B8B-4AA5-A94B-69D37C6AB994}" destId="{5F29532F-D533-470E-8260-56BF9A4CC0C1}" srcOrd="0" destOrd="0" presId="urn:microsoft.com/office/officeart/2005/8/layout/vList5"/>
    <dgm:cxn modelId="{04DF32F9-1E75-4427-93E9-3E288CF2693C}" srcId="{87F7D7D2-AE4A-41DF-8EE1-B4E27D5592D2}" destId="{6DD233C0-6E4B-40C9-AF28-18A857ADB80C}" srcOrd="0" destOrd="0" parTransId="{7CBAD876-4015-4181-9D24-FBBF17E46A3F}" sibTransId="{6B24663F-E847-480C-A9C0-A389DBD98268}"/>
    <dgm:cxn modelId="{D8ABC72E-5E4F-4DA0-8A8A-B9EED76CF6ED}" type="presOf" srcId="{83D6AD05-F456-4219-A992-B206E404D181}" destId="{2980E697-5142-495A-9576-42BE1238D143}" srcOrd="0" destOrd="0" presId="urn:microsoft.com/office/officeart/2005/8/layout/vList5"/>
    <dgm:cxn modelId="{1DA642EF-7114-487F-BB64-28A0205823CD}" type="presOf" srcId="{87F7D7D2-AE4A-41DF-8EE1-B4E27D5592D2}" destId="{1EB64961-2AE6-45B5-9F5D-8EB8004D1A92}" srcOrd="0" destOrd="0" presId="urn:microsoft.com/office/officeart/2005/8/layout/vList5"/>
    <dgm:cxn modelId="{7BF82027-AF9B-4CE3-9ED8-A2651E0B42F2}" srcId="{E923C10C-2B8B-4AA5-A94B-69D37C6AB994}" destId="{83D6AD05-F456-4219-A992-B206E404D181}" srcOrd="0" destOrd="0" parTransId="{6A4E7A80-78E3-4A51-AB4B-BA615366467D}" sibTransId="{A692C5C6-49A8-485A-9185-1906EC3CACA7}"/>
    <dgm:cxn modelId="{2D0CE847-D6D9-4555-B43B-3ECCCF8AF396}" type="presOf" srcId="{B51FA35A-12A8-434E-9822-EC8DF4189769}" destId="{0DAF5A93-0B51-4789-8FA2-FF7A0A3846C1}" srcOrd="0" destOrd="0" presId="urn:microsoft.com/office/officeart/2005/8/layout/vList5"/>
    <dgm:cxn modelId="{8BA2FBE2-26CE-43AE-B4F6-0F2F75BE5723}" type="presOf" srcId="{C1393B42-D38C-424F-9104-71A5AF311CFE}" destId="{686E1EBA-9FDB-4ED3-93C5-7CA5DFCE8303}" srcOrd="0" destOrd="0" presId="urn:microsoft.com/office/officeart/2005/8/layout/vList5"/>
    <dgm:cxn modelId="{BE2A0739-235B-426E-ABE8-6A8437214F9D}" type="presParOf" srcId="{2974EBF1-84AB-4B3E-86D3-55B54F5D63AF}" destId="{5E73F86B-1286-4641-8615-F11FBE179F31}" srcOrd="0" destOrd="0" presId="urn:microsoft.com/office/officeart/2005/8/layout/vList5"/>
    <dgm:cxn modelId="{7B5A4509-8B88-493D-A280-755EBC3F8541}" type="presParOf" srcId="{5E73F86B-1286-4641-8615-F11FBE179F31}" destId="{686E1EBA-9FDB-4ED3-93C5-7CA5DFCE8303}" srcOrd="0" destOrd="0" presId="urn:microsoft.com/office/officeart/2005/8/layout/vList5"/>
    <dgm:cxn modelId="{44022A50-C5FA-40F7-ACA7-6DC52F0CC1D0}" type="presParOf" srcId="{5E73F86B-1286-4641-8615-F11FBE179F31}" destId="{0DAF5A93-0B51-4789-8FA2-FF7A0A3846C1}" srcOrd="1" destOrd="0" presId="urn:microsoft.com/office/officeart/2005/8/layout/vList5"/>
    <dgm:cxn modelId="{C6DE45C5-84A2-4A11-A76F-83C7FC310C00}" type="presParOf" srcId="{2974EBF1-84AB-4B3E-86D3-55B54F5D63AF}" destId="{EE830FBD-699D-4F55-BE23-5D61E84DDCCD}" srcOrd="1" destOrd="0" presId="urn:microsoft.com/office/officeart/2005/8/layout/vList5"/>
    <dgm:cxn modelId="{53DAD559-FAD3-43E9-B11D-45DF131FE6A4}" type="presParOf" srcId="{2974EBF1-84AB-4B3E-86D3-55B54F5D63AF}" destId="{3CB6C076-B0DB-49B2-B402-8B7948104F7E}" srcOrd="2" destOrd="0" presId="urn:microsoft.com/office/officeart/2005/8/layout/vList5"/>
    <dgm:cxn modelId="{D9E8D412-286F-4914-851A-2093F7296589}" type="presParOf" srcId="{3CB6C076-B0DB-49B2-B402-8B7948104F7E}" destId="{5F29532F-D533-470E-8260-56BF9A4CC0C1}" srcOrd="0" destOrd="0" presId="urn:microsoft.com/office/officeart/2005/8/layout/vList5"/>
    <dgm:cxn modelId="{E4899153-3A6D-49CE-8869-5BB01477CEE8}" type="presParOf" srcId="{3CB6C076-B0DB-49B2-B402-8B7948104F7E}" destId="{2980E697-5142-495A-9576-42BE1238D143}" srcOrd="1" destOrd="0" presId="urn:microsoft.com/office/officeart/2005/8/layout/vList5"/>
    <dgm:cxn modelId="{0AF1600A-58A7-4880-8A0C-BD059DAC04B9}" type="presParOf" srcId="{2974EBF1-84AB-4B3E-86D3-55B54F5D63AF}" destId="{DF64766D-F38B-4F08-903D-6F56CB0D4E24}" srcOrd="3" destOrd="0" presId="urn:microsoft.com/office/officeart/2005/8/layout/vList5"/>
    <dgm:cxn modelId="{2516A051-A1A4-42D8-966C-DBDD5C65FAA1}" type="presParOf" srcId="{2974EBF1-84AB-4B3E-86D3-55B54F5D63AF}" destId="{064D2B39-0227-413B-A22F-AC64709E7BE9}" srcOrd="4" destOrd="0" presId="urn:microsoft.com/office/officeart/2005/8/layout/vList5"/>
    <dgm:cxn modelId="{C82B3456-83E6-47F3-9AFA-055203797905}" type="presParOf" srcId="{064D2B39-0227-413B-A22F-AC64709E7BE9}" destId="{1EB64961-2AE6-45B5-9F5D-8EB8004D1A92}" srcOrd="0" destOrd="0" presId="urn:microsoft.com/office/officeart/2005/8/layout/vList5"/>
    <dgm:cxn modelId="{1A7EB57A-D6AB-4020-82FB-3795A9345470}" type="presParOf" srcId="{064D2B39-0227-413B-A22F-AC64709E7BE9}" destId="{BAE2DABA-24BA-41BC-87FB-444D943FFB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484F6-484F-4A8E-AFD2-C5C933EC6A03}">
      <dsp:nvSpPr>
        <dsp:cNvPr id="0" name=""/>
        <dsp:cNvSpPr/>
      </dsp:nvSpPr>
      <dsp:spPr>
        <a:xfrm>
          <a:off x="-4580301" y="-692716"/>
          <a:ext cx="5381457" cy="5381457"/>
        </a:xfrm>
        <a:prstGeom prst="blockArc">
          <a:avLst>
            <a:gd name="adj1" fmla="val 18900000"/>
            <a:gd name="adj2" fmla="val 2700000"/>
            <a:gd name="adj3" fmla="val 40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99155-B06D-452E-A830-8F91278F4B9A}">
      <dsp:nvSpPr>
        <dsp:cNvPr id="0" name=""/>
        <dsp:cNvSpPr/>
      </dsp:nvSpPr>
      <dsp:spPr>
        <a:xfrm>
          <a:off x="500838" y="151473"/>
          <a:ext cx="7557363" cy="79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6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kern="1200" dirty="0" smtClean="0"/>
            <a:t>Fichier contenant l’environnement Node Js, Versions, et les Urls</a:t>
          </a:r>
          <a:endParaRPr lang="fr-FR" sz="2000" b="1" kern="1200" dirty="0"/>
        </a:p>
      </dsp:txBody>
      <dsp:txXfrm>
        <a:off x="500838" y="151473"/>
        <a:ext cx="7557363" cy="799205"/>
      </dsp:txXfrm>
    </dsp:sp>
    <dsp:sp modelId="{A43F408E-2614-455A-ABDA-84B11134C888}">
      <dsp:nvSpPr>
        <dsp:cNvPr id="0" name=""/>
        <dsp:cNvSpPr/>
      </dsp:nvSpPr>
      <dsp:spPr>
        <a:xfrm>
          <a:off x="-28472" y="30799"/>
          <a:ext cx="1042562" cy="10402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A15AF-0C9F-420E-BB85-7FEA66C9C2D2}">
      <dsp:nvSpPr>
        <dsp:cNvPr id="0" name=""/>
        <dsp:cNvSpPr/>
      </dsp:nvSpPr>
      <dsp:spPr>
        <a:xfrm>
          <a:off x="861133" y="1337229"/>
          <a:ext cx="7178346" cy="79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69" tIns="45720" rIns="45720" bIns="4572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800" b="1" i="0" u="none" kern="1200" dirty="0" smtClean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i="0" u="none" kern="1200" dirty="0" smtClean="0"/>
            <a:t>Fichier qui contient principalement des informations sur l'application et sa version et tous les packages et dépendances dont elle a besoin pour faire fonctionner l'application.</a:t>
          </a:r>
          <a:endParaRPr lang="fr-FR" sz="1800" b="1" kern="1200" dirty="0" smtClean="0"/>
        </a:p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400" kern="1200" dirty="0"/>
        </a:p>
      </dsp:txBody>
      <dsp:txXfrm>
        <a:off x="861133" y="1337229"/>
        <a:ext cx="7178346" cy="799205"/>
      </dsp:txXfrm>
    </dsp:sp>
    <dsp:sp modelId="{D821CD0C-8D9C-43F1-BFE6-C96360DA803F}">
      <dsp:nvSpPr>
        <dsp:cNvPr id="0" name=""/>
        <dsp:cNvSpPr/>
      </dsp:nvSpPr>
      <dsp:spPr>
        <a:xfrm>
          <a:off x="187897" y="1148237"/>
          <a:ext cx="1204092" cy="117686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580F9-E34D-4877-9656-B1BDFB979D5C}">
      <dsp:nvSpPr>
        <dsp:cNvPr id="0" name=""/>
        <dsp:cNvSpPr/>
      </dsp:nvSpPr>
      <dsp:spPr>
        <a:xfrm>
          <a:off x="227478" y="2499777"/>
          <a:ext cx="7759769" cy="7992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69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0" i="0" u="none" kern="1200" dirty="0" smtClean="0"/>
            <a:t>   </a:t>
          </a:r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0" i="0" u="none" kern="1200" dirty="0" smtClean="0"/>
            <a:t>     </a:t>
          </a:r>
          <a:r>
            <a:rPr lang="fr-FR" sz="1800" b="1" i="0" u="none" kern="1200" dirty="0" smtClean="0"/>
            <a:t>permet de démarrer votre application par défaut</a:t>
          </a:r>
          <a:endParaRPr lang="fr-FR" sz="1500" b="1" kern="1200" dirty="0" smtClean="0"/>
        </a:p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 dirty="0"/>
        </a:p>
      </dsp:txBody>
      <dsp:txXfrm>
        <a:off x="227478" y="2499777"/>
        <a:ext cx="7759769" cy="799205"/>
      </dsp:txXfrm>
    </dsp:sp>
    <dsp:sp modelId="{DFEE3703-6F22-42E6-B1B7-B275909EA735}">
      <dsp:nvSpPr>
        <dsp:cNvPr id="0" name=""/>
        <dsp:cNvSpPr/>
      </dsp:nvSpPr>
      <dsp:spPr>
        <a:xfrm>
          <a:off x="-5804" y="2374507"/>
          <a:ext cx="999006" cy="9990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AFC24-31F8-4D7F-BDFA-EE417C76B3A4}">
      <dsp:nvSpPr>
        <dsp:cNvPr id="0" name=""/>
        <dsp:cNvSpPr/>
      </dsp:nvSpPr>
      <dsp:spPr>
        <a:xfrm>
          <a:off x="-2792538" y="-433095"/>
          <a:ext cx="3352791" cy="3352791"/>
        </a:xfrm>
        <a:prstGeom prst="blockArc">
          <a:avLst>
            <a:gd name="adj1" fmla="val 18900000"/>
            <a:gd name="adj2" fmla="val 2700000"/>
            <a:gd name="adj3" fmla="val 64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5A3A0-C2EF-465B-954C-DD8E1712736B}">
      <dsp:nvSpPr>
        <dsp:cNvPr id="0" name=""/>
        <dsp:cNvSpPr/>
      </dsp:nvSpPr>
      <dsp:spPr>
        <a:xfrm>
          <a:off x="470216" y="0"/>
          <a:ext cx="7569246" cy="71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3858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0" i="0" u="none" kern="1200" dirty="0" smtClean="0"/>
            <a:t>  le script Start doit démarrer un serveur Web pour que votre   application reçoive des requêtes HTTP.</a:t>
          </a:r>
          <a:endParaRPr lang="fr-FR" sz="2100" kern="1200" dirty="0"/>
        </a:p>
      </dsp:txBody>
      <dsp:txXfrm>
        <a:off x="470216" y="0"/>
        <a:ext cx="7569246" cy="710372"/>
      </dsp:txXfrm>
    </dsp:sp>
    <dsp:sp modelId="{A9778A23-E9CF-4485-9F17-8C3317826CA9}">
      <dsp:nvSpPr>
        <dsp:cNvPr id="0" name=""/>
        <dsp:cNvSpPr/>
      </dsp:nvSpPr>
      <dsp:spPr>
        <a:xfrm>
          <a:off x="130674" y="0"/>
          <a:ext cx="887965" cy="8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17440-1D81-4372-B225-D1CEFD6D0D0F}">
      <dsp:nvSpPr>
        <dsp:cNvPr id="0" name=""/>
        <dsp:cNvSpPr/>
      </dsp:nvSpPr>
      <dsp:spPr>
        <a:xfrm>
          <a:off x="470216" y="1102852"/>
          <a:ext cx="7569246" cy="71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385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i="0" u="none" kern="1200" dirty="0" smtClean="0"/>
            <a:t>L'adresse IP de l'utilisateur est disponible dans l'en-tête standard </a:t>
          </a:r>
          <a:endParaRPr lang="fr-FR" sz="2000" b="1" kern="1200" dirty="0"/>
        </a:p>
      </dsp:txBody>
      <dsp:txXfrm>
        <a:off x="470216" y="1102852"/>
        <a:ext cx="7569246" cy="710372"/>
      </dsp:txXfrm>
    </dsp:sp>
    <dsp:sp modelId="{03E56821-7B1F-4C91-AED2-FFA9080376E9}">
      <dsp:nvSpPr>
        <dsp:cNvPr id="0" name=""/>
        <dsp:cNvSpPr/>
      </dsp:nvSpPr>
      <dsp:spPr>
        <a:xfrm>
          <a:off x="13116" y="1034692"/>
          <a:ext cx="887965" cy="8879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5A93-0B51-4789-8FA2-FF7A0A3846C1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kern="1200" dirty="0" smtClean="0"/>
            <a:t>ngClass:  </a:t>
          </a:r>
          <a:r>
            <a:rPr lang="fr-FR" sz="2000" b="1" i="1" u="none" kern="1200" dirty="0" smtClean="0"/>
            <a:t>Nous pouvons ajouter ou supprimer une classe CSS dynamiquement</a:t>
          </a:r>
          <a:r>
            <a:rPr lang="fr-FR" sz="2000" b="0" i="0" u="none" kern="1200" dirty="0" smtClean="0"/>
            <a:t>.</a:t>
          </a:r>
          <a:endParaRPr lang="fr-FR" sz="2000" b="1" kern="1200" dirty="0"/>
        </a:p>
      </dsp:txBody>
      <dsp:txXfrm rot="-5400000">
        <a:off x="2926079" y="245467"/>
        <a:ext cx="5133724" cy="1260608"/>
      </dsp:txXfrm>
    </dsp:sp>
    <dsp:sp modelId="{686E1EBA-9FDB-4ED3-93C5-7CA5DFCE8303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Les Directives d’attribut</a:t>
          </a:r>
          <a:endParaRPr lang="fr-FR" sz="2800" b="1" kern="1200" dirty="0"/>
        </a:p>
      </dsp:txBody>
      <dsp:txXfrm>
        <a:off x="85245" y="87890"/>
        <a:ext cx="2755590" cy="1575760"/>
      </dsp:txXfrm>
    </dsp:sp>
    <dsp:sp modelId="{2980E697-5142-495A-9576-42BE1238D143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kern="1200" dirty="0" smtClean="0"/>
            <a:t>ngIf:  </a:t>
          </a:r>
          <a:r>
            <a:rPr lang="fr-FR" sz="2000" b="1" i="1" u="none" kern="1200" dirty="0" smtClean="0"/>
            <a:t>Permet d’ajouter/supprimer un élément DOM</a:t>
          </a:r>
          <a:r>
            <a:rPr lang="fr-FR" sz="2000" b="1" i="1" kern="1200" dirty="0" smtClean="0"/>
            <a:t> </a:t>
          </a:r>
          <a:endParaRPr lang="fr-FR" sz="2000" b="1" i="1" kern="1200" dirty="0"/>
        </a:p>
      </dsp:txBody>
      <dsp:txXfrm rot="-5400000">
        <a:off x="2926079" y="2079029"/>
        <a:ext cx="5133724" cy="1260608"/>
      </dsp:txXfrm>
    </dsp:sp>
    <dsp:sp modelId="{5F29532F-D533-470E-8260-56BF9A4CC0C1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Les Directives structurelles</a:t>
          </a:r>
          <a:endParaRPr lang="fr-FR" sz="2000" b="1" kern="1200" dirty="0"/>
        </a:p>
      </dsp:txBody>
      <dsp:txXfrm>
        <a:off x="85245" y="1921453"/>
        <a:ext cx="2755590" cy="1575760"/>
      </dsp:txXfrm>
    </dsp:sp>
    <dsp:sp modelId="{BAE2DABA-24BA-41BC-87FB-444D943FFB8D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b="1" kern="1200" dirty="0" smtClean="0"/>
            <a:t>Dropdown:  </a:t>
          </a:r>
          <a:r>
            <a:rPr lang="fr-FR" sz="2000" b="1" i="1" u="none" kern="1200" dirty="0" smtClean="0"/>
            <a:t>Permet de créer un menu déroulant en JS.</a:t>
          </a:r>
          <a:endParaRPr lang="fr-FR" sz="2000" b="1" i="1" kern="1200" dirty="0"/>
        </a:p>
      </dsp:txBody>
      <dsp:txXfrm rot="-5400000">
        <a:off x="2926079" y="3912592"/>
        <a:ext cx="5133724" cy="1260608"/>
      </dsp:txXfrm>
    </dsp:sp>
    <dsp:sp modelId="{1EB64961-2AE6-45B5-9F5D-8EB8004D1A92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/>
            <a:t>Les Directives avec un modèle</a:t>
          </a:r>
          <a:endParaRPr lang="fr-FR" sz="2800" b="1" kern="1200" dirty="0"/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D90EAB-3E96-4F13-8EC6-B0A4B985D8C5}" type="datetime1">
              <a:rPr lang="fr-FR" smtClean="0"/>
              <a:t>06/09/2021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B1D29-E552-4AAD-8769-2E4CA425394B}" type="datetime1">
              <a:rPr lang="fr-FR" smtClean="0"/>
              <a:pPr/>
              <a:t>06/09/2021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634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7895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992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912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436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422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7139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97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52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04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3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77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96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18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23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541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diapositive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 dirty="0"/>
              <a:t>Titre de section 1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 dirty="0"/>
              <a:t>Titre de section 2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 dirty="0"/>
              <a:t>Titre de la section 3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MM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 dirty="0"/>
              <a:t>Titre de l’élément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Mois, Année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Fonction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Fonction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Courte biographie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3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Photo de profil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59" name="Espace réservé du texte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ête de section avec image">
    <p:bg bwMode="grayWhite"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dirty="0"/>
              <a:t>Merci  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Nom complet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Site web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gradFill>
          <a:gsLst>
            <a:gs pos="0">
              <a:schemeClr val="accent3">
                <a:lumMod val="50000"/>
              </a:schemeClr>
            </a:gs>
            <a:gs pos="76000">
              <a:schemeClr val="accent3">
                <a:lumMod val="7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 avec image">
    <p:bg>
      <p:bgPr>
        <a:gradFill flip="none" rotWithShape="1"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e libre : Form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76" name="Forme libre : Form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143" name="Forme libre : Form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63" name="Forme libre : Form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42" name="Forme libre : Form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74" name="Forme libre : Form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1" name="Espace réservé d’image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10" name="Titre 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 dirty="0"/>
          </a:p>
        </p:txBody>
      </p:sp>
      <p:sp>
        <p:nvSpPr>
          <p:cNvPr id="3" name="Espace réservé de l’image 2" descr="Espace réservé d’image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5" name="Espace réservé d’image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6" name="Espace réservé d’image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diapositive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9" name="Forme libre : Forme 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3" name="Espace réservé d’image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2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3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38" name="Espace réservé d’image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Icône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Puce 4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Description de puce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diapositive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Titre de la diapositive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Espace réservé d’image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 dirty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 dirty="0"/>
              <a:t>En-tête de section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En-tête de section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1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2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 dirty="0"/>
              <a:t>3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Description de la section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178" name="Forme libre : Forme 177">
            <a:extLst>
              <a:ext uri="{FF2B5EF4-FFF2-40B4-BE49-F238E27FC236}">
                <a16:creationId xmlns:a16="http://schemas.microsoft.com/office/drawing/2014/main" id="{551B3958-3394-4790-BE99-52664DBCD31E}"/>
              </a:ext>
            </a:extLst>
          </p:cNvPr>
          <p:cNvSpPr>
            <a:spLocks noChangeAspect="1"/>
          </p:cNvSpPr>
          <p:nvPr userDrawn="1"/>
        </p:nvSpPr>
        <p:spPr>
          <a:xfrm>
            <a:off x="4656428" y="2651872"/>
            <a:ext cx="791896" cy="2303810"/>
          </a:xfrm>
          <a:custGeom>
            <a:avLst/>
            <a:gdLst>
              <a:gd name="connsiteX0" fmla="*/ 323315 w 791896"/>
              <a:gd name="connsiteY0" fmla="*/ 0 h 2303810"/>
              <a:gd name="connsiteX1" fmla="*/ 331046 w 791896"/>
              <a:gd name="connsiteY1" fmla="*/ 12386 h 2303810"/>
              <a:gd name="connsiteX2" fmla="*/ 317496 w 791896"/>
              <a:gd name="connsiteY2" fmla="*/ 31199 h 2303810"/>
              <a:gd name="connsiteX3" fmla="*/ 295541 w 791896"/>
              <a:gd name="connsiteY3" fmla="*/ 68105 h 2303810"/>
              <a:gd name="connsiteX4" fmla="*/ 308915 w 791896"/>
              <a:gd name="connsiteY4" fmla="*/ 46930 h 2303810"/>
              <a:gd name="connsiteX5" fmla="*/ 327508 w 791896"/>
              <a:gd name="connsiteY5" fmla="*/ 19756 h 2303810"/>
              <a:gd name="connsiteX6" fmla="*/ 331763 w 791896"/>
              <a:gd name="connsiteY6" fmla="*/ 13536 h 2303810"/>
              <a:gd name="connsiteX7" fmla="*/ 339476 w 791896"/>
              <a:gd name="connsiteY7" fmla="*/ 25894 h 2303810"/>
              <a:gd name="connsiteX8" fmla="*/ 375261 w 791896"/>
              <a:gd name="connsiteY8" fmla="*/ 102568 h 2303810"/>
              <a:gd name="connsiteX9" fmla="*/ 311775 w 791896"/>
              <a:gd name="connsiteY9" fmla="*/ 217118 h 2303810"/>
              <a:gd name="connsiteX10" fmla="*/ 334658 w 791896"/>
              <a:gd name="connsiteY10" fmla="*/ 178505 h 2303810"/>
              <a:gd name="connsiteX11" fmla="*/ 361831 w 791896"/>
              <a:gd name="connsiteY11" fmla="*/ 137029 h 2303810"/>
              <a:gd name="connsiteX12" fmla="*/ 379066 w 791896"/>
              <a:gd name="connsiteY12" fmla="*/ 110723 h 2303810"/>
              <a:gd name="connsiteX13" fmla="*/ 452722 w 791896"/>
              <a:gd name="connsiteY13" fmla="*/ 268540 h 2303810"/>
              <a:gd name="connsiteX14" fmla="*/ 605751 w 791896"/>
              <a:gd name="connsiteY14" fmla="*/ 1077491 h 2303810"/>
              <a:gd name="connsiteX15" fmla="*/ 605022 w 791896"/>
              <a:gd name="connsiteY15" fmla="*/ 1091915 h 2303810"/>
              <a:gd name="connsiteX16" fmla="*/ 624710 w 791896"/>
              <a:gd name="connsiteY16" fmla="*/ 1094727 h 2303810"/>
              <a:gd name="connsiteX17" fmla="*/ 643668 w 791896"/>
              <a:gd name="connsiteY17" fmla="*/ 1108516 h 2303810"/>
              <a:gd name="connsiteX18" fmla="*/ 652287 w 791896"/>
              <a:gd name="connsiteY18" fmla="*/ 1155051 h 2303810"/>
              <a:gd name="connsiteX19" fmla="*/ 685034 w 791896"/>
              <a:gd name="connsiteY19" fmla="*/ 1210206 h 2303810"/>
              <a:gd name="connsiteX20" fmla="*/ 698824 w 791896"/>
              <a:gd name="connsiteY20" fmla="*/ 1211460 h 2303810"/>
              <a:gd name="connsiteX21" fmla="*/ 698824 w 791896"/>
              <a:gd name="connsiteY21" fmla="*/ 1198142 h 2303810"/>
              <a:gd name="connsiteX22" fmla="*/ 712836 w 791896"/>
              <a:gd name="connsiteY22" fmla="*/ 1159220 h 2303810"/>
              <a:gd name="connsiteX23" fmla="*/ 712611 w 791896"/>
              <a:gd name="connsiteY23" fmla="*/ 1151606 h 2303810"/>
              <a:gd name="connsiteX24" fmla="*/ 726400 w 791896"/>
              <a:gd name="connsiteY24" fmla="*/ 1105068 h 2303810"/>
              <a:gd name="connsiteX25" fmla="*/ 745360 w 791896"/>
              <a:gd name="connsiteY25" fmla="*/ 1105068 h 2303810"/>
              <a:gd name="connsiteX26" fmla="*/ 774660 w 791896"/>
              <a:gd name="connsiteY26" fmla="*/ 1086110 h 2303810"/>
              <a:gd name="connsiteX27" fmla="*/ 778107 w 791896"/>
              <a:gd name="connsiteY27" fmla="*/ 1161947 h 2303810"/>
              <a:gd name="connsiteX28" fmla="*/ 769490 w 791896"/>
              <a:gd name="connsiteY28" fmla="*/ 1198142 h 2303810"/>
              <a:gd name="connsiteX29" fmla="*/ 759149 w 791896"/>
              <a:gd name="connsiteY29" fmla="*/ 1232613 h 2303810"/>
              <a:gd name="connsiteX30" fmla="*/ 753977 w 791896"/>
              <a:gd name="connsiteY30" fmla="*/ 1289492 h 2303810"/>
              <a:gd name="connsiteX31" fmla="*/ 752254 w 791896"/>
              <a:gd name="connsiteY31" fmla="*/ 1318792 h 2303810"/>
              <a:gd name="connsiteX32" fmla="*/ 748807 w 791896"/>
              <a:gd name="connsiteY32" fmla="*/ 1348094 h 2303810"/>
              <a:gd name="connsiteX33" fmla="*/ 741457 w 791896"/>
              <a:gd name="connsiteY33" fmla="*/ 1352994 h 2303810"/>
              <a:gd name="connsiteX34" fmla="*/ 741913 w 791896"/>
              <a:gd name="connsiteY34" fmla="*/ 1354986 h 2303810"/>
              <a:gd name="connsiteX35" fmla="*/ 748954 w 791896"/>
              <a:gd name="connsiteY35" fmla="*/ 1350293 h 2303810"/>
              <a:gd name="connsiteX36" fmla="*/ 752254 w 791896"/>
              <a:gd name="connsiteY36" fmla="*/ 1322239 h 2303810"/>
              <a:gd name="connsiteX37" fmla="*/ 753977 w 791896"/>
              <a:gd name="connsiteY37" fmla="*/ 1292939 h 2303810"/>
              <a:gd name="connsiteX38" fmla="*/ 759149 w 791896"/>
              <a:gd name="connsiteY38" fmla="*/ 1236060 h 2303810"/>
              <a:gd name="connsiteX39" fmla="*/ 769490 w 791896"/>
              <a:gd name="connsiteY39" fmla="*/ 1201589 h 2303810"/>
              <a:gd name="connsiteX40" fmla="*/ 778107 w 791896"/>
              <a:gd name="connsiteY40" fmla="*/ 1165395 h 2303810"/>
              <a:gd name="connsiteX41" fmla="*/ 791896 w 791896"/>
              <a:gd name="connsiteY41" fmla="*/ 1175736 h 2303810"/>
              <a:gd name="connsiteX42" fmla="*/ 790173 w 791896"/>
              <a:gd name="connsiteY42" fmla="*/ 1201589 h 2303810"/>
              <a:gd name="connsiteX43" fmla="*/ 786726 w 791896"/>
              <a:gd name="connsiteY43" fmla="*/ 1227443 h 2303810"/>
              <a:gd name="connsiteX44" fmla="*/ 785002 w 791896"/>
              <a:gd name="connsiteY44" fmla="*/ 1275704 h 2303810"/>
              <a:gd name="connsiteX45" fmla="*/ 781554 w 791896"/>
              <a:gd name="connsiteY45" fmla="*/ 1332581 h 2303810"/>
              <a:gd name="connsiteX46" fmla="*/ 772937 w 791896"/>
              <a:gd name="connsiteY46" fmla="*/ 1392907 h 2303810"/>
              <a:gd name="connsiteX47" fmla="*/ 762596 w 791896"/>
              <a:gd name="connsiteY47" fmla="*/ 1456679 h 2303810"/>
              <a:gd name="connsiteX48" fmla="*/ 750530 w 791896"/>
              <a:gd name="connsiteY48" fmla="*/ 1518727 h 2303810"/>
              <a:gd name="connsiteX49" fmla="*/ 728124 w 791896"/>
              <a:gd name="connsiteY49" fmla="*/ 1649719 h 2303810"/>
              <a:gd name="connsiteX50" fmla="*/ 707441 w 791896"/>
              <a:gd name="connsiteY50" fmla="*/ 1661785 h 2303810"/>
              <a:gd name="connsiteX51" fmla="*/ 681587 w 791896"/>
              <a:gd name="connsiteY51" fmla="*/ 1737623 h 2303810"/>
              <a:gd name="connsiteX52" fmla="*/ 674692 w 791896"/>
              <a:gd name="connsiteY52" fmla="*/ 1810013 h 2303810"/>
              <a:gd name="connsiteX53" fmla="*/ 671245 w 791896"/>
              <a:gd name="connsiteY53" fmla="*/ 1820355 h 2303810"/>
              <a:gd name="connsiteX54" fmla="*/ 641945 w 791896"/>
              <a:gd name="connsiteY54" fmla="*/ 1899639 h 2303810"/>
              <a:gd name="connsiteX55" fmla="*/ 633327 w 791896"/>
              <a:gd name="connsiteY55" fmla="*/ 1906534 h 2303810"/>
              <a:gd name="connsiteX56" fmla="*/ 597132 w 791896"/>
              <a:gd name="connsiteY56" fmla="*/ 1990988 h 2303810"/>
              <a:gd name="connsiteX57" fmla="*/ 635051 w 791896"/>
              <a:gd name="connsiteY57" fmla="*/ 1906534 h 2303810"/>
              <a:gd name="connsiteX58" fmla="*/ 643668 w 791896"/>
              <a:gd name="connsiteY58" fmla="*/ 1899639 h 2303810"/>
              <a:gd name="connsiteX59" fmla="*/ 588513 w 791896"/>
              <a:gd name="connsiteY59" fmla="*/ 2056484 h 2303810"/>
              <a:gd name="connsiteX60" fmla="*/ 559214 w 791896"/>
              <a:gd name="connsiteY60" fmla="*/ 2071997 h 2303810"/>
              <a:gd name="connsiteX61" fmla="*/ 553137 w 791896"/>
              <a:gd name="connsiteY61" fmla="*/ 2084152 h 2303810"/>
              <a:gd name="connsiteX62" fmla="*/ 554044 w 791896"/>
              <a:gd name="connsiteY62" fmla="*/ 2085784 h 2303810"/>
              <a:gd name="connsiteX63" fmla="*/ 560938 w 791896"/>
              <a:gd name="connsiteY63" fmla="*/ 2071996 h 2303810"/>
              <a:gd name="connsiteX64" fmla="*/ 590238 w 791896"/>
              <a:gd name="connsiteY64" fmla="*/ 2056484 h 2303810"/>
              <a:gd name="connsiteX65" fmla="*/ 569555 w 791896"/>
              <a:gd name="connsiteY65" fmla="*/ 2115086 h 2303810"/>
              <a:gd name="connsiteX66" fmla="*/ 531636 w 791896"/>
              <a:gd name="connsiteY66" fmla="*/ 2184029 h 2303810"/>
              <a:gd name="connsiteX67" fmla="*/ 512678 w 791896"/>
              <a:gd name="connsiteY67" fmla="*/ 2218501 h 2303810"/>
              <a:gd name="connsiteX68" fmla="*/ 491995 w 791896"/>
              <a:gd name="connsiteY68" fmla="*/ 2252972 h 2303810"/>
              <a:gd name="connsiteX69" fmla="*/ 476482 w 791896"/>
              <a:gd name="connsiteY69" fmla="*/ 2278825 h 2303810"/>
              <a:gd name="connsiteX70" fmla="*/ 465282 w 791896"/>
              <a:gd name="connsiteY70" fmla="*/ 2303810 h 2303810"/>
              <a:gd name="connsiteX71" fmla="*/ 390435 w 791896"/>
              <a:gd name="connsiteY71" fmla="*/ 2210761 h 2303810"/>
              <a:gd name="connsiteX72" fmla="*/ 388540 w 791896"/>
              <a:gd name="connsiteY72" fmla="*/ 2207971 h 2303810"/>
              <a:gd name="connsiteX73" fmla="*/ 405816 w 791896"/>
              <a:gd name="connsiteY73" fmla="*/ 2177135 h 2303810"/>
              <a:gd name="connsiteX74" fmla="*/ 452352 w 791896"/>
              <a:gd name="connsiteY74" fmla="*/ 2094403 h 2303810"/>
              <a:gd name="connsiteX75" fmla="*/ 469587 w 791896"/>
              <a:gd name="connsiteY75" fmla="*/ 2063379 h 2303810"/>
              <a:gd name="connsiteX76" fmla="*/ 483376 w 791896"/>
              <a:gd name="connsiteY76" fmla="*/ 2034079 h 2303810"/>
              <a:gd name="connsiteX77" fmla="*/ 505783 w 791896"/>
              <a:gd name="connsiteY77" fmla="*/ 1978924 h 2303810"/>
              <a:gd name="connsiteX78" fmla="*/ 554044 w 791896"/>
              <a:gd name="connsiteY78" fmla="*/ 1873785 h 2303810"/>
              <a:gd name="connsiteX79" fmla="*/ 573002 w 791896"/>
              <a:gd name="connsiteY79" fmla="*/ 1803119 h 2303810"/>
              <a:gd name="connsiteX80" fmla="*/ 619540 w 791896"/>
              <a:gd name="connsiteY80" fmla="*/ 1661785 h 2303810"/>
              <a:gd name="connsiteX81" fmla="*/ 640223 w 791896"/>
              <a:gd name="connsiteY81" fmla="*/ 1551476 h 2303810"/>
              <a:gd name="connsiteX82" fmla="*/ 667800 w 791896"/>
              <a:gd name="connsiteY82" fmla="*/ 1418760 h 2303810"/>
              <a:gd name="connsiteX83" fmla="*/ 674018 w 791896"/>
              <a:gd name="connsiteY83" fmla="*/ 1395448 h 2303810"/>
              <a:gd name="connsiteX84" fmla="*/ 669523 w 791896"/>
              <a:gd name="connsiteY84" fmla="*/ 1394630 h 2303810"/>
              <a:gd name="connsiteX85" fmla="*/ 671245 w 791896"/>
              <a:gd name="connsiteY85" fmla="*/ 1351541 h 2303810"/>
              <a:gd name="connsiteX86" fmla="*/ 672163 w 791896"/>
              <a:gd name="connsiteY86" fmla="*/ 1348329 h 2303810"/>
              <a:gd name="connsiteX87" fmla="*/ 670959 w 791896"/>
              <a:gd name="connsiteY87" fmla="*/ 1348396 h 2303810"/>
              <a:gd name="connsiteX88" fmla="*/ 668779 w 791896"/>
              <a:gd name="connsiteY88" fmla="*/ 1348517 h 2303810"/>
              <a:gd name="connsiteX89" fmla="*/ 669523 w 791896"/>
              <a:gd name="connsiteY89" fmla="*/ 1356711 h 2303810"/>
              <a:gd name="connsiteX90" fmla="*/ 667800 w 791896"/>
              <a:gd name="connsiteY90" fmla="*/ 1399801 h 2303810"/>
              <a:gd name="connsiteX91" fmla="*/ 660906 w 791896"/>
              <a:gd name="connsiteY91" fmla="*/ 1425654 h 2303810"/>
              <a:gd name="connsiteX92" fmla="*/ 619540 w 791896"/>
              <a:gd name="connsiteY92" fmla="*/ 1491150 h 2303810"/>
              <a:gd name="connsiteX93" fmla="*/ 609198 w 791896"/>
              <a:gd name="connsiteY93" fmla="*/ 1548029 h 2303810"/>
              <a:gd name="connsiteX94" fmla="*/ 598857 w 791896"/>
              <a:gd name="connsiteY94" fmla="*/ 1566988 h 2303810"/>
              <a:gd name="connsiteX95" fmla="*/ 581621 w 791896"/>
              <a:gd name="connsiteY95" fmla="*/ 1649719 h 2303810"/>
              <a:gd name="connsiteX96" fmla="*/ 562661 w 791896"/>
              <a:gd name="connsiteY96" fmla="*/ 1715215 h 2303810"/>
              <a:gd name="connsiteX97" fmla="*/ 541978 w 791896"/>
              <a:gd name="connsiteY97" fmla="*/ 1778989 h 2303810"/>
              <a:gd name="connsiteX98" fmla="*/ 529914 w 791896"/>
              <a:gd name="connsiteY98" fmla="*/ 1828972 h 2303810"/>
              <a:gd name="connsiteX99" fmla="*/ 516125 w 791896"/>
              <a:gd name="connsiteY99" fmla="*/ 1880679 h 2303810"/>
              <a:gd name="connsiteX100" fmla="*/ 527121 w 791896"/>
              <a:gd name="connsiteY100" fmla="*/ 1863574 h 2303810"/>
              <a:gd name="connsiteX101" fmla="*/ 536808 w 791896"/>
              <a:gd name="connsiteY101" fmla="*/ 1827247 h 2303810"/>
              <a:gd name="connsiteX102" fmla="*/ 545425 w 791896"/>
              <a:gd name="connsiteY102" fmla="*/ 1775540 h 2303810"/>
              <a:gd name="connsiteX103" fmla="*/ 566108 w 791896"/>
              <a:gd name="connsiteY103" fmla="*/ 1711768 h 2303810"/>
              <a:gd name="connsiteX104" fmla="*/ 585068 w 791896"/>
              <a:gd name="connsiteY104" fmla="*/ 1646272 h 2303810"/>
              <a:gd name="connsiteX105" fmla="*/ 602304 w 791896"/>
              <a:gd name="connsiteY105" fmla="*/ 1563540 h 2303810"/>
              <a:gd name="connsiteX106" fmla="*/ 612645 w 791896"/>
              <a:gd name="connsiteY106" fmla="*/ 1544580 h 2303810"/>
              <a:gd name="connsiteX107" fmla="*/ 622987 w 791896"/>
              <a:gd name="connsiteY107" fmla="*/ 1487703 h 2303810"/>
              <a:gd name="connsiteX108" fmla="*/ 664353 w 791896"/>
              <a:gd name="connsiteY108" fmla="*/ 1422207 h 2303810"/>
              <a:gd name="connsiteX109" fmla="*/ 636776 w 791896"/>
              <a:gd name="connsiteY109" fmla="*/ 1554922 h 2303810"/>
              <a:gd name="connsiteX110" fmla="*/ 616093 w 791896"/>
              <a:gd name="connsiteY110" fmla="*/ 1665231 h 2303810"/>
              <a:gd name="connsiteX111" fmla="*/ 569555 w 791896"/>
              <a:gd name="connsiteY111" fmla="*/ 1806564 h 2303810"/>
              <a:gd name="connsiteX112" fmla="*/ 560348 w 791896"/>
              <a:gd name="connsiteY112" fmla="*/ 1820885 h 2303810"/>
              <a:gd name="connsiteX113" fmla="*/ 556412 w 791896"/>
              <a:gd name="connsiteY113" fmla="*/ 1842330 h 2303810"/>
              <a:gd name="connsiteX114" fmla="*/ 543702 w 791896"/>
              <a:gd name="connsiteY114" fmla="*/ 1878956 h 2303810"/>
              <a:gd name="connsiteX115" fmla="*/ 495442 w 791896"/>
              <a:gd name="connsiteY115" fmla="*/ 1984094 h 2303810"/>
              <a:gd name="connsiteX116" fmla="*/ 473034 w 791896"/>
              <a:gd name="connsiteY116" fmla="*/ 2039248 h 2303810"/>
              <a:gd name="connsiteX117" fmla="*/ 459246 w 791896"/>
              <a:gd name="connsiteY117" fmla="*/ 2068550 h 2303810"/>
              <a:gd name="connsiteX118" fmla="*/ 442010 w 791896"/>
              <a:gd name="connsiteY118" fmla="*/ 2099575 h 2303810"/>
              <a:gd name="connsiteX119" fmla="*/ 395474 w 791896"/>
              <a:gd name="connsiteY119" fmla="*/ 2182306 h 2303810"/>
              <a:gd name="connsiteX120" fmla="*/ 384460 w 791896"/>
              <a:gd name="connsiteY120" fmla="*/ 2201965 h 2303810"/>
              <a:gd name="connsiteX121" fmla="*/ 366366 w 791896"/>
              <a:gd name="connsiteY121" fmla="*/ 2175324 h 2303810"/>
              <a:gd name="connsiteX122" fmla="*/ 385983 w 791896"/>
              <a:gd name="connsiteY122" fmla="*/ 2146987 h 2303810"/>
              <a:gd name="connsiteX123" fmla="*/ 392027 w 791896"/>
              <a:gd name="connsiteY123" fmla="*/ 2139216 h 2303810"/>
              <a:gd name="connsiteX124" fmla="*/ 392890 w 791896"/>
              <a:gd name="connsiteY124" fmla="*/ 2137010 h 2303810"/>
              <a:gd name="connsiteX125" fmla="*/ 385983 w 791896"/>
              <a:gd name="connsiteY125" fmla="*/ 2146987 h 2303810"/>
              <a:gd name="connsiteX126" fmla="*/ 369405 w 791896"/>
              <a:gd name="connsiteY126" fmla="*/ 2168302 h 2303810"/>
              <a:gd name="connsiteX127" fmla="*/ 365656 w 791896"/>
              <a:gd name="connsiteY127" fmla="*/ 2174279 h 2303810"/>
              <a:gd name="connsiteX128" fmla="*/ 342348 w 791896"/>
              <a:gd name="connsiteY128" fmla="*/ 2139962 h 2303810"/>
              <a:gd name="connsiteX129" fmla="*/ 353460 w 791896"/>
              <a:gd name="connsiteY129" fmla="*/ 2118317 h 2303810"/>
              <a:gd name="connsiteX130" fmla="*/ 386855 w 791896"/>
              <a:gd name="connsiteY130" fmla="*/ 2044418 h 2303810"/>
              <a:gd name="connsiteX131" fmla="*/ 455799 w 791896"/>
              <a:gd name="connsiteY131" fmla="*/ 1887573 h 2303810"/>
              <a:gd name="connsiteX132" fmla="*/ 476051 w 791896"/>
              <a:gd name="connsiteY132" fmla="*/ 1823800 h 2303810"/>
              <a:gd name="connsiteX133" fmla="*/ 482661 w 791896"/>
              <a:gd name="connsiteY133" fmla="*/ 1798854 h 2303810"/>
              <a:gd name="connsiteX134" fmla="*/ 432378 w 791896"/>
              <a:gd name="connsiteY134" fmla="*/ 1936237 h 2303810"/>
              <a:gd name="connsiteX135" fmla="*/ 336746 w 791896"/>
              <a:gd name="connsiteY135" fmla="*/ 2131714 h 2303810"/>
              <a:gd name="connsiteX136" fmla="*/ 312848 w 791896"/>
              <a:gd name="connsiteY136" fmla="*/ 2096527 h 2303810"/>
              <a:gd name="connsiteX137" fmla="*/ 241698 w 791896"/>
              <a:gd name="connsiteY137" fmla="*/ 1970494 h 2303810"/>
              <a:gd name="connsiteX138" fmla="*/ 130146 w 791896"/>
              <a:gd name="connsiteY138" fmla="*/ 1695903 h 2303810"/>
              <a:gd name="connsiteX139" fmla="*/ 65788 w 791896"/>
              <a:gd name="connsiteY139" fmla="*/ 1428464 h 2303810"/>
              <a:gd name="connsiteX140" fmla="*/ 57207 w 791896"/>
              <a:gd name="connsiteY140" fmla="*/ 1366967 h 2303810"/>
              <a:gd name="connsiteX141" fmla="*/ 50057 w 791896"/>
              <a:gd name="connsiteY141" fmla="*/ 1309760 h 2303810"/>
              <a:gd name="connsiteX142" fmla="*/ 44336 w 791896"/>
              <a:gd name="connsiteY142" fmla="*/ 1256845 h 2303810"/>
              <a:gd name="connsiteX143" fmla="*/ 41476 w 791896"/>
              <a:gd name="connsiteY143" fmla="*/ 1232532 h 2303810"/>
              <a:gd name="connsiteX144" fmla="*/ 40045 w 791896"/>
              <a:gd name="connsiteY144" fmla="*/ 1209649 h 2303810"/>
              <a:gd name="connsiteX145" fmla="*/ 34324 w 791896"/>
              <a:gd name="connsiteY145" fmla="*/ 1130991 h 2303810"/>
              <a:gd name="connsiteX146" fmla="*/ 30034 w 791896"/>
              <a:gd name="connsiteY146" fmla="*/ 1079505 h 2303810"/>
              <a:gd name="connsiteX147" fmla="*/ 23599 w 791896"/>
              <a:gd name="connsiteY147" fmla="*/ 1058411 h 2303810"/>
              <a:gd name="connsiteX148" fmla="*/ 12872 w 791896"/>
              <a:gd name="connsiteY148" fmla="*/ 1073785 h 2303810"/>
              <a:gd name="connsiteX149" fmla="*/ 62927 w 791896"/>
              <a:gd name="connsiteY149" fmla="*/ 1517134 h 2303810"/>
              <a:gd name="connsiteX150" fmla="*/ 200223 w 791896"/>
              <a:gd name="connsiteY150" fmla="*/ 1927589 h 2303810"/>
              <a:gd name="connsiteX151" fmla="*/ 307485 w 791896"/>
              <a:gd name="connsiteY151" fmla="*/ 2122091 h 2303810"/>
              <a:gd name="connsiteX152" fmla="*/ 327552 w 791896"/>
              <a:gd name="connsiteY152" fmla="*/ 2150508 h 2303810"/>
              <a:gd name="connsiteX153" fmla="*/ 326603 w 791896"/>
              <a:gd name="connsiteY153" fmla="*/ 2152447 h 2303810"/>
              <a:gd name="connsiteX154" fmla="*/ 318895 w 791896"/>
              <a:gd name="connsiteY154" fmla="*/ 2164633 h 2303810"/>
              <a:gd name="connsiteX155" fmla="*/ 289505 w 791896"/>
              <a:gd name="connsiteY155" fmla="*/ 2123617 h 2303810"/>
              <a:gd name="connsiteX156" fmla="*/ 169363 w 791896"/>
              <a:gd name="connsiteY156" fmla="*/ 1898316 h 2303810"/>
              <a:gd name="connsiteX157" fmla="*/ 133618 w 791896"/>
              <a:gd name="connsiteY157" fmla="*/ 1809378 h 2303810"/>
              <a:gd name="connsiteX158" fmla="*/ 128715 w 791896"/>
              <a:gd name="connsiteY158" fmla="*/ 1791725 h 2303810"/>
              <a:gd name="connsiteX159" fmla="*/ 118704 w 791896"/>
              <a:gd name="connsiteY159" fmla="*/ 1760261 h 2303810"/>
              <a:gd name="connsiteX160" fmla="*/ 97251 w 791896"/>
              <a:gd name="connsiteY160" fmla="*/ 1698764 h 2303810"/>
              <a:gd name="connsiteX161" fmla="*/ 78660 w 791896"/>
              <a:gd name="connsiteY161" fmla="*/ 1637267 h 2303810"/>
              <a:gd name="connsiteX162" fmla="*/ 67167 w 791896"/>
              <a:gd name="connsiteY162" fmla="*/ 1592343 h 2303810"/>
              <a:gd name="connsiteX163" fmla="*/ 42792 w 791896"/>
              <a:gd name="connsiteY163" fmla="*/ 1477612 h 2303810"/>
              <a:gd name="connsiteX164" fmla="*/ 28603 w 791896"/>
              <a:gd name="connsiteY164" fmla="*/ 1388420 h 2303810"/>
              <a:gd name="connsiteX165" fmla="*/ 21453 w 791896"/>
              <a:gd name="connsiteY165" fmla="*/ 1325493 h 2303810"/>
              <a:gd name="connsiteX166" fmla="*/ 17162 w 791896"/>
              <a:gd name="connsiteY166" fmla="*/ 1262566 h 2303810"/>
              <a:gd name="connsiteX167" fmla="*/ 14302 w 791896"/>
              <a:gd name="connsiteY167" fmla="*/ 1231102 h 2303810"/>
              <a:gd name="connsiteX168" fmla="*/ 12872 w 791896"/>
              <a:gd name="connsiteY168" fmla="*/ 1199639 h 2303810"/>
              <a:gd name="connsiteX169" fmla="*/ 10012 w 791896"/>
              <a:gd name="connsiteY169" fmla="*/ 1138141 h 2303810"/>
              <a:gd name="connsiteX170" fmla="*/ 17520 w 791896"/>
              <a:gd name="connsiteY170" fmla="*/ 903774 h 2303810"/>
              <a:gd name="connsiteX171" fmla="*/ 38928 w 791896"/>
              <a:gd name="connsiteY171" fmla="*/ 702431 h 2303810"/>
              <a:gd name="connsiteX172" fmla="*/ 38614 w 791896"/>
              <a:gd name="connsiteY172" fmla="*/ 703374 h 2303810"/>
              <a:gd name="connsiteX173" fmla="*/ 0 w 791896"/>
              <a:gd name="connsiteY173" fmla="*/ 1063774 h 2303810"/>
              <a:gd name="connsiteX174" fmla="*/ 157318 w 791896"/>
              <a:gd name="connsiteY174" fmla="*/ 321521 h 2303810"/>
              <a:gd name="connsiteX175" fmla="*/ 238836 w 791896"/>
              <a:gd name="connsiteY175" fmla="*/ 142751 h 2303810"/>
              <a:gd name="connsiteX176" fmla="*/ 291886 w 791896"/>
              <a:gd name="connsiteY176" fmla="*/ 48181 h 2303810"/>
              <a:gd name="connsiteX177" fmla="*/ 323315 w 791896"/>
              <a:gd name="connsiteY177" fmla="*/ 0 h 2303810"/>
              <a:gd name="connsiteX178" fmla="*/ 296223 w 791896"/>
              <a:gd name="connsiteY178" fmla="*/ 73499 h 2303810"/>
              <a:gd name="connsiteX179" fmla="*/ 291993 w 791896"/>
              <a:gd name="connsiteY179" fmla="*/ 74071 h 2303810"/>
              <a:gd name="connsiteX180" fmla="*/ 226502 w 791896"/>
              <a:gd name="connsiteY180" fmla="*/ 184159 h 2303810"/>
              <a:gd name="connsiteX181" fmla="*/ 87418 w 791896"/>
              <a:gd name="connsiteY181" fmla="*/ 516895 h 2303810"/>
              <a:gd name="connsiteX182" fmla="*/ 47497 w 791896"/>
              <a:gd name="connsiteY182" fmla="*/ 671472 h 2303810"/>
              <a:gd name="connsiteX183" fmla="*/ 49876 w 791896"/>
              <a:gd name="connsiteY183" fmla="*/ 664938 h 2303810"/>
              <a:gd name="connsiteX184" fmla="*/ 58638 w 791896"/>
              <a:gd name="connsiteY184" fmla="*/ 639016 h 2303810"/>
              <a:gd name="connsiteX185" fmla="*/ 153028 w 791896"/>
              <a:gd name="connsiteY185" fmla="*/ 367286 h 2303810"/>
              <a:gd name="connsiteX186" fmla="*/ 268870 w 791896"/>
              <a:gd name="connsiteY186" fmla="*/ 125588 h 2303810"/>
              <a:gd name="connsiteX187" fmla="*/ 296223 w 791896"/>
              <a:gd name="connsiteY187" fmla="*/ 73499 h 2303810"/>
              <a:gd name="connsiteX188" fmla="*/ 650562 w 791896"/>
              <a:gd name="connsiteY188" fmla="*/ 1220547 h 2303810"/>
              <a:gd name="connsiteX189" fmla="*/ 639267 w 791896"/>
              <a:gd name="connsiteY189" fmla="*/ 1247245 h 2303810"/>
              <a:gd name="connsiteX190" fmla="*/ 635051 w 791896"/>
              <a:gd name="connsiteY190" fmla="*/ 1286045 h 2303810"/>
              <a:gd name="connsiteX191" fmla="*/ 629613 w 791896"/>
              <a:gd name="connsiteY191" fmla="*/ 1267919 h 2303810"/>
              <a:gd name="connsiteX192" fmla="*/ 627625 w 791896"/>
              <a:gd name="connsiteY192" fmla="*/ 1270478 h 2303810"/>
              <a:gd name="connsiteX193" fmla="*/ 633328 w 791896"/>
              <a:gd name="connsiteY193" fmla="*/ 1289492 h 2303810"/>
              <a:gd name="connsiteX194" fmla="*/ 629881 w 791896"/>
              <a:gd name="connsiteY194" fmla="*/ 1317070 h 2303810"/>
              <a:gd name="connsiteX195" fmla="*/ 636776 w 791896"/>
              <a:gd name="connsiteY195" fmla="*/ 1339475 h 2303810"/>
              <a:gd name="connsiteX196" fmla="*/ 642119 w 791896"/>
              <a:gd name="connsiteY196" fmla="*/ 1339178 h 2303810"/>
              <a:gd name="connsiteX197" fmla="*/ 638498 w 791896"/>
              <a:gd name="connsiteY197" fmla="*/ 1327409 h 2303810"/>
              <a:gd name="connsiteX198" fmla="*/ 641945 w 791896"/>
              <a:gd name="connsiteY198" fmla="*/ 1299832 h 2303810"/>
              <a:gd name="connsiteX199" fmla="*/ 650562 w 791896"/>
              <a:gd name="connsiteY199" fmla="*/ 1220547 h 2303810"/>
              <a:gd name="connsiteX200" fmla="*/ 724677 w 791896"/>
              <a:gd name="connsiteY200" fmla="*/ 1294662 h 2303810"/>
              <a:gd name="connsiteX201" fmla="*/ 714336 w 791896"/>
              <a:gd name="connsiteY201" fmla="*/ 1317070 h 2303810"/>
              <a:gd name="connsiteX202" fmla="*/ 711965 w 791896"/>
              <a:gd name="connsiteY202" fmla="*/ 1364036 h 2303810"/>
              <a:gd name="connsiteX203" fmla="*/ 710889 w 791896"/>
              <a:gd name="connsiteY203" fmla="*/ 1408418 h 2303810"/>
              <a:gd name="connsiteX204" fmla="*/ 693653 w 791896"/>
              <a:gd name="connsiteY204" fmla="*/ 1461454 h 2303810"/>
              <a:gd name="connsiteX205" fmla="*/ 693653 w 791896"/>
              <a:gd name="connsiteY205" fmla="*/ 1467512 h 2303810"/>
              <a:gd name="connsiteX206" fmla="*/ 714336 w 791896"/>
              <a:gd name="connsiteY206" fmla="*/ 1408418 h 2303810"/>
              <a:gd name="connsiteX207" fmla="*/ 717783 w 791896"/>
              <a:gd name="connsiteY207" fmla="*/ 1317068 h 2303810"/>
              <a:gd name="connsiteX208" fmla="*/ 725819 w 791896"/>
              <a:gd name="connsiteY208" fmla="*/ 1299658 h 2303810"/>
              <a:gd name="connsiteX209" fmla="*/ 724677 w 791896"/>
              <a:gd name="connsiteY209" fmla="*/ 1294662 h 2303810"/>
              <a:gd name="connsiteX210" fmla="*/ 709164 w 791896"/>
              <a:gd name="connsiteY210" fmla="*/ 1311898 h 2303810"/>
              <a:gd name="connsiteX211" fmla="*/ 689093 w 791896"/>
              <a:gd name="connsiteY211" fmla="*/ 1395525 h 2303810"/>
              <a:gd name="connsiteX212" fmla="*/ 689095 w 791896"/>
              <a:gd name="connsiteY212" fmla="*/ 1395525 h 2303810"/>
              <a:gd name="connsiteX213" fmla="*/ 709166 w 791896"/>
              <a:gd name="connsiteY213" fmla="*/ 1311900 h 2303810"/>
              <a:gd name="connsiteX214" fmla="*/ 709164 w 791896"/>
              <a:gd name="connsiteY214" fmla="*/ 1311898 h 2303810"/>
              <a:gd name="connsiteX215" fmla="*/ 459716 w 791896"/>
              <a:gd name="connsiteY215" fmla="*/ 1965619 h 2303810"/>
              <a:gd name="connsiteX216" fmla="*/ 417880 w 791896"/>
              <a:gd name="connsiteY216" fmla="*/ 2039248 h 2303810"/>
              <a:gd name="connsiteX217" fmla="*/ 417111 w 791896"/>
              <a:gd name="connsiteY217" fmla="*/ 2041018 h 2303810"/>
              <a:gd name="connsiteX218" fmla="*/ 459246 w 791896"/>
              <a:gd name="connsiteY218" fmla="*/ 1966858 h 2303810"/>
              <a:gd name="connsiteX219" fmla="*/ 459716 w 791896"/>
              <a:gd name="connsiteY219" fmla="*/ 1965619 h 2303810"/>
              <a:gd name="connsiteX220" fmla="*/ 687526 w 791896"/>
              <a:gd name="connsiteY220" fmla="*/ 1544122 h 2303810"/>
              <a:gd name="connsiteX221" fmla="*/ 686907 w 791896"/>
              <a:gd name="connsiteY221" fmla="*/ 1547171 h 2303810"/>
              <a:gd name="connsiteX222" fmla="*/ 691928 w 791896"/>
              <a:gd name="connsiteY222" fmla="*/ 1553199 h 2303810"/>
              <a:gd name="connsiteX223" fmla="*/ 707441 w 791896"/>
              <a:gd name="connsiteY223" fmla="*/ 1570435 h 2303810"/>
              <a:gd name="connsiteX224" fmla="*/ 717783 w 791896"/>
              <a:gd name="connsiteY224" fmla="*/ 1563540 h 2303810"/>
              <a:gd name="connsiteX225" fmla="*/ 718043 w 791896"/>
              <a:gd name="connsiteY225" fmla="*/ 1562218 h 2303810"/>
              <a:gd name="connsiteX226" fmla="*/ 710889 w 791896"/>
              <a:gd name="connsiteY226" fmla="*/ 1566988 h 2303810"/>
              <a:gd name="connsiteX227" fmla="*/ 693653 w 791896"/>
              <a:gd name="connsiteY227" fmla="*/ 1551475 h 2303810"/>
              <a:gd name="connsiteX228" fmla="*/ 687526 w 791896"/>
              <a:gd name="connsiteY228" fmla="*/ 1544122 h 230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91896" h="2303810">
                <a:moveTo>
                  <a:pt x="323315" y="0"/>
                </a:moveTo>
                <a:lnTo>
                  <a:pt x="331046" y="12386"/>
                </a:lnTo>
                <a:lnTo>
                  <a:pt x="317496" y="31199"/>
                </a:lnTo>
                <a:lnTo>
                  <a:pt x="295541" y="68105"/>
                </a:lnTo>
                <a:lnTo>
                  <a:pt x="308915" y="46930"/>
                </a:lnTo>
                <a:cubicBezTo>
                  <a:pt x="314635" y="38349"/>
                  <a:pt x="321787" y="29768"/>
                  <a:pt x="327508" y="19756"/>
                </a:cubicBezTo>
                <a:lnTo>
                  <a:pt x="331763" y="13536"/>
                </a:lnTo>
                <a:lnTo>
                  <a:pt x="339476" y="25894"/>
                </a:lnTo>
                <a:lnTo>
                  <a:pt x="375261" y="102568"/>
                </a:lnTo>
                <a:lnTo>
                  <a:pt x="311775" y="217118"/>
                </a:lnTo>
                <a:cubicBezTo>
                  <a:pt x="318927" y="205677"/>
                  <a:pt x="326077" y="192806"/>
                  <a:pt x="334658" y="178505"/>
                </a:cubicBezTo>
                <a:cubicBezTo>
                  <a:pt x="343239" y="165632"/>
                  <a:pt x="351820" y="151331"/>
                  <a:pt x="361831" y="137029"/>
                </a:cubicBezTo>
                <a:lnTo>
                  <a:pt x="379066" y="110723"/>
                </a:lnTo>
                <a:lnTo>
                  <a:pt x="452722" y="268540"/>
                </a:lnTo>
                <a:cubicBezTo>
                  <a:pt x="551492" y="519020"/>
                  <a:pt x="605751" y="791919"/>
                  <a:pt x="605751" y="1077491"/>
                </a:cubicBezTo>
                <a:lnTo>
                  <a:pt x="605022" y="1091915"/>
                </a:lnTo>
                <a:lnTo>
                  <a:pt x="624710" y="1094727"/>
                </a:lnTo>
                <a:cubicBezTo>
                  <a:pt x="631604" y="1099897"/>
                  <a:pt x="636774" y="1103344"/>
                  <a:pt x="643668" y="1108516"/>
                </a:cubicBezTo>
                <a:cubicBezTo>
                  <a:pt x="645393" y="1127474"/>
                  <a:pt x="648840" y="1132646"/>
                  <a:pt x="652287" y="1155051"/>
                </a:cubicBezTo>
                <a:cubicBezTo>
                  <a:pt x="662628" y="1175734"/>
                  <a:pt x="674692" y="1192970"/>
                  <a:pt x="685034" y="1210206"/>
                </a:cubicBezTo>
                <a:lnTo>
                  <a:pt x="698824" y="1211460"/>
                </a:lnTo>
                <a:lnTo>
                  <a:pt x="698824" y="1198142"/>
                </a:lnTo>
                <a:lnTo>
                  <a:pt x="712836" y="1159220"/>
                </a:lnTo>
                <a:lnTo>
                  <a:pt x="712611" y="1151606"/>
                </a:lnTo>
                <a:cubicBezTo>
                  <a:pt x="717783" y="1099899"/>
                  <a:pt x="721230" y="1101621"/>
                  <a:pt x="726400" y="1105068"/>
                </a:cubicBezTo>
                <a:cubicBezTo>
                  <a:pt x="733294" y="1103346"/>
                  <a:pt x="740189" y="1103346"/>
                  <a:pt x="745360" y="1105068"/>
                </a:cubicBezTo>
                <a:cubicBezTo>
                  <a:pt x="755702" y="1098174"/>
                  <a:pt x="764319" y="1089557"/>
                  <a:pt x="774660" y="1086110"/>
                </a:cubicBezTo>
                <a:cubicBezTo>
                  <a:pt x="776385" y="1111963"/>
                  <a:pt x="776385" y="1134370"/>
                  <a:pt x="778107" y="1161947"/>
                </a:cubicBezTo>
                <a:cubicBezTo>
                  <a:pt x="774660" y="1174012"/>
                  <a:pt x="772937" y="1186077"/>
                  <a:pt x="769490" y="1198142"/>
                </a:cubicBezTo>
                <a:cubicBezTo>
                  <a:pt x="766043" y="1210208"/>
                  <a:pt x="762596" y="1222272"/>
                  <a:pt x="759149" y="1232613"/>
                </a:cubicBezTo>
                <a:cubicBezTo>
                  <a:pt x="757424" y="1251574"/>
                  <a:pt x="755702" y="1270532"/>
                  <a:pt x="753977" y="1289492"/>
                </a:cubicBezTo>
                <a:lnTo>
                  <a:pt x="752254" y="1318792"/>
                </a:lnTo>
                <a:cubicBezTo>
                  <a:pt x="750530" y="1329134"/>
                  <a:pt x="750530" y="1337752"/>
                  <a:pt x="748807" y="1348094"/>
                </a:cubicBezTo>
                <a:lnTo>
                  <a:pt x="741457" y="1352994"/>
                </a:lnTo>
                <a:lnTo>
                  <a:pt x="741913" y="1354986"/>
                </a:lnTo>
                <a:lnTo>
                  <a:pt x="748954" y="1350293"/>
                </a:lnTo>
                <a:lnTo>
                  <a:pt x="752254" y="1322239"/>
                </a:lnTo>
                <a:lnTo>
                  <a:pt x="753977" y="1292939"/>
                </a:lnTo>
                <a:cubicBezTo>
                  <a:pt x="755702" y="1273979"/>
                  <a:pt x="757424" y="1255021"/>
                  <a:pt x="759149" y="1236060"/>
                </a:cubicBezTo>
                <a:cubicBezTo>
                  <a:pt x="762596" y="1225719"/>
                  <a:pt x="766043" y="1213655"/>
                  <a:pt x="769490" y="1201589"/>
                </a:cubicBezTo>
                <a:cubicBezTo>
                  <a:pt x="772937" y="1189525"/>
                  <a:pt x="776385" y="1177459"/>
                  <a:pt x="778107" y="1165395"/>
                </a:cubicBezTo>
                <a:cubicBezTo>
                  <a:pt x="783279" y="1168842"/>
                  <a:pt x="786726" y="1172289"/>
                  <a:pt x="791896" y="1175736"/>
                </a:cubicBezTo>
                <a:cubicBezTo>
                  <a:pt x="791896" y="1184353"/>
                  <a:pt x="791896" y="1192972"/>
                  <a:pt x="790173" y="1201589"/>
                </a:cubicBezTo>
                <a:cubicBezTo>
                  <a:pt x="788449" y="1210208"/>
                  <a:pt x="788449" y="1218825"/>
                  <a:pt x="786726" y="1227443"/>
                </a:cubicBezTo>
                <a:cubicBezTo>
                  <a:pt x="785002" y="1244679"/>
                  <a:pt x="783279" y="1260190"/>
                  <a:pt x="785002" y="1275704"/>
                </a:cubicBezTo>
                <a:cubicBezTo>
                  <a:pt x="783279" y="1292939"/>
                  <a:pt x="783279" y="1311898"/>
                  <a:pt x="781554" y="1332581"/>
                </a:cubicBezTo>
                <a:cubicBezTo>
                  <a:pt x="778107" y="1351541"/>
                  <a:pt x="776385" y="1372224"/>
                  <a:pt x="772937" y="1392907"/>
                </a:cubicBezTo>
                <a:cubicBezTo>
                  <a:pt x="769490" y="1413590"/>
                  <a:pt x="767766" y="1434273"/>
                  <a:pt x="762596" y="1456679"/>
                </a:cubicBezTo>
                <a:cubicBezTo>
                  <a:pt x="759149" y="1477362"/>
                  <a:pt x="753977" y="1498044"/>
                  <a:pt x="750530" y="1518727"/>
                </a:cubicBezTo>
                <a:cubicBezTo>
                  <a:pt x="738466" y="1565265"/>
                  <a:pt x="741913" y="1580776"/>
                  <a:pt x="728124" y="1649719"/>
                </a:cubicBezTo>
                <a:cubicBezTo>
                  <a:pt x="721230" y="1653167"/>
                  <a:pt x="714336" y="1656614"/>
                  <a:pt x="707441" y="1661785"/>
                </a:cubicBezTo>
                <a:cubicBezTo>
                  <a:pt x="700547" y="1685916"/>
                  <a:pt x="690206" y="1713493"/>
                  <a:pt x="681587" y="1737623"/>
                </a:cubicBezTo>
                <a:cubicBezTo>
                  <a:pt x="669523" y="1777264"/>
                  <a:pt x="678140" y="1782436"/>
                  <a:pt x="674692" y="1810013"/>
                </a:cubicBezTo>
                <a:cubicBezTo>
                  <a:pt x="672970" y="1813460"/>
                  <a:pt x="671245" y="1818630"/>
                  <a:pt x="671245" y="1820355"/>
                </a:cubicBezTo>
                <a:cubicBezTo>
                  <a:pt x="660904" y="1847932"/>
                  <a:pt x="650562" y="1875509"/>
                  <a:pt x="641945" y="1899639"/>
                </a:cubicBezTo>
                <a:cubicBezTo>
                  <a:pt x="638498" y="1903087"/>
                  <a:pt x="636774" y="1904809"/>
                  <a:pt x="633327" y="1906534"/>
                </a:cubicBezTo>
                <a:cubicBezTo>
                  <a:pt x="621262" y="1934111"/>
                  <a:pt x="609196" y="1963411"/>
                  <a:pt x="597132" y="1990988"/>
                </a:cubicBezTo>
                <a:cubicBezTo>
                  <a:pt x="610921" y="1963411"/>
                  <a:pt x="622985" y="1934111"/>
                  <a:pt x="635051" y="1906534"/>
                </a:cubicBezTo>
                <a:cubicBezTo>
                  <a:pt x="638498" y="1903087"/>
                  <a:pt x="640221" y="1903087"/>
                  <a:pt x="643668" y="1899639"/>
                </a:cubicBezTo>
                <a:cubicBezTo>
                  <a:pt x="629879" y="1973752"/>
                  <a:pt x="607474" y="2020290"/>
                  <a:pt x="588513" y="2056484"/>
                </a:cubicBezTo>
                <a:lnTo>
                  <a:pt x="559214" y="2071997"/>
                </a:lnTo>
                <a:lnTo>
                  <a:pt x="553137" y="2084152"/>
                </a:lnTo>
                <a:lnTo>
                  <a:pt x="554044" y="2085784"/>
                </a:lnTo>
                <a:cubicBezTo>
                  <a:pt x="555766" y="2082337"/>
                  <a:pt x="557491" y="2077167"/>
                  <a:pt x="560938" y="2071996"/>
                </a:cubicBezTo>
                <a:cubicBezTo>
                  <a:pt x="569555" y="2068548"/>
                  <a:pt x="579896" y="2063379"/>
                  <a:pt x="590238" y="2056484"/>
                </a:cubicBezTo>
                <a:cubicBezTo>
                  <a:pt x="591962" y="2075443"/>
                  <a:pt x="578174" y="2099573"/>
                  <a:pt x="569555" y="2115086"/>
                </a:cubicBezTo>
                <a:cubicBezTo>
                  <a:pt x="557491" y="2139216"/>
                  <a:pt x="543702" y="2161622"/>
                  <a:pt x="531636" y="2184029"/>
                </a:cubicBezTo>
                <a:cubicBezTo>
                  <a:pt x="524742" y="2196093"/>
                  <a:pt x="519572" y="2206435"/>
                  <a:pt x="512678" y="2218501"/>
                </a:cubicBezTo>
                <a:cubicBezTo>
                  <a:pt x="505783" y="2230565"/>
                  <a:pt x="498889" y="2240906"/>
                  <a:pt x="491995" y="2252972"/>
                </a:cubicBezTo>
                <a:cubicBezTo>
                  <a:pt x="486823" y="2259867"/>
                  <a:pt x="483376" y="2268484"/>
                  <a:pt x="476482" y="2278825"/>
                </a:cubicBezTo>
                <a:lnTo>
                  <a:pt x="465282" y="2303810"/>
                </a:lnTo>
                <a:lnTo>
                  <a:pt x="390435" y="2210761"/>
                </a:lnTo>
                <a:lnTo>
                  <a:pt x="388540" y="2207971"/>
                </a:lnTo>
                <a:lnTo>
                  <a:pt x="405816" y="2177135"/>
                </a:lnTo>
                <a:cubicBezTo>
                  <a:pt x="421327" y="2151282"/>
                  <a:pt x="436840" y="2120258"/>
                  <a:pt x="452352" y="2094403"/>
                </a:cubicBezTo>
                <a:cubicBezTo>
                  <a:pt x="459246" y="2084061"/>
                  <a:pt x="464418" y="2073720"/>
                  <a:pt x="469587" y="2063379"/>
                </a:cubicBezTo>
                <a:cubicBezTo>
                  <a:pt x="474759" y="2053037"/>
                  <a:pt x="478206" y="2042696"/>
                  <a:pt x="483376" y="2034079"/>
                </a:cubicBezTo>
                <a:cubicBezTo>
                  <a:pt x="491995" y="2015118"/>
                  <a:pt x="498889" y="1996160"/>
                  <a:pt x="505783" y="1978924"/>
                </a:cubicBezTo>
                <a:cubicBezTo>
                  <a:pt x="519572" y="1942728"/>
                  <a:pt x="531636" y="1908256"/>
                  <a:pt x="554044" y="1873785"/>
                </a:cubicBezTo>
                <a:cubicBezTo>
                  <a:pt x="569555" y="1846208"/>
                  <a:pt x="566108" y="1825525"/>
                  <a:pt x="573002" y="1803119"/>
                </a:cubicBezTo>
                <a:cubicBezTo>
                  <a:pt x="591962" y="1756581"/>
                  <a:pt x="604027" y="1710046"/>
                  <a:pt x="619540" y="1661785"/>
                </a:cubicBezTo>
                <a:cubicBezTo>
                  <a:pt x="612645" y="1647997"/>
                  <a:pt x="636776" y="1592842"/>
                  <a:pt x="640223" y="1551476"/>
                </a:cubicBezTo>
                <a:cubicBezTo>
                  <a:pt x="650564" y="1508386"/>
                  <a:pt x="659181" y="1463573"/>
                  <a:pt x="667800" y="1418760"/>
                </a:cubicBezTo>
                <a:lnTo>
                  <a:pt x="674018" y="1395448"/>
                </a:lnTo>
                <a:lnTo>
                  <a:pt x="669523" y="1394630"/>
                </a:lnTo>
                <a:cubicBezTo>
                  <a:pt x="671245" y="1380841"/>
                  <a:pt x="671245" y="1368777"/>
                  <a:pt x="671245" y="1351541"/>
                </a:cubicBezTo>
                <a:lnTo>
                  <a:pt x="672163" y="1348329"/>
                </a:lnTo>
                <a:lnTo>
                  <a:pt x="670959" y="1348396"/>
                </a:lnTo>
                <a:lnTo>
                  <a:pt x="668779" y="1348517"/>
                </a:lnTo>
                <a:lnTo>
                  <a:pt x="669523" y="1356711"/>
                </a:lnTo>
                <a:cubicBezTo>
                  <a:pt x="669523" y="1372224"/>
                  <a:pt x="669523" y="1384288"/>
                  <a:pt x="667800" y="1399801"/>
                </a:cubicBezTo>
                <a:cubicBezTo>
                  <a:pt x="666075" y="1408418"/>
                  <a:pt x="664353" y="1415313"/>
                  <a:pt x="660906" y="1425654"/>
                </a:cubicBezTo>
                <a:cubicBezTo>
                  <a:pt x="647117" y="1448062"/>
                  <a:pt x="633328" y="1470467"/>
                  <a:pt x="619540" y="1491150"/>
                </a:cubicBezTo>
                <a:cubicBezTo>
                  <a:pt x="616093" y="1511833"/>
                  <a:pt x="614368" y="1529069"/>
                  <a:pt x="609198" y="1548029"/>
                </a:cubicBezTo>
                <a:lnTo>
                  <a:pt x="598857" y="1566988"/>
                </a:lnTo>
                <a:cubicBezTo>
                  <a:pt x="593685" y="1594565"/>
                  <a:pt x="588515" y="1620420"/>
                  <a:pt x="581621" y="1649719"/>
                </a:cubicBezTo>
                <a:cubicBezTo>
                  <a:pt x="574727" y="1672127"/>
                  <a:pt x="569555" y="1692810"/>
                  <a:pt x="562661" y="1715215"/>
                </a:cubicBezTo>
                <a:cubicBezTo>
                  <a:pt x="555766" y="1737623"/>
                  <a:pt x="550597" y="1758306"/>
                  <a:pt x="541978" y="1778989"/>
                </a:cubicBezTo>
                <a:cubicBezTo>
                  <a:pt x="538531" y="1796225"/>
                  <a:pt x="535083" y="1811736"/>
                  <a:pt x="529914" y="1828972"/>
                </a:cubicBezTo>
                <a:cubicBezTo>
                  <a:pt x="526466" y="1846208"/>
                  <a:pt x="523019" y="1863443"/>
                  <a:pt x="516125" y="1880679"/>
                </a:cubicBezTo>
                <a:lnTo>
                  <a:pt x="527121" y="1863574"/>
                </a:lnTo>
                <a:lnTo>
                  <a:pt x="536808" y="1827247"/>
                </a:lnTo>
                <a:cubicBezTo>
                  <a:pt x="538531" y="1808289"/>
                  <a:pt x="541978" y="1792776"/>
                  <a:pt x="545425" y="1775540"/>
                </a:cubicBezTo>
                <a:cubicBezTo>
                  <a:pt x="552319" y="1754857"/>
                  <a:pt x="559214" y="1732451"/>
                  <a:pt x="566108" y="1711768"/>
                </a:cubicBezTo>
                <a:cubicBezTo>
                  <a:pt x="573002" y="1689361"/>
                  <a:pt x="578174" y="1668678"/>
                  <a:pt x="585068" y="1646272"/>
                </a:cubicBezTo>
                <a:cubicBezTo>
                  <a:pt x="591962" y="1618695"/>
                  <a:pt x="595410" y="1592840"/>
                  <a:pt x="602304" y="1563540"/>
                </a:cubicBezTo>
                <a:lnTo>
                  <a:pt x="612645" y="1544580"/>
                </a:lnTo>
                <a:cubicBezTo>
                  <a:pt x="617815" y="1525622"/>
                  <a:pt x="619540" y="1508386"/>
                  <a:pt x="622987" y="1487703"/>
                </a:cubicBezTo>
                <a:cubicBezTo>
                  <a:pt x="636776" y="1465296"/>
                  <a:pt x="650564" y="1444613"/>
                  <a:pt x="664353" y="1422207"/>
                </a:cubicBezTo>
                <a:cubicBezTo>
                  <a:pt x="655734" y="1467020"/>
                  <a:pt x="647117" y="1510109"/>
                  <a:pt x="636776" y="1554922"/>
                </a:cubicBezTo>
                <a:cubicBezTo>
                  <a:pt x="633328" y="1596288"/>
                  <a:pt x="609198" y="1653167"/>
                  <a:pt x="616093" y="1665231"/>
                </a:cubicBezTo>
                <a:cubicBezTo>
                  <a:pt x="600579" y="1713491"/>
                  <a:pt x="586791" y="1760029"/>
                  <a:pt x="569555" y="1806564"/>
                </a:cubicBezTo>
                <a:lnTo>
                  <a:pt x="560348" y="1820885"/>
                </a:lnTo>
                <a:lnTo>
                  <a:pt x="556412" y="1842330"/>
                </a:lnTo>
                <a:cubicBezTo>
                  <a:pt x="554474" y="1853534"/>
                  <a:pt x="551458" y="1865168"/>
                  <a:pt x="543702" y="1878956"/>
                </a:cubicBezTo>
                <a:cubicBezTo>
                  <a:pt x="519572" y="1913428"/>
                  <a:pt x="507506" y="1947900"/>
                  <a:pt x="495442" y="1984094"/>
                </a:cubicBezTo>
                <a:cubicBezTo>
                  <a:pt x="488548" y="2001330"/>
                  <a:pt x="481653" y="2020290"/>
                  <a:pt x="473034" y="2039248"/>
                </a:cubicBezTo>
                <a:cubicBezTo>
                  <a:pt x="469587" y="2049590"/>
                  <a:pt x="464418" y="2058209"/>
                  <a:pt x="459246" y="2068550"/>
                </a:cubicBezTo>
                <a:cubicBezTo>
                  <a:pt x="454076" y="2078892"/>
                  <a:pt x="448904" y="2089233"/>
                  <a:pt x="442010" y="2099575"/>
                </a:cubicBezTo>
                <a:cubicBezTo>
                  <a:pt x="426499" y="2127152"/>
                  <a:pt x="410986" y="2156452"/>
                  <a:pt x="395474" y="2182306"/>
                </a:cubicBezTo>
                <a:lnTo>
                  <a:pt x="384460" y="2201965"/>
                </a:lnTo>
                <a:lnTo>
                  <a:pt x="366366" y="2175324"/>
                </a:lnTo>
                <a:lnTo>
                  <a:pt x="385983" y="2146987"/>
                </a:lnTo>
                <a:lnTo>
                  <a:pt x="392027" y="2139216"/>
                </a:lnTo>
                <a:lnTo>
                  <a:pt x="392890" y="2137010"/>
                </a:lnTo>
                <a:lnTo>
                  <a:pt x="385983" y="2146987"/>
                </a:lnTo>
                <a:lnTo>
                  <a:pt x="369405" y="2168302"/>
                </a:lnTo>
                <a:lnTo>
                  <a:pt x="365656" y="2174279"/>
                </a:lnTo>
                <a:lnTo>
                  <a:pt x="342348" y="2139962"/>
                </a:lnTo>
                <a:lnTo>
                  <a:pt x="353460" y="2118317"/>
                </a:lnTo>
                <a:cubicBezTo>
                  <a:pt x="364879" y="2093972"/>
                  <a:pt x="375651" y="2069411"/>
                  <a:pt x="386855" y="2044418"/>
                </a:cubicBezTo>
                <a:cubicBezTo>
                  <a:pt x="407538" y="1994435"/>
                  <a:pt x="429944" y="1944451"/>
                  <a:pt x="455799" y="1887573"/>
                </a:cubicBezTo>
                <a:cubicBezTo>
                  <a:pt x="458385" y="1872062"/>
                  <a:pt x="468726" y="1845777"/>
                  <a:pt x="476051" y="1823800"/>
                </a:cubicBezTo>
                <a:lnTo>
                  <a:pt x="482661" y="1798854"/>
                </a:lnTo>
                <a:lnTo>
                  <a:pt x="432378" y="1936237"/>
                </a:lnTo>
                <a:lnTo>
                  <a:pt x="336746" y="2131714"/>
                </a:lnTo>
                <a:lnTo>
                  <a:pt x="312848" y="2096527"/>
                </a:lnTo>
                <a:cubicBezTo>
                  <a:pt x="287820" y="2056304"/>
                  <a:pt x="263865" y="2014114"/>
                  <a:pt x="241698" y="1970494"/>
                </a:cubicBezTo>
                <a:cubicBezTo>
                  <a:pt x="197362" y="1881824"/>
                  <a:pt x="158749" y="1788864"/>
                  <a:pt x="130146" y="1695903"/>
                </a:cubicBezTo>
                <a:cubicBezTo>
                  <a:pt x="101542" y="1602944"/>
                  <a:pt x="80089" y="1511413"/>
                  <a:pt x="65788" y="1428464"/>
                </a:cubicBezTo>
                <a:cubicBezTo>
                  <a:pt x="62927" y="1407011"/>
                  <a:pt x="60067" y="1386989"/>
                  <a:pt x="57207" y="1366967"/>
                </a:cubicBezTo>
                <a:cubicBezTo>
                  <a:pt x="54346" y="1346944"/>
                  <a:pt x="51486" y="1328353"/>
                  <a:pt x="50057" y="1309760"/>
                </a:cubicBezTo>
                <a:cubicBezTo>
                  <a:pt x="48626" y="1291169"/>
                  <a:pt x="47196" y="1274007"/>
                  <a:pt x="44336" y="1256845"/>
                </a:cubicBezTo>
                <a:cubicBezTo>
                  <a:pt x="42905" y="1248264"/>
                  <a:pt x="42905" y="1239683"/>
                  <a:pt x="41476" y="1232532"/>
                </a:cubicBezTo>
                <a:cubicBezTo>
                  <a:pt x="41476" y="1223951"/>
                  <a:pt x="40045" y="1216801"/>
                  <a:pt x="40045" y="1209649"/>
                </a:cubicBezTo>
                <a:cubicBezTo>
                  <a:pt x="38615" y="1179616"/>
                  <a:pt x="35755" y="1153874"/>
                  <a:pt x="34324" y="1130991"/>
                </a:cubicBezTo>
                <a:cubicBezTo>
                  <a:pt x="32895" y="1109538"/>
                  <a:pt x="31464" y="1092376"/>
                  <a:pt x="30034" y="1079505"/>
                </a:cubicBezTo>
                <a:cubicBezTo>
                  <a:pt x="28603" y="1066635"/>
                  <a:pt x="26459" y="1059483"/>
                  <a:pt x="23599" y="1058411"/>
                </a:cubicBezTo>
                <a:cubicBezTo>
                  <a:pt x="20739" y="1057337"/>
                  <a:pt x="17162" y="1062343"/>
                  <a:pt x="12872" y="1073785"/>
                </a:cubicBezTo>
                <a:cubicBezTo>
                  <a:pt x="14302" y="1218230"/>
                  <a:pt x="30034" y="1371258"/>
                  <a:pt x="62927" y="1517134"/>
                </a:cubicBezTo>
                <a:cubicBezTo>
                  <a:pt x="95822" y="1663010"/>
                  <a:pt x="144447" y="1803166"/>
                  <a:pt x="200223" y="1927589"/>
                </a:cubicBezTo>
                <a:cubicBezTo>
                  <a:pt x="223105" y="1977645"/>
                  <a:pt x="260289" y="2047723"/>
                  <a:pt x="307485" y="2122091"/>
                </a:cubicBezTo>
                <a:lnTo>
                  <a:pt x="327552" y="2150508"/>
                </a:lnTo>
                <a:lnTo>
                  <a:pt x="326603" y="2152447"/>
                </a:lnTo>
                <a:lnTo>
                  <a:pt x="318895" y="2164633"/>
                </a:lnTo>
                <a:lnTo>
                  <a:pt x="289505" y="2123617"/>
                </a:lnTo>
                <a:cubicBezTo>
                  <a:pt x="244530" y="2051132"/>
                  <a:pt x="204457" y="1975881"/>
                  <a:pt x="169363" y="1898316"/>
                </a:cubicBezTo>
                <a:lnTo>
                  <a:pt x="133618" y="1809378"/>
                </a:lnTo>
                <a:lnTo>
                  <a:pt x="128715" y="1791725"/>
                </a:lnTo>
                <a:lnTo>
                  <a:pt x="118704" y="1760261"/>
                </a:lnTo>
                <a:cubicBezTo>
                  <a:pt x="111553" y="1740239"/>
                  <a:pt x="104403" y="1718786"/>
                  <a:pt x="97251" y="1698764"/>
                </a:cubicBezTo>
                <a:cubicBezTo>
                  <a:pt x="91530" y="1678741"/>
                  <a:pt x="85810" y="1657290"/>
                  <a:pt x="78660" y="1637267"/>
                </a:cubicBezTo>
                <a:lnTo>
                  <a:pt x="67167" y="1592343"/>
                </a:lnTo>
                <a:lnTo>
                  <a:pt x="42792" y="1477612"/>
                </a:lnTo>
                <a:lnTo>
                  <a:pt x="28603" y="1388420"/>
                </a:lnTo>
                <a:cubicBezTo>
                  <a:pt x="25743" y="1366967"/>
                  <a:pt x="22883" y="1346944"/>
                  <a:pt x="21453" y="1325493"/>
                </a:cubicBezTo>
                <a:cubicBezTo>
                  <a:pt x="20023" y="1304040"/>
                  <a:pt x="18593" y="1284017"/>
                  <a:pt x="17162" y="1262566"/>
                </a:cubicBezTo>
                <a:cubicBezTo>
                  <a:pt x="15733" y="1252554"/>
                  <a:pt x="15733" y="1242543"/>
                  <a:pt x="14302" y="1231102"/>
                </a:cubicBezTo>
                <a:cubicBezTo>
                  <a:pt x="14302" y="1221090"/>
                  <a:pt x="14302" y="1211080"/>
                  <a:pt x="12872" y="1199639"/>
                </a:cubicBezTo>
                <a:cubicBezTo>
                  <a:pt x="11442" y="1179616"/>
                  <a:pt x="11442" y="1158163"/>
                  <a:pt x="10012" y="1138141"/>
                </a:cubicBezTo>
                <a:cubicBezTo>
                  <a:pt x="8581" y="1057337"/>
                  <a:pt x="11799" y="978679"/>
                  <a:pt x="17520" y="903774"/>
                </a:cubicBezTo>
                <a:lnTo>
                  <a:pt x="38928" y="702431"/>
                </a:lnTo>
                <a:lnTo>
                  <a:pt x="38614" y="703374"/>
                </a:lnTo>
                <a:cubicBezTo>
                  <a:pt x="14302" y="824937"/>
                  <a:pt x="1430" y="945070"/>
                  <a:pt x="0" y="1063774"/>
                </a:cubicBezTo>
                <a:cubicBezTo>
                  <a:pt x="1430" y="816356"/>
                  <a:pt x="48626" y="563218"/>
                  <a:pt x="157318" y="321521"/>
                </a:cubicBezTo>
                <a:cubicBezTo>
                  <a:pt x="180200" y="271466"/>
                  <a:pt x="213093" y="192806"/>
                  <a:pt x="238836" y="142751"/>
                </a:cubicBezTo>
                <a:cubicBezTo>
                  <a:pt x="255283" y="110930"/>
                  <a:pt x="272981" y="79377"/>
                  <a:pt x="291886" y="48181"/>
                </a:cubicBezTo>
                <a:lnTo>
                  <a:pt x="323315" y="0"/>
                </a:lnTo>
                <a:close/>
                <a:moveTo>
                  <a:pt x="296223" y="73499"/>
                </a:moveTo>
                <a:lnTo>
                  <a:pt x="291993" y="74071"/>
                </a:lnTo>
                <a:lnTo>
                  <a:pt x="226502" y="184159"/>
                </a:lnTo>
                <a:cubicBezTo>
                  <a:pt x="170367" y="289320"/>
                  <a:pt x="123530" y="400649"/>
                  <a:pt x="87418" y="516895"/>
                </a:cubicBezTo>
                <a:lnTo>
                  <a:pt x="47497" y="671472"/>
                </a:lnTo>
                <a:lnTo>
                  <a:pt x="49876" y="664938"/>
                </a:lnTo>
                <a:cubicBezTo>
                  <a:pt x="52558" y="658324"/>
                  <a:pt x="55061" y="651888"/>
                  <a:pt x="58638" y="639016"/>
                </a:cubicBezTo>
                <a:cubicBezTo>
                  <a:pt x="82950" y="544626"/>
                  <a:pt x="117273" y="453095"/>
                  <a:pt x="153028" y="367286"/>
                </a:cubicBezTo>
                <a:cubicBezTo>
                  <a:pt x="188781" y="281476"/>
                  <a:pt x="230257" y="201387"/>
                  <a:pt x="268870" y="125588"/>
                </a:cubicBezTo>
                <a:cubicBezTo>
                  <a:pt x="266725" y="124516"/>
                  <a:pt x="291931" y="84829"/>
                  <a:pt x="296223" y="73499"/>
                </a:cubicBezTo>
                <a:close/>
                <a:moveTo>
                  <a:pt x="650562" y="1220547"/>
                </a:moveTo>
                <a:lnTo>
                  <a:pt x="639267" y="1247245"/>
                </a:lnTo>
                <a:lnTo>
                  <a:pt x="635051" y="1286045"/>
                </a:lnTo>
                <a:lnTo>
                  <a:pt x="629613" y="1267919"/>
                </a:lnTo>
                <a:lnTo>
                  <a:pt x="627625" y="1270478"/>
                </a:lnTo>
                <a:lnTo>
                  <a:pt x="633328" y="1289492"/>
                </a:lnTo>
                <a:cubicBezTo>
                  <a:pt x="631604" y="1298109"/>
                  <a:pt x="631604" y="1306728"/>
                  <a:pt x="629881" y="1317070"/>
                </a:cubicBezTo>
                <a:cubicBezTo>
                  <a:pt x="633328" y="1322239"/>
                  <a:pt x="635051" y="1330858"/>
                  <a:pt x="636776" y="1339475"/>
                </a:cubicBezTo>
                <a:lnTo>
                  <a:pt x="642119" y="1339178"/>
                </a:lnTo>
                <a:lnTo>
                  <a:pt x="638498" y="1327409"/>
                </a:lnTo>
                <a:cubicBezTo>
                  <a:pt x="640221" y="1317068"/>
                  <a:pt x="640221" y="1308451"/>
                  <a:pt x="641945" y="1299832"/>
                </a:cubicBezTo>
                <a:cubicBezTo>
                  <a:pt x="645393" y="1275702"/>
                  <a:pt x="647115" y="1248125"/>
                  <a:pt x="650562" y="1220547"/>
                </a:cubicBezTo>
                <a:close/>
                <a:moveTo>
                  <a:pt x="724677" y="1294662"/>
                </a:moveTo>
                <a:cubicBezTo>
                  <a:pt x="721230" y="1301556"/>
                  <a:pt x="717783" y="1306728"/>
                  <a:pt x="714336" y="1317070"/>
                </a:cubicBezTo>
                <a:lnTo>
                  <a:pt x="711965" y="1364036"/>
                </a:lnTo>
                <a:cubicBezTo>
                  <a:pt x="711752" y="1377394"/>
                  <a:pt x="711752" y="1390321"/>
                  <a:pt x="710889" y="1408418"/>
                </a:cubicBezTo>
                <a:lnTo>
                  <a:pt x="693653" y="1461454"/>
                </a:lnTo>
                <a:lnTo>
                  <a:pt x="693653" y="1467512"/>
                </a:lnTo>
                <a:lnTo>
                  <a:pt x="714336" y="1408418"/>
                </a:lnTo>
                <a:cubicBezTo>
                  <a:pt x="716060" y="1372222"/>
                  <a:pt x="714336" y="1356711"/>
                  <a:pt x="717783" y="1317068"/>
                </a:cubicBezTo>
                <a:lnTo>
                  <a:pt x="725819" y="1299658"/>
                </a:lnTo>
                <a:lnTo>
                  <a:pt x="724677" y="1294662"/>
                </a:lnTo>
                <a:close/>
                <a:moveTo>
                  <a:pt x="709164" y="1311898"/>
                </a:moveTo>
                <a:lnTo>
                  <a:pt x="689093" y="1395525"/>
                </a:lnTo>
                <a:lnTo>
                  <a:pt x="689095" y="1395525"/>
                </a:lnTo>
                <a:lnTo>
                  <a:pt x="709166" y="1311900"/>
                </a:lnTo>
                <a:lnTo>
                  <a:pt x="709164" y="1311898"/>
                </a:lnTo>
                <a:close/>
                <a:moveTo>
                  <a:pt x="459716" y="1965619"/>
                </a:moveTo>
                <a:lnTo>
                  <a:pt x="417880" y="2039248"/>
                </a:lnTo>
                <a:lnTo>
                  <a:pt x="417111" y="2041018"/>
                </a:lnTo>
                <a:lnTo>
                  <a:pt x="459246" y="1966858"/>
                </a:lnTo>
                <a:lnTo>
                  <a:pt x="459716" y="1965619"/>
                </a:lnTo>
                <a:close/>
                <a:moveTo>
                  <a:pt x="687526" y="1544122"/>
                </a:moveTo>
                <a:lnTo>
                  <a:pt x="686907" y="1547171"/>
                </a:lnTo>
                <a:lnTo>
                  <a:pt x="691928" y="1553199"/>
                </a:lnTo>
                <a:cubicBezTo>
                  <a:pt x="697100" y="1558371"/>
                  <a:pt x="702270" y="1565265"/>
                  <a:pt x="707441" y="1570435"/>
                </a:cubicBezTo>
                <a:cubicBezTo>
                  <a:pt x="710889" y="1566988"/>
                  <a:pt x="714336" y="1563540"/>
                  <a:pt x="717783" y="1563540"/>
                </a:cubicBezTo>
                <a:lnTo>
                  <a:pt x="718043" y="1562218"/>
                </a:lnTo>
                <a:lnTo>
                  <a:pt x="710889" y="1566988"/>
                </a:lnTo>
                <a:cubicBezTo>
                  <a:pt x="703994" y="1563540"/>
                  <a:pt x="698824" y="1556646"/>
                  <a:pt x="693653" y="1551475"/>
                </a:cubicBezTo>
                <a:lnTo>
                  <a:pt x="687526" y="154412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 dirty="0"/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 dirty="0"/>
            </a:p>
          </p:txBody>
        </p: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e libre : Form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84" name="Forme libre : Form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85" name="Forme libre : Form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89" name="Forme libre : Form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90" name="Forme libre : Form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  <p:sp>
            <p:nvSpPr>
              <p:cNvPr id="191" name="Forme libre : Form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 dirty="0"/>
              <a:t>Titre quadrant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900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8179" y="4672732"/>
            <a:ext cx="5635140" cy="1280160"/>
          </a:xfrm>
        </p:spPr>
        <p:txBody>
          <a:bodyPr rtlCol="0"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i="1" dirty="0">
                <a:latin typeface="Arial Rounded MT Bold" panose="020F0704030504030204" pitchFamily="34" charset="0"/>
              </a:rPr>
              <a:t>VEILLE  SUR  Framework ANGULAR</a:t>
            </a:r>
            <a:r>
              <a:rPr lang="fr-FR" dirty="0"/>
              <a:t/>
            </a:r>
            <a:br>
              <a:rPr lang="fr-FR" dirty="0"/>
            </a:br>
            <a:r>
              <a:rPr lang="fr-FR" sz="4000" b="0" dirty="0">
                <a:latin typeface="Arial Rounded MT Bold" panose="020F0704030504030204" pitchFamily="34" charset="0"/>
              </a:rPr>
              <a:t/>
            </a:r>
            <a:br>
              <a:rPr lang="fr-FR" sz="4000" b="0" dirty="0">
                <a:latin typeface="Arial Rounded MT Bold" panose="020F0704030504030204" pitchFamily="34" charset="0"/>
              </a:rPr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1701" y="6403681"/>
            <a:ext cx="3761618" cy="454319"/>
          </a:xfrm>
        </p:spPr>
        <p:txBody>
          <a:bodyPr rtlCol="0"/>
          <a:lstStyle/>
          <a:p>
            <a:pPr rtl="0"/>
            <a:r>
              <a:rPr lang="fr-FR" i="1" noProof="1" smtClean="0">
                <a:solidFill>
                  <a:srgbClr val="FFC000"/>
                </a:solidFill>
              </a:rPr>
              <a:t>Orange Digital kalanso</a:t>
            </a:r>
            <a:endParaRPr lang="fr-FR" i="1" noProof="1">
              <a:solidFill>
                <a:srgbClr val="FFC000"/>
              </a:solidFill>
            </a:endParaRPr>
          </a:p>
        </p:txBody>
      </p:sp>
      <p:sp>
        <p:nvSpPr>
          <p:cNvPr id="7" name="Ovale 6" descr="Arrière-plan logo">
            <a:extLst>
              <a:ext uri="{FF2B5EF4-FFF2-40B4-BE49-F238E27FC236}">
                <a16:creationId xmlns:a16="http://schemas.microsoft.com/office/drawing/2014/main" id="{DAE98AA7-EEC8-4349-B75F-8C7B0A80C3F3}"/>
              </a:ext>
            </a:extLst>
          </p:cNvPr>
          <p:cNvSpPr/>
          <p:nvPr/>
        </p:nvSpPr>
        <p:spPr>
          <a:xfrm>
            <a:off x="5936088" y="11243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6556859" y="982747"/>
            <a:ext cx="14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smtClean="0"/>
              <a:t>Groupe I</a:t>
            </a:r>
            <a:endParaRPr lang="fr-FR" sz="2400" b="1" i="1" dirty="0"/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 r="1581"/>
          <a:stretch>
            <a:fillRect/>
          </a:stretch>
        </p:blipFill>
        <p:spPr>
          <a:xfrm>
            <a:off x="1346493" y="1056823"/>
            <a:ext cx="4701609" cy="4825919"/>
          </a:xfr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7262" y="210778"/>
            <a:ext cx="80272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h)  Citer </a:t>
            </a:r>
            <a:r>
              <a:rPr lang="fr-FR" sz="2400" b="1" dirty="0"/>
              <a:t>les différents groupes de directives en Angular et quelques éléments de celles-ci, en détaillant leurs fonctions.</a:t>
            </a:r>
            <a:endParaRPr lang="fr-FR" sz="2400" dirty="0"/>
          </a:p>
        </p:txBody>
      </p:sp>
      <p:graphicFrame>
        <p:nvGraphicFramePr>
          <p:cNvPr id="20" name="Diagramme 19"/>
          <p:cNvGraphicFramePr/>
          <p:nvPr>
            <p:extLst>
              <p:ext uri="{D42A27DB-BD31-4B8C-83A1-F6EECF244321}">
                <p14:modId xmlns:p14="http://schemas.microsoft.com/office/powerpoint/2010/main" val="3938389146"/>
              </p:ext>
            </p:extLst>
          </p:nvPr>
        </p:nvGraphicFramePr>
        <p:xfrm>
          <a:off x="1301488" y="119674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84959" y="213751"/>
            <a:ext cx="10270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>
                <a:latin typeface="Arial" panose="020B0604020202020204" pitchFamily="34" charset="0"/>
              </a:rPr>
              <a:t>i)  Le </a:t>
            </a:r>
            <a:r>
              <a:rPr lang="fr-FR" sz="2800" b="1" dirty="0">
                <a:latin typeface="Arial" panose="020B0604020202020204" pitchFamily="34" charset="0"/>
              </a:rPr>
              <a:t>fichier “package.json” représente quoi pour un projet</a:t>
            </a:r>
            <a:endParaRPr lang="fr-FR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786042" y="1951385"/>
            <a:ext cx="520980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</a:rPr>
              <a:t>Un package. json est un fichier JSON qui existe à la racine d'un projet </a:t>
            </a:r>
            <a:r>
              <a:rPr lang="fr-FR" sz="2400" b="1" dirty="0" smtClean="0">
                <a:latin typeface="Arial" panose="020B0604020202020204" pitchFamily="34" charset="0"/>
              </a:rPr>
              <a:t>JavaScript/Node</a:t>
            </a:r>
            <a:r>
              <a:rPr lang="fr-FR" sz="2400" b="1" dirty="0">
                <a:latin typeface="Arial" panose="020B0604020202020204" pitchFamily="34" charset="0"/>
              </a:rPr>
              <a:t>. Il contient des métadonnées pertinentes pour le projet et il est utilisé pour gérer les dépendances du projet, les scripts, la version et bien plus encore.</a:t>
            </a:r>
            <a:endParaRPr lang="fr-FR" sz="2400" b="1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9218" name="Picture 2" descr="https://lh4.googleusercontent.com/I2X7DM1RWadk655-mEfnaRz2PC7Q9B8yMQlrNRJkTyiiFtll0MQwSkLQ4QEebsKsztTysZvXomqjNVJxAJ5Rba6JyTgHgn8WSgPbh0Hvi02L7_XcpYCHEPWaRZhz3VdrNlGbcgKt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367" y="1951385"/>
            <a:ext cx="4792900" cy="2698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564673" y="1237847"/>
            <a:ext cx="78333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latin typeface="Arial" panose="020B0604020202020204" pitchFamily="34" charset="0"/>
              </a:rPr>
              <a:t>Créer </a:t>
            </a:r>
            <a:r>
              <a:rPr lang="fr-FR" sz="2400" b="1" dirty="0">
                <a:latin typeface="Arial" panose="020B0604020202020204" pitchFamily="34" charset="0"/>
              </a:rPr>
              <a:t>un projet Angular à l'aide du CLI </a:t>
            </a:r>
            <a:r>
              <a:rPr lang="fr-FR" sz="2400" b="1" dirty="0" smtClean="0">
                <a:latin typeface="Arial" panose="020B0604020202020204" pitchFamily="34" charset="0"/>
              </a:rPr>
              <a:t>Angular </a:t>
            </a:r>
            <a:r>
              <a:rPr lang="fr-FR" sz="2400" b="1" dirty="0">
                <a:latin typeface="Arial" panose="020B0604020202020204" pitchFamily="34" charset="0"/>
              </a:rPr>
              <a:t>et mentionner la commande dans la présentation.</a:t>
            </a:r>
            <a:endParaRPr lang="fr-FR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2094410" y="1237847"/>
            <a:ext cx="762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</a:rPr>
              <a:t>j</a:t>
            </a:r>
            <a:r>
              <a:rPr lang="fr-FR" sz="2800" b="1" dirty="0" smtClean="0">
                <a:latin typeface="Arial" panose="020B0604020202020204" pitchFamily="34" charset="0"/>
              </a:rPr>
              <a:t>)</a:t>
            </a:r>
            <a:endParaRPr lang="fr-FR" sz="2800" b="1" dirty="0"/>
          </a:p>
        </p:txBody>
      </p:sp>
      <p:pic>
        <p:nvPicPr>
          <p:cNvPr id="1026" name="Picture 2" descr="https://lh5.googleusercontent.com/fYDbJ4hMiprSMKQSBui7Mg4CQ5pxAZogXJfVU851eUCYup4Hjf8IhGiYbiLYGR8yLPEBWscqgDQCy9rZzIsCT7tnmaVX60t0N9H_LzMq2OPGrJjqi5oNBIYbPUu2LlW6NY2zRmF5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47" y="2562360"/>
            <a:ext cx="6901116" cy="3198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720371-38D5-4950-B57F-5F0F0D621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735543" y="740578"/>
            <a:ext cx="41757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sz="4000" b="1" dirty="0">
                <a:latin typeface="Arial" panose="020B0604020202020204" pitchFamily="34" charset="0"/>
              </a:rPr>
              <a:t>2. TypeScript</a:t>
            </a:r>
            <a:endParaRPr lang="fr-FR" sz="2400" dirty="0"/>
          </a:p>
        </p:txBody>
      </p:sp>
      <p:sp>
        <p:nvSpPr>
          <p:cNvPr id="10" name="Rectangle 9"/>
          <p:cNvSpPr/>
          <p:nvPr/>
        </p:nvSpPr>
        <p:spPr>
          <a:xfrm>
            <a:off x="1436424" y="2249301"/>
            <a:ext cx="4591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</a:rPr>
              <a:t>a)  C’est quoi TypeScript?</a:t>
            </a:r>
            <a:endParaRPr lang="fr-FR" sz="2800" dirty="0"/>
          </a:p>
        </p:txBody>
      </p:sp>
      <p:sp>
        <p:nvSpPr>
          <p:cNvPr id="11" name="Rectangle 10"/>
          <p:cNvSpPr/>
          <p:nvPr/>
        </p:nvSpPr>
        <p:spPr>
          <a:xfrm>
            <a:off x="461555" y="2911638"/>
            <a:ext cx="63050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Roboto"/>
              </a:rPr>
              <a:t>C’est un langage Open Source édité par Microsoft qui permet d’avoir un sur-ensemble à </a:t>
            </a:r>
            <a:r>
              <a:rPr lang="fr-FR" sz="2000" b="1" dirty="0" smtClean="0">
                <a:latin typeface="Roboto"/>
              </a:rPr>
              <a:t>JavaScript </a:t>
            </a:r>
            <a:r>
              <a:rPr lang="fr-FR" sz="2000" b="1" dirty="0">
                <a:latin typeface="Roboto"/>
              </a:rPr>
              <a:t>offrant des fonctionnalités complémentaire à celui-ci.</a:t>
            </a:r>
            <a:endParaRPr lang="fr-FR" sz="20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61" y="740578"/>
            <a:ext cx="4378318" cy="48013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noFill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panose="020B0604020202020204" pitchFamily="34" charset="0"/>
              </a:rPr>
              <a:t>b)  </a:t>
            </a:r>
            <a:r>
              <a:rPr lang="fr-FR" dirty="0">
                <a:latin typeface="Arial" panose="020B0604020202020204" pitchFamily="34" charset="0"/>
              </a:rPr>
              <a:t>C’est quoi TypeScript?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fr-FR" noProof="0" smtClean="0"/>
              <a:pPr algn="ctr" rtl="0"/>
              <a:t>14</a:t>
            </a:fld>
            <a:endParaRPr lang="fr-FR" noProof="0" dirty="0"/>
          </a:p>
        </p:txBody>
      </p:sp>
      <p:pic>
        <p:nvPicPr>
          <p:cNvPr id="1026" name="Picture 2" descr="https://lh6.googleusercontent.com/nG8l-DKk28AYnaUuzyEXQAvSzDOU01Q5kexVu8W7f1dZTEEfzk7Uzzo9kZVLpHK3mAo7BEEGc7e22bNQlidq4bgzw7rnzktltXyrlBnSN8B-YTB6j0_6oWc5CSFOYiweUTXWi1IS=s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0" y="2317516"/>
            <a:ext cx="5269938" cy="295116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335279" y="259102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fr-FR" sz="2400" b="1" i="1" dirty="0"/>
              <a:t/>
            </a:r>
            <a:br>
              <a:rPr lang="fr-FR" sz="2400" b="1" i="1" dirty="0"/>
            </a:br>
            <a:r>
              <a:rPr lang="fr-FR" sz="2400" b="1" i="1" dirty="0">
                <a:latin typeface="Arial" panose="020B0604020202020204" pitchFamily="34" charset="0"/>
              </a:rPr>
              <a:t>ECMAScript est un langage de script qui forme la base de plusieurs langages de script. Les langages tels que JavaScript.</a:t>
            </a:r>
            <a:endParaRPr lang="fr-FR" sz="2400" b="1" i="1" dirty="0"/>
          </a:p>
          <a:p>
            <a:r>
              <a:rPr lang="fr-FR" sz="2400" b="1" i="1" dirty="0"/>
              <a:t/>
            </a:r>
            <a:br>
              <a:rPr lang="fr-FR" sz="2400" b="1" i="1" dirty="0"/>
            </a:b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6812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EA5D4-1E30-49DD-A58C-946933F58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rtlCol="0"/>
          <a:lstStyle/>
          <a:p>
            <a:pPr algn="ctr" rtl="0"/>
            <a:fld id="{B67B645E-C5E5-4727-B977-D372A0AA71D9}" type="slidenum">
              <a:rPr lang="fr-FR" smtClean="0"/>
              <a:pPr algn="ctr" rtl="0"/>
              <a:t>15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90799" y="271195"/>
            <a:ext cx="7206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Donner les types de variables de TypeScript</a:t>
            </a:r>
            <a:r>
              <a:rPr lang="fr-FR" dirty="0"/>
              <a:t>.</a:t>
            </a:r>
            <a:endParaRPr lang="fr-FR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2120537" y="310384"/>
            <a:ext cx="70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latin typeface="Arial" panose="020B0604020202020204" pitchFamily="34" charset="0"/>
              </a:rPr>
              <a:t>c)</a:t>
            </a:r>
            <a:endParaRPr lang="fr-FR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93107" y="1670736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>
                <a:latin typeface="Arial" panose="020B0604020202020204" pitchFamily="34" charset="0"/>
              </a:rPr>
              <a:t>number: pour les nombres (entiers, réels</a:t>
            </a:r>
            <a:r>
              <a:rPr lang="fr-FR" sz="2000" b="1" dirty="0" smtClean="0">
                <a:latin typeface="Arial" panose="020B0604020202020204" pitchFamily="34" charset="0"/>
              </a:rPr>
              <a:t>, </a:t>
            </a:r>
            <a:r>
              <a:rPr lang="fr-FR" sz="2000" b="1" dirty="0">
                <a:latin typeface="Arial" panose="020B0604020202020204" pitchFamily="34" charset="0"/>
              </a:rPr>
              <a:t>binaires, décimal, hexadécimal</a:t>
            </a:r>
            <a:r>
              <a:rPr lang="fr-FR" sz="2000" b="1" dirty="0" smtClean="0">
                <a:latin typeface="Arial" panose="020B0604020202020204" pitchFamily="34" charset="0"/>
              </a:rPr>
              <a:t>...)</a:t>
            </a:r>
          </a:p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 smtClean="0">
                <a:latin typeface="Arial" panose="020B0604020202020204" pitchFamily="34" charset="0"/>
              </a:rPr>
              <a:t>string</a:t>
            </a:r>
            <a:r>
              <a:rPr lang="fr-FR" sz="2000" b="1" dirty="0">
                <a:latin typeface="Arial" panose="020B0604020202020204" pitchFamily="34" charset="0"/>
              </a:rPr>
              <a:t>: pour les chaınes de caractère </a:t>
            </a:r>
            <a:endParaRPr lang="fr-FR" sz="2000" b="1" dirty="0" smtClean="0">
              <a:latin typeface="Arial" panose="020B0604020202020204" pitchFamily="34" charset="0"/>
            </a:endParaRPr>
          </a:p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 smtClean="0">
                <a:latin typeface="Arial" panose="020B0604020202020204" pitchFamily="34" charset="0"/>
              </a:rPr>
              <a:t>boolean</a:t>
            </a:r>
            <a:r>
              <a:rPr lang="fr-FR" sz="2000" b="1" dirty="0">
                <a:latin typeface="Arial" panose="020B0604020202020204" pitchFamily="34" charset="0"/>
              </a:rPr>
              <a:t>: pour les </a:t>
            </a:r>
            <a:r>
              <a:rPr lang="fr-FR" sz="2000" b="1" dirty="0" smtClean="0">
                <a:latin typeface="Arial" panose="020B0604020202020204" pitchFamily="34" charset="0"/>
              </a:rPr>
              <a:t>booléens</a:t>
            </a:r>
          </a:p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 smtClean="0">
                <a:latin typeface="Arial" panose="020B0604020202020204" pitchFamily="34" charset="0"/>
              </a:rPr>
              <a:t>array</a:t>
            </a:r>
            <a:r>
              <a:rPr lang="fr-FR" sz="2000" b="1" dirty="0">
                <a:latin typeface="Arial" panose="020B0604020202020204" pitchFamily="34" charset="0"/>
              </a:rPr>
              <a:t>: pour les tableaux non-statiques (taille variable) </a:t>
            </a:r>
            <a:endParaRPr lang="fr-FR" sz="2000" b="1" dirty="0" smtClean="0">
              <a:latin typeface="Arial" panose="020B0604020202020204" pitchFamily="34" charset="0"/>
            </a:endParaRPr>
          </a:p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 smtClean="0">
                <a:latin typeface="Arial" panose="020B0604020202020204" pitchFamily="34" charset="0"/>
              </a:rPr>
              <a:t>tuple</a:t>
            </a:r>
            <a:r>
              <a:rPr lang="fr-FR" sz="2000" b="1" dirty="0">
                <a:latin typeface="Arial" panose="020B0604020202020204" pitchFamily="34" charset="0"/>
              </a:rPr>
              <a:t>: pour les tableaux statiques (taille et type fixes) </a:t>
            </a:r>
            <a:endParaRPr lang="fr-FR" sz="2000" b="1" dirty="0" smtClean="0">
              <a:latin typeface="Arial" panose="020B0604020202020204" pitchFamily="34" charset="0"/>
            </a:endParaRPr>
          </a:p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 smtClean="0">
                <a:latin typeface="Arial" panose="020B0604020202020204" pitchFamily="34" charset="0"/>
              </a:rPr>
              <a:t>object</a:t>
            </a:r>
            <a:r>
              <a:rPr lang="fr-FR" sz="2000" b="1" dirty="0">
                <a:latin typeface="Arial" panose="020B0604020202020204" pitchFamily="34" charset="0"/>
              </a:rPr>
              <a:t>: pour les </a:t>
            </a:r>
            <a:r>
              <a:rPr lang="fr-FR" sz="2000" b="1" dirty="0" smtClean="0">
                <a:latin typeface="Arial" panose="020B0604020202020204" pitchFamily="34" charset="0"/>
              </a:rPr>
              <a:t>objets</a:t>
            </a:r>
          </a:p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 smtClean="0">
                <a:latin typeface="Arial" panose="020B0604020202020204" pitchFamily="34" charset="0"/>
              </a:rPr>
              <a:t>any</a:t>
            </a:r>
            <a:r>
              <a:rPr lang="fr-FR" sz="2000" b="1" dirty="0">
                <a:latin typeface="Arial" panose="020B0604020202020204" pitchFamily="34" charset="0"/>
              </a:rPr>
              <a:t>: pour les variables pouvant changer de type dans le programme </a:t>
            </a:r>
            <a:endParaRPr lang="fr-FR" sz="2000" b="1" dirty="0" smtClean="0">
              <a:latin typeface="Arial" panose="020B0604020202020204" pitchFamily="34" charset="0"/>
            </a:endParaRPr>
          </a:p>
          <a:p>
            <a:pPr marL="742950" indent="-285750" fontAlgn="base">
              <a:buFont typeface="Wingdings" panose="05000000000000000000" pitchFamily="2" charset="2"/>
              <a:buChar char="ü"/>
            </a:pPr>
            <a:r>
              <a:rPr lang="fr-FR" sz="2000" b="1" dirty="0" smtClean="0">
                <a:latin typeface="Arial" panose="020B0604020202020204" pitchFamily="34" charset="0"/>
              </a:rPr>
              <a:t>enum</a:t>
            </a:r>
            <a:r>
              <a:rPr lang="fr-FR" sz="2000" b="1" dirty="0">
                <a:latin typeface="Arial" panose="020B0604020202020204" pitchFamily="34" charset="0"/>
              </a:rPr>
              <a:t>: pour les énumérations (tableau de constantes)</a:t>
            </a:r>
          </a:p>
        </p:txBody>
      </p:sp>
      <p:pic>
        <p:nvPicPr>
          <p:cNvPr id="7170" name="Picture 2" descr="https://lh3.googleusercontent.com/jRkWkXet31iuKGDn2ujROrvC8PolaBx5ZrNxl7i4gNAliVgfd8xaiboK1X64CG75iby4epIcGsI05kxKtkyTdLHK-N0c1A5Hv3ZSE7-LNZl-_AHyDUExJbiDDYu8sQO3wLVwivq6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495" y="1338942"/>
            <a:ext cx="4954453" cy="4946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re 26"/>
          <p:cNvSpPr>
            <a:spLocks noGrp="1"/>
          </p:cNvSpPr>
          <p:nvPr>
            <p:ph type="title"/>
          </p:nvPr>
        </p:nvSpPr>
        <p:spPr>
          <a:xfrm>
            <a:off x="1189646" y="418937"/>
            <a:ext cx="11329200" cy="432000"/>
          </a:xfrm>
        </p:spPr>
        <p:txBody>
          <a:bodyPr/>
          <a:lstStyle/>
          <a:p>
            <a:r>
              <a:rPr lang="fr-FR" dirty="0" smtClean="0"/>
              <a:t>d)   Qu’est </a:t>
            </a:r>
            <a:r>
              <a:rPr lang="fr-FR" dirty="0"/>
              <a:t>ce qui explique le typage fort en TypeScript?</a:t>
            </a:r>
            <a:endParaRPr lang="fr-FR" sz="3600" dirty="0"/>
          </a:p>
        </p:txBody>
      </p:sp>
      <p:sp>
        <p:nvSpPr>
          <p:cNvPr id="30" name="Rectangle 29"/>
          <p:cNvSpPr/>
          <p:nvPr/>
        </p:nvSpPr>
        <p:spPr>
          <a:xfrm>
            <a:off x="2048244" y="2430524"/>
            <a:ext cx="72655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TypeScript est </a:t>
            </a:r>
            <a:r>
              <a:rPr lang="fr-F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fortement typé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- c'est-à-dire que les variables et autres structures de données peuvent être déclarées comme étant d'un type spécifique, comme une chaîne ou un booléen.</a:t>
            </a:r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90799" y="271195"/>
            <a:ext cx="93355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Expliquer les différences entre les interfaces et les classes</a:t>
            </a:r>
            <a:r>
              <a:rPr lang="fr-FR" sz="2800" b="1" dirty="0" smtClean="0"/>
              <a:t>.</a:t>
            </a:r>
            <a:endParaRPr lang="fr-FR" sz="4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120537" y="271195"/>
            <a:ext cx="8023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Arial" panose="020B0604020202020204" pitchFamily="34" charset="0"/>
              </a:rPr>
              <a:t>e)</a:t>
            </a:r>
            <a:endParaRPr lang="fr-FR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123156" y="181208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 smtClean="0"/>
              <a:t>Une classe peut être instancié c’est-à-dire peut contenir des objets tan disque une interface doit être implémenté et non instancié donc une interface est vu comme une interface</a:t>
            </a:r>
            <a:r>
              <a:rPr lang="fr-FR" sz="2400" b="1" dirty="0"/>
              <a:t/>
            </a:r>
            <a:br>
              <a:rPr lang="fr-FR" sz="2400" b="1" dirty="0"/>
            </a:b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9080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96733" y="788520"/>
            <a:ext cx="6697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</a:rPr>
              <a:t>Expliquer les notions comme : “export” devant une class, </a:t>
            </a:r>
            <a:r>
              <a:rPr lang="fr-FR" sz="2400" b="1" dirty="0" smtClean="0">
                <a:latin typeface="Arial" panose="020B0604020202020204" pitchFamily="34" charset="0"/>
              </a:rPr>
              <a:t>”import", et </a:t>
            </a:r>
            <a:r>
              <a:rPr lang="fr-FR" sz="2400" b="1" dirty="0">
                <a:latin typeface="Arial" panose="020B0604020202020204" pitchFamily="34" charset="0"/>
              </a:rPr>
              <a:t>”providers”</a:t>
            </a:r>
            <a:endParaRPr lang="fr-F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195693" y="788520"/>
            <a:ext cx="70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</a:rPr>
              <a:t>f</a:t>
            </a:r>
            <a:r>
              <a:rPr lang="fr-FR" sz="2400" b="1" dirty="0" smtClean="0">
                <a:latin typeface="Arial" panose="020B0604020202020204" pitchFamily="34" charset="0"/>
              </a:rPr>
              <a:t>)</a:t>
            </a:r>
            <a:endParaRPr lang="fr-FR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825750" y="1927293"/>
            <a:ext cx="66972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latin typeface="Arial" panose="020B0604020202020204" pitchFamily="34" charset="0"/>
              </a:rPr>
              <a:t>export </a:t>
            </a:r>
            <a:r>
              <a:rPr lang="fr-FR" sz="2400" b="1" dirty="0">
                <a:latin typeface="Arial" panose="020B0604020202020204" pitchFamily="34" charset="0"/>
              </a:rPr>
              <a:t>devant une </a:t>
            </a:r>
            <a:r>
              <a:rPr lang="fr-FR" sz="2400" b="1" dirty="0" smtClean="0">
                <a:latin typeface="Arial" panose="020B0604020202020204" pitchFamily="34" charset="0"/>
              </a:rPr>
              <a:t>class: </a:t>
            </a:r>
            <a:r>
              <a:rPr lang="fr-FR" sz="2000" b="1" dirty="0" smtClean="0">
                <a:latin typeface="Arial" panose="020B0604020202020204" pitchFamily="34" charset="0"/>
              </a:rPr>
              <a:t>permet de donné la possibilité a une classe d'être appeler ou utilisé dans une autre classe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5749" y="3537928"/>
            <a:ext cx="6697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latin typeface="Arial" panose="020B0604020202020204" pitchFamily="34" charset="0"/>
              </a:rPr>
              <a:t>Provider: Angular a besoin de provider lui indiquant comment produire l'instance de ce service</a:t>
            </a:r>
            <a:endParaRPr lang="fr-FR" sz="2000" b="1" dirty="0" smtClean="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56114" y="50394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400"/>
              </a:spcBef>
            </a:pPr>
            <a:r>
              <a:rPr lang="fr-FR" sz="3200" b="1" dirty="0" smtClean="0">
                <a:solidFill>
                  <a:srgbClr val="383838"/>
                </a:solidFill>
                <a:latin typeface="Georgia" panose="02040502050405020303" pitchFamily="18" charset="0"/>
              </a:rPr>
              <a:t>import</a:t>
            </a:r>
            <a:endParaRPr lang="fr-FR" b="1" dirty="0"/>
          </a:p>
          <a:p>
            <a:r>
              <a:rPr lang="fr-FR" b="1" dirty="0" smtClean="0">
                <a:solidFill>
                  <a:srgbClr val="383838"/>
                </a:solidFill>
                <a:latin typeface="Georgia" panose="02040502050405020303" pitchFamily="18" charset="0"/>
              </a:rPr>
              <a:t>Définit la liste des dépendances du module. Il s'agit généralement de la liste des modules contenant les composants utilisés par les composants de la section déclarations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4579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96315" y="558501"/>
            <a:ext cx="5282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/>
              <a:t>C’est quoi un décorateur ? Citer quelques uns et leurs utilités</a:t>
            </a:r>
            <a:endParaRPr lang="fr-FR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600602" y="578383"/>
            <a:ext cx="1064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>
                <a:latin typeface="Arial" panose="020B0604020202020204" pitchFamily="34" charset="0"/>
              </a:rPr>
              <a:t>g)</a:t>
            </a:r>
            <a:endParaRPr lang="fr-FR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234071" y="1670698"/>
            <a:ext cx="8727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Les </a:t>
            </a:r>
            <a:r>
              <a:rPr lang="fr-FR" sz="2400" b="1" dirty="0"/>
              <a:t>décorateurs Angular permettent de décrire au </a:t>
            </a:r>
            <a:r>
              <a:rPr lang="fr-FR" sz="2400" b="1" dirty="0" smtClean="0"/>
              <a:t>Framework </a:t>
            </a:r>
            <a:r>
              <a:rPr lang="fr-FR" sz="2400" b="1" dirty="0"/>
              <a:t>comment interpréter un élément. il est utilisé avec le préfixe </a:t>
            </a:r>
            <a:r>
              <a:rPr lang="fr-FR" dirty="0"/>
              <a:t>@</a:t>
            </a:r>
            <a:endParaRPr lang="fr-FR" sz="2400" b="1" dirty="0"/>
          </a:p>
        </p:txBody>
      </p:sp>
      <p:pic>
        <p:nvPicPr>
          <p:cNvPr id="13" name="Picture 2" descr="https://lh4.googleusercontent.com/YpYCOOhm7P1DZndLhAlQWtgRlTi5ifyLJq7745U2MQz-6cCGQCDet8vkCxU2S2yEFcjL9kzJowSEbjgIjbN4ene1bHJonm7ovvA_efct9vf1bl_B7U---o7UcXnnuOkAhKmM50Bj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83" y="2922210"/>
            <a:ext cx="4127087" cy="3415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4" name="Rectangle 13"/>
          <p:cNvSpPr/>
          <p:nvPr/>
        </p:nvSpPr>
        <p:spPr>
          <a:xfrm>
            <a:off x="475243" y="2922210"/>
            <a:ext cx="3315222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Oswald"/>
              </a:rPr>
              <a:t>@Input decorator</a:t>
            </a:r>
            <a:endParaRPr lang="fr-FR" b="1" dirty="0"/>
          </a:p>
          <a:p>
            <a:pPr>
              <a:spcAft>
                <a:spcPts val="1800"/>
              </a:spcAft>
            </a:pPr>
            <a:r>
              <a:rPr lang="fr-FR" b="1" dirty="0">
                <a:latin typeface="Georgia" panose="02040502050405020303" pitchFamily="18" charset="0"/>
              </a:rPr>
              <a:t>On utilise @input pour dire que cette propriété est une entrée (input) pour ce component.le décorateur @input permet de dire que notre component peut recevoir des messages à travers une propriété.</a:t>
            </a:r>
            <a:endParaRPr lang="fr-FR" b="1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8119229" y="2922210"/>
            <a:ext cx="3392191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latin typeface="Oswald"/>
              </a:rPr>
              <a:t>@Output decorator</a:t>
            </a:r>
            <a:endParaRPr lang="fr-FR" b="1" dirty="0"/>
          </a:p>
          <a:p>
            <a:pPr>
              <a:spcAft>
                <a:spcPts val="1800"/>
              </a:spcAft>
            </a:pPr>
            <a:r>
              <a:rPr lang="fr-FR" b="1" dirty="0">
                <a:latin typeface="Georgia" panose="02040502050405020303" pitchFamily="18" charset="0"/>
              </a:rPr>
              <a:t>le décorateur @Output est très similaire à l’input sauf que l’output est utilisé dans l’autre sens de la communication. </a:t>
            </a:r>
            <a:r>
              <a:rPr lang="fr-FR" b="1" dirty="0" err="1">
                <a:latin typeface="Georgia" panose="02040502050405020303" pitchFamily="18" charset="0"/>
              </a:rPr>
              <a:t>c.a.d</a:t>
            </a:r>
            <a:r>
              <a:rPr lang="fr-FR" b="1" dirty="0">
                <a:latin typeface="Georgia" panose="02040502050405020303" pitchFamily="18" charset="0"/>
              </a:rPr>
              <a:t> que le deuxième component peut répondre le premier component.</a:t>
            </a:r>
            <a:endParaRPr lang="fr-FR" b="1" dirty="0"/>
          </a:p>
          <a:p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75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9"/>
            <a:ext cx="9380611" cy="6839351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 txBox="1">
            <a:spLocks/>
          </p:cNvSpPr>
          <p:nvPr/>
        </p:nvSpPr>
        <p:spPr>
          <a:xfrm>
            <a:off x="12034320" y="6528106"/>
            <a:ext cx="432000" cy="432000"/>
          </a:xfrm>
          <a:prstGeom prst="rect">
            <a:avLst/>
          </a:prstGeom>
        </p:spPr>
        <p:txBody>
          <a:bodyPr rtlCol="0"/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25187" y="352697"/>
            <a:ext cx="506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1" dirty="0" smtClean="0">
                <a:solidFill>
                  <a:schemeClr val="bg2">
                    <a:lumMod val="10000"/>
                  </a:schemeClr>
                </a:solidFill>
              </a:rPr>
              <a:t>Les Membres du Groupe</a:t>
            </a:r>
            <a:endParaRPr lang="fr-FR" sz="40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474926" y="1784783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Abdoul Aziz Maiga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444445" y="1259833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Mohamed Bah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474926" y="3322274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Ibrahim Diawara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74926" y="2910124"/>
            <a:ext cx="271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Fatimata  Diagouraga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444443" y="3772596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Fatoumata N’Djim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9444444" y="4233940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Ibrahim Konaté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74926" y="5036831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Hady Fofana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474926" y="4624681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Fadiala Sidibé</a:t>
            </a:r>
            <a:endParaRPr lang="fr-FR" sz="2000" b="1" dirty="0">
              <a:solidFill>
                <a:srgbClr val="FFC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9474926" y="2351448"/>
            <a:ext cx="2155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C000"/>
                </a:solidFill>
              </a:rPr>
              <a:t>Dramane Diarra</a:t>
            </a:r>
            <a:endParaRPr lang="fr-FR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9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640338" y="2238081"/>
            <a:ext cx="4793714" cy="2078699"/>
          </a:xfrm>
        </p:spPr>
        <p:txBody>
          <a:bodyPr rtlCol="0"/>
          <a:lstStyle/>
          <a:p>
            <a:pPr algn="ctr" rtl="0"/>
            <a:r>
              <a:rPr lang="fr-FR"/>
              <a:t>Merci </a:t>
            </a:r>
            <a:r>
              <a:rPr lang="fr-FR" smtClean="0"/>
              <a:t>POUR</a:t>
            </a:r>
            <a:r>
              <a:rPr lang="fr-FR" smtClean="0"/>
              <a:t> </a:t>
            </a:r>
            <a:r>
              <a:rPr lang="fr-FR" dirty="0"/>
              <a:t>votre </a:t>
            </a:r>
            <a:r>
              <a:rPr lang="fr-FR" dirty="0" smtClean="0"/>
              <a:t>attention!</a:t>
            </a:r>
            <a:endParaRPr lang="fr-FR" dirty="0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20</a:t>
            </a:fld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61" y="1556112"/>
            <a:ext cx="5719083" cy="38127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 txBox="1">
            <a:spLocks/>
          </p:cNvSpPr>
          <p:nvPr/>
        </p:nvSpPr>
        <p:spPr>
          <a:xfrm>
            <a:off x="411725" y="2243538"/>
            <a:ext cx="6241623" cy="998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fr-FR" sz="2800" b="1" dirty="0" smtClean="0">
                <a:solidFill>
                  <a:schemeClr val="bg1"/>
                </a:solidFill>
              </a:rPr>
              <a:t>Node Js est une technologie qui permet d'exécuter du JavaScript de côté serveur.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0" name="Espace réservé du contenu 5"/>
          <p:cNvSpPr txBox="1">
            <a:spLocks/>
          </p:cNvSpPr>
          <p:nvPr/>
        </p:nvSpPr>
        <p:spPr>
          <a:xfrm>
            <a:off x="2079418" y="801729"/>
            <a:ext cx="3289417" cy="4261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fr-FR" sz="2800" b="1" dirty="0" smtClean="0">
                <a:solidFill>
                  <a:schemeClr val="bg1"/>
                </a:solidFill>
              </a:rPr>
              <a:t>a) C’est Quoi Node js?</a:t>
            </a:r>
            <a:endParaRPr lang="fr-FR" sz="2800" b="1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s://lh5.googleusercontent.com/Gbedl3Pixerhk_zOA2KS_BopZDlRbg9_QlnbM8yggzXfoaiXJS9CwnNxkRphEm9EcjxrXEJ0kcYZiF4TNPGEdMkswvXeCcMWauWWSM4SOQRpLCQv6vxv6oDHhlcUeoJwA1huFrtM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16" y="1802677"/>
            <a:ext cx="4264070" cy="2600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Ordinateur portable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6537" y="74477"/>
            <a:ext cx="3475177" cy="3555252"/>
          </a:xfr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67292" y="-161534"/>
            <a:ext cx="6965474" cy="75308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>
                <a:solidFill>
                  <a:srgbClr val="FF0000"/>
                </a:solidFill>
              </a:rPr>
              <a:t>Présentation de l'environnement de développement Node js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85634" y="74477"/>
            <a:ext cx="583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/>
              <a:t>b</a:t>
            </a:r>
            <a:r>
              <a:rPr lang="fr-FR" sz="3200" dirty="0" smtClean="0"/>
              <a:t>)</a:t>
            </a:r>
            <a:endParaRPr lang="fr-FR" dirty="0"/>
          </a:p>
        </p:txBody>
      </p:sp>
      <p:graphicFrame>
        <p:nvGraphicFramePr>
          <p:cNvPr id="10" name="Diagramme 9"/>
          <p:cNvGraphicFramePr/>
          <p:nvPr>
            <p:extLst>
              <p:ext uri="{D42A27DB-BD31-4B8C-83A1-F6EECF244321}">
                <p14:modId xmlns:p14="http://schemas.microsoft.com/office/powerpoint/2010/main" val="2182161334"/>
              </p:ext>
            </p:extLst>
          </p:nvPr>
        </p:nvGraphicFramePr>
        <p:xfrm>
          <a:off x="85634" y="726956"/>
          <a:ext cx="8078651" cy="3996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33382" y="108636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app.yaml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2571" y="2307494"/>
            <a:ext cx="160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   </a:t>
            </a:r>
            <a:r>
              <a:rPr lang="fr-FR" sz="1600" b="1" dirty="0">
                <a:solidFill>
                  <a:srgbClr val="FF0000"/>
                </a:solidFill>
              </a:rPr>
              <a:t>package.json</a:t>
            </a:r>
            <a:endParaRPr lang="fr-FR" sz="16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38609" y="3223521"/>
            <a:ext cx="105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Node </a:t>
            </a:r>
            <a:r>
              <a:rPr lang="fr-FR" b="1" dirty="0">
                <a:solidFill>
                  <a:srgbClr val="FF0000"/>
                </a:solidFill>
              </a:rPr>
              <a:t>server.js</a:t>
            </a:r>
            <a:endParaRPr lang="fr-FR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786356070"/>
              </p:ext>
            </p:extLst>
          </p:nvPr>
        </p:nvGraphicFramePr>
        <p:xfrm>
          <a:off x="33382" y="4252716"/>
          <a:ext cx="8039463" cy="2486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235130" y="4489057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69815" y="5476520"/>
            <a:ext cx="770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X-</a:t>
            </a:r>
            <a:r>
              <a:rPr lang="fr-FR" sz="1400" b="1" dirty="0" err="1">
                <a:solidFill>
                  <a:srgbClr val="FF0000"/>
                </a:solidFill>
              </a:rPr>
              <a:t>Forwarded</a:t>
            </a:r>
            <a:r>
              <a:rPr lang="fr-FR" sz="1400" b="1" dirty="0">
                <a:solidFill>
                  <a:srgbClr val="FF0000"/>
                </a:solidFill>
              </a:rPr>
              <a:t>-For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2. ng-cli : la ligne de commande pour Angular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98" y="2333231"/>
            <a:ext cx="5466294" cy="3074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5" name="Rectangle 4"/>
          <p:cNvSpPr/>
          <p:nvPr/>
        </p:nvSpPr>
        <p:spPr>
          <a:xfrm>
            <a:off x="7334310" y="2698991"/>
            <a:ext cx="42916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Angular Cli </a:t>
            </a:r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</a:rPr>
              <a:t>est un </a:t>
            </a:r>
            <a:r>
              <a:rPr lang="fr-FR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outil développé </a:t>
            </a:r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</a:rPr>
              <a:t>par Google permettant la création rapide d'une application Angular.</a:t>
            </a:r>
            <a:endParaRPr lang="fr-FR" sz="4000" b="1" i="0" u="none" strike="noStrike" dirty="0">
              <a:solidFill>
                <a:schemeClr val="bg1"/>
              </a:solidFill>
              <a:effectLst/>
              <a:latin typeface="Robo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51522" y="919600"/>
            <a:ext cx="79546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c)</a:t>
            </a:r>
            <a:r>
              <a:rPr lang="fr-FR" sz="2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fr-FR" sz="4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Qu’est </a:t>
            </a:r>
            <a:r>
              <a:rPr lang="fr-FR" sz="4000" b="1" dirty="0">
                <a:solidFill>
                  <a:schemeClr val="bg1"/>
                </a:solidFill>
                <a:latin typeface="Arial" panose="020B0604020202020204" pitchFamily="34" charset="0"/>
              </a:rPr>
              <a:t>ce que CLI Angular ?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3" y="259269"/>
            <a:ext cx="6994080" cy="834399"/>
          </a:xfrm>
        </p:spPr>
        <p:txBody>
          <a:bodyPr rtlCol="0"/>
          <a:lstStyle/>
          <a:p>
            <a:r>
              <a:rPr lang="fr-FR" dirty="0"/>
              <a:t>d) 	C’est quoi un module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smtClean="0"/>
              <a:pPr algn="ctr" rtl="0"/>
              <a:t>6</a:t>
            </a:fld>
            <a:endParaRPr lang="fr-FR" dirty="0"/>
          </a:p>
        </p:txBody>
      </p:sp>
      <p:pic>
        <p:nvPicPr>
          <p:cNvPr id="9" name="Espace réservé d’image 8" descr="Homme consultant son smartphone debout sur un trottoir">
            <a:extLst>
              <a:ext uri="{FF2B5EF4-FFF2-40B4-BE49-F238E27FC236}">
                <a16:creationId xmlns:a16="http://schemas.microsoft.com/office/drawing/2014/main" id="{42799937-A44F-4FB1-A231-F54C02388DB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9692" y="1433932"/>
            <a:ext cx="3835988" cy="3937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Ovale 5" descr="Arrière-plan logo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618755" y="676469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228217" y="1658983"/>
            <a:ext cx="1644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Module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1303" y="3708162"/>
            <a:ext cx="5548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un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module </a:t>
            </a:r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désigne généralement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un bout de code qui représente </a:t>
            </a:r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la fonctionnalité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d’une application ou d'un </a:t>
            </a:r>
            <a:r>
              <a:rPr lang="fr-FR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site </a:t>
            </a:r>
            <a:r>
              <a:rPr 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27919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7" name="Picture 2" descr="https://lh5.googleusercontent.com/GorjC1buYA4zcHXdUJC3RdV7p6lsIaCl1k-T9Oz24H6UdEVdTMGgisRslVG5mbs97WPgmgYF5lA63oUlvj6Yz_zuMvVMJEG3C8X4_VN_fvW1WIt92YIutr0x1NF-5cUdGHm05lYk=s0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" r="2612"/>
          <a:stretch>
            <a:fillRect/>
          </a:stretch>
        </p:blipFill>
        <p:spPr bwMode="auto">
          <a:xfrm>
            <a:off x="0" y="908264"/>
            <a:ext cx="5708469" cy="432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6950867" y="607818"/>
            <a:ext cx="4361497" cy="6008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b="1" dirty="0" smtClean="0"/>
              <a:t>e) </a:t>
            </a:r>
            <a:r>
              <a:rPr lang="fr-FR" sz="2800" b="1" dirty="0" smtClean="0"/>
              <a:t>C’est quoi un component?</a:t>
            </a:r>
            <a:endParaRPr lang="fr-FR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6950867" y="2458238"/>
            <a:ext cx="46402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bg1"/>
                </a:solidFill>
              </a:rPr>
              <a:t>Dans </a:t>
            </a:r>
            <a:r>
              <a:rPr lang="fr-FR" sz="2800" b="1" dirty="0">
                <a:solidFill>
                  <a:schemeClr val="bg1"/>
                </a:solidFill>
              </a:rPr>
              <a:t>Angular , un composant est un élément réutilisable de l'application, constitué d'une vue et d'un ensemble de traitements associés à cette vue.</a:t>
            </a:r>
            <a:endParaRPr lang="fr-FR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A5D44-66B7-440E-B8AF-C1EE434FE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smtClean="0"/>
              <a:pPr algn="ctr" rtl="0"/>
              <a:t>8</a:t>
            </a:fld>
            <a:endParaRPr lang="fr-FR" dirty="0"/>
          </a:p>
        </p:txBody>
      </p:sp>
      <p:sp>
        <p:nvSpPr>
          <p:cNvPr id="6" name="Ovale 5" descr="Arrière-plan logo">
            <a:extLst>
              <a:ext uri="{FF2B5EF4-FFF2-40B4-BE49-F238E27FC236}">
                <a16:creationId xmlns:a16="http://schemas.microsoft.com/office/drawing/2014/main" id="{05B0670B-BF1F-4BCF-B83C-74D893BF46CC}"/>
              </a:ext>
            </a:extLst>
          </p:cNvPr>
          <p:cNvSpPr/>
          <p:nvPr/>
        </p:nvSpPr>
        <p:spPr>
          <a:xfrm>
            <a:off x="9618755" y="676469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7" name="Image 6" descr="Logo Contoso">
            <a:extLst>
              <a:ext uri="{FF2B5EF4-FFF2-40B4-BE49-F238E27FC236}">
                <a16:creationId xmlns:a16="http://schemas.microsoft.com/office/drawing/2014/main" id="{65227EBC-85F6-4D53-9C19-579BACEE75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0513" y="1510868"/>
            <a:ext cx="1728108" cy="666751"/>
          </a:xfrm>
          <a:prstGeom prst="rect">
            <a:avLst/>
          </a:prstGeom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541423" y="635657"/>
            <a:ext cx="2359434" cy="875211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f)  C’est quoi un Service?</a:t>
            </a:r>
          </a:p>
          <a:p>
            <a:endParaRPr lang="fr-FR" dirty="0"/>
          </a:p>
        </p:txBody>
      </p:sp>
      <p:pic>
        <p:nvPicPr>
          <p:cNvPr id="5122" name="Picture 2" descr="https://lh6.googleusercontent.com/gW24eO57_v3e7jRP5mAy99FRT70lkki6377j2UGNVv35jO-a5UROIkb4T20gprmDChASk08hW3anNjKtaICVcNOO0moAEj0nF8jMp2EV6rrehBBo43AyBdbnLzflNrQKRMudwre2=s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47" y="2542514"/>
            <a:ext cx="3862297" cy="21492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1" name="Rectangle 10"/>
          <p:cNvSpPr/>
          <p:nvPr/>
        </p:nvSpPr>
        <p:spPr>
          <a:xfrm>
            <a:off x="164184" y="3491470"/>
            <a:ext cx="547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</a:rPr>
              <a:t>Un service est un moyen de partager des informations entre des classes qui ne se connaissent pas.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3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CAA4E-665D-43A4-B900-A849C2DFB92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120641" y="345029"/>
            <a:ext cx="6383892" cy="1175657"/>
          </a:xfrm>
        </p:spPr>
        <p:txBody>
          <a:bodyPr rtlCol="0"/>
          <a:lstStyle/>
          <a:p>
            <a:r>
              <a:rPr lang="fr-FR" dirty="0"/>
              <a:t>g) 	C’est quoi un Pipe?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EFF07F-FAEE-4EDA-A822-96C6B92C5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mtClean="0">
                <a:solidFill>
                  <a:schemeClr val="bg1"/>
                </a:solidFill>
              </a:rPr>
              <a:pPr algn="ctr" rtl="0"/>
              <a:t>9</a:t>
            </a:fld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4558" y="2348750"/>
            <a:ext cx="40445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Le </a:t>
            </a:r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</a:rPr>
              <a:t>pipe est un moyen d'appliquer des transformations sur nos données, directement depuis le </a:t>
            </a:r>
            <a:r>
              <a:rPr lang="fr-FR" sz="2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Template HTML</a:t>
            </a:r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lh6.googleusercontent.com/7vIp1fw5kAkwchcMg45VMdcCMwpU7YwNxUNv9ag8K3MQQbXmbvdxfclXZFU2gURHcL8ELVHv_sF7jQJnUEdJ5Cny2-gOIPYWsbNsc3lQiI9GdoDG2M98-mcrpqYJ8OTxcVSHhTFG=s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82" y="2348750"/>
            <a:ext cx="4288259" cy="1791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6610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Contoso Theme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613_TF66873322" id="{F3478595-E3D8-4C02-97D6-799E0E216FC5}" vid="{5365C1F7-A18B-4351-BFF3-1B62810BF14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F3C09B-154E-4A52-A906-C3F4A2C7E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B3A9A4-3B1F-4ADC-9D4B-3B70E586C5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33E771-E022-4C55-86B2-92F4B446C69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rapide avec suite rose</Template>
  <TotalTime>0</TotalTime>
  <Words>766</Words>
  <Application>Microsoft Office PowerPoint</Application>
  <PresentationFormat>Grand écran</PresentationFormat>
  <Paragraphs>116</Paragraphs>
  <Slides>20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Arial Rounded MT Bold</vt:lpstr>
      <vt:lpstr>Calibri</vt:lpstr>
      <vt:lpstr>Corbel</vt:lpstr>
      <vt:lpstr>Georgia</vt:lpstr>
      <vt:lpstr>Oswald</vt:lpstr>
      <vt:lpstr>Roboto</vt:lpstr>
      <vt:lpstr>Times New Roman</vt:lpstr>
      <vt:lpstr>Wingdings</vt:lpstr>
      <vt:lpstr>Thème Office</vt:lpstr>
      <vt:lpstr>   VEILLE  SUR  Framework ANGULAR   </vt:lpstr>
      <vt:lpstr>Présentation PowerPoint</vt:lpstr>
      <vt:lpstr>Présentation PowerPoint</vt:lpstr>
      <vt:lpstr>Présentation PowerPoint</vt:lpstr>
      <vt:lpstr>Présentation PowerPoint</vt:lpstr>
      <vt:lpstr>d)  C’est quoi un module</vt:lpstr>
      <vt:lpstr>Présentation PowerPoint</vt:lpstr>
      <vt:lpstr>Présentation PowerPoint</vt:lpstr>
      <vt:lpstr>g)  C’est quoi un Pipe?</vt:lpstr>
      <vt:lpstr>Présentation PowerPoint</vt:lpstr>
      <vt:lpstr>Présentation PowerPoint</vt:lpstr>
      <vt:lpstr>Présentation PowerPoint</vt:lpstr>
      <vt:lpstr>Présentation PowerPoint</vt:lpstr>
      <vt:lpstr>b)  C’est quoi TypeScript? </vt:lpstr>
      <vt:lpstr>Présentation PowerPoint</vt:lpstr>
      <vt:lpstr>d)   Qu’est ce qui explique le typage fort en TypeScript?</vt:lpstr>
      <vt:lpstr>Présentation PowerPoint</vt:lpstr>
      <vt:lpstr>Présentation PowerPoint</vt:lpstr>
      <vt:lpstr>Présentation PowerPoint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2021-09-02T13:26:42Z</dcterms:created>
  <dcterms:modified xsi:type="dcterms:W3CDTF">2021-09-06T09:34:50Z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