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9"/>
  </p:notesMasterIdLst>
  <p:handoutMasterIdLst>
    <p:handoutMasterId r:id="rId20"/>
  </p:handoutMasterIdLst>
  <p:sldIdLst>
    <p:sldId id="256" r:id="rId2"/>
    <p:sldId id="2439" r:id="rId3"/>
    <p:sldId id="2440" r:id="rId4"/>
    <p:sldId id="260" r:id="rId5"/>
    <p:sldId id="2434" r:id="rId6"/>
    <p:sldId id="258" r:id="rId7"/>
    <p:sldId id="2432" r:id="rId8"/>
    <p:sldId id="2438" r:id="rId9"/>
    <p:sldId id="2442" r:id="rId10"/>
    <p:sldId id="2433" r:id="rId11"/>
    <p:sldId id="2448" r:id="rId12"/>
    <p:sldId id="2447" r:id="rId13"/>
    <p:sldId id="2449" r:id="rId14"/>
    <p:sldId id="2444" r:id="rId15"/>
    <p:sldId id="2446" r:id="rId16"/>
    <p:sldId id="2445" r:id="rId17"/>
    <p:sldId id="2441" r:id="rId18"/>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sorterViewPr>
    <p:cViewPr>
      <p:scale>
        <a:sx n="100" d="100"/>
        <a:sy n="100" d="100"/>
      </p:scale>
      <p:origin x="0" y="-557"/>
    </p:cViewPr>
  </p:sorter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7E76542-B352-43FB-BB84-C98836247367}" type="datetime1">
              <a:rPr lang="fr-FR" smtClean="0"/>
              <a:t>15/09/2021</a:t>
            </a:fld>
            <a:endParaRPr lang="fr-FR" dirty="0"/>
          </a:p>
        </p:txBody>
      </p:sp>
      <p:sp>
        <p:nvSpPr>
          <p:cNvPr id="4" name="Espace réservé du pied de page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3422B72-BD1C-4F41-B10E-CA0BEB17901E}" type="slidenum">
              <a:rPr lang="fr-FR" smtClean="0"/>
              <a:t>‹N°›</a:t>
            </a:fld>
            <a:endParaRPr lang="fr-FR"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DA2511-F204-4F86-8416-164020DAC540}" type="datetime1">
              <a:rPr lang="fr-FR" smtClean="0"/>
              <a:pPr/>
              <a:t>15/09/2021</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A3BE989-76B8-4F13-9267-01FDA45C437A}" type="slidenum">
              <a:rPr lang="fr-FR" noProof="0" smtClean="0"/>
              <a:t>‹N°›</a:t>
            </a:fld>
            <a:endParaRPr lang="fr-FR" noProof="0"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1</a:t>
            </a:fld>
            <a:endParaRPr lang="fr-FR" dirty="0"/>
          </a:p>
        </p:txBody>
      </p:sp>
    </p:spTree>
    <p:extLst>
      <p:ext uri="{BB962C8B-B14F-4D97-AF65-F5344CB8AC3E}">
        <p14:creationId xmlns:p14="http://schemas.microsoft.com/office/powerpoint/2010/main" val="32282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10</a:t>
            </a:fld>
            <a:endParaRPr lang="fr-FR" dirty="0"/>
          </a:p>
        </p:txBody>
      </p:sp>
    </p:spTree>
    <p:extLst>
      <p:ext uri="{BB962C8B-B14F-4D97-AF65-F5344CB8AC3E}">
        <p14:creationId xmlns:p14="http://schemas.microsoft.com/office/powerpoint/2010/main" val="3402475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17</a:t>
            </a:fld>
            <a:endParaRPr lang="fr-FR" dirty="0"/>
          </a:p>
        </p:txBody>
      </p:sp>
    </p:spTree>
    <p:extLst>
      <p:ext uri="{BB962C8B-B14F-4D97-AF65-F5344CB8AC3E}">
        <p14:creationId xmlns:p14="http://schemas.microsoft.com/office/powerpoint/2010/main" val="1960199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2</a:t>
            </a:fld>
            <a:endParaRPr lang="fr-FR" dirty="0"/>
          </a:p>
        </p:txBody>
      </p:sp>
    </p:spTree>
    <p:extLst>
      <p:ext uri="{BB962C8B-B14F-4D97-AF65-F5344CB8AC3E}">
        <p14:creationId xmlns:p14="http://schemas.microsoft.com/office/powerpoint/2010/main" val="69180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3</a:t>
            </a:fld>
            <a:endParaRPr lang="fr-FR" dirty="0"/>
          </a:p>
        </p:txBody>
      </p:sp>
    </p:spTree>
    <p:extLst>
      <p:ext uri="{BB962C8B-B14F-4D97-AF65-F5344CB8AC3E}">
        <p14:creationId xmlns:p14="http://schemas.microsoft.com/office/powerpoint/2010/main" val="1598277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4</a:t>
            </a:fld>
            <a:endParaRPr lang="fr-FR" dirty="0"/>
          </a:p>
        </p:txBody>
      </p:sp>
    </p:spTree>
    <p:extLst>
      <p:ext uri="{BB962C8B-B14F-4D97-AF65-F5344CB8AC3E}">
        <p14:creationId xmlns:p14="http://schemas.microsoft.com/office/powerpoint/2010/main" val="1727613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5</a:t>
            </a:fld>
            <a:endParaRPr lang="fr-FR" dirty="0"/>
          </a:p>
        </p:txBody>
      </p:sp>
    </p:spTree>
    <p:extLst>
      <p:ext uri="{BB962C8B-B14F-4D97-AF65-F5344CB8AC3E}">
        <p14:creationId xmlns:p14="http://schemas.microsoft.com/office/powerpoint/2010/main" val="3219267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6</a:t>
            </a:fld>
            <a:endParaRPr lang="fr-FR" dirty="0"/>
          </a:p>
        </p:txBody>
      </p:sp>
    </p:spTree>
    <p:extLst>
      <p:ext uri="{BB962C8B-B14F-4D97-AF65-F5344CB8AC3E}">
        <p14:creationId xmlns:p14="http://schemas.microsoft.com/office/powerpoint/2010/main" val="665963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7</a:t>
            </a:fld>
            <a:endParaRPr lang="fr-FR" dirty="0"/>
          </a:p>
        </p:txBody>
      </p:sp>
    </p:spTree>
    <p:extLst>
      <p:ext uri="{BB962C8B-B14F-4D97-AF65-F5344CB8AC3E}">
        <p14:creationId xmlns:p14="http://schemas.microsoft.com/office/powerpoint/2010/main" val="1066407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8</a:t>
            </a:fld>
            <a:endParaRPr lang="fr-FR" dirty="0"/>
          </a:p>
        </p:txBody>
      </p:sp>
    </p:spTree>
    <p:extLst>
      <p:ext uri="{BB962C8B-B14F-4D97-AF65-F5344CB8AC3E}">
        <p14:creationId xmlns:p14="http://schemas.microsoft.com/office/powerpoint/2010/main" val="3597161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9</a:t>
            </a:fld>
            <a:endParaRPr lang="fr-FR" dirty="0"/>
          </a:p>
        </p:txBody>
      </p:sp>
    </p:spTree>
    <p:extLst>
      <p:ext uri="{BB962C8B-B14F-4D97-AF65-F5344CB8AC3E}">
        <p14:creationId xmlns:p14="http://schemas.microsoft.com/office/powerpoint/2010/main" val="1860869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couverture">
    <p:spTree>
      <p:nvGrpSpPr>
        <p:cNvPr id="1" name=""/>
        <p:cNvGrpSpPr/>
        <p:nvPr/>
      </p:nvGrpSpPr>
      <p:grpSpPr>
        <a:xfrm>
          <a:off x="0" y="0"/>
          <a:ext cx="0" cy="0"/>
          <a:chOff x="0" y="0"/>
          <a:chExt cx="0" cy="0"/>
        </a:xfrm>
      </p:grpSpPr>
      <p:sp>
        <p:nvSpPr>
          <p:cNvPr id="12" name="Espace réservé d’image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rtlCol="0"/>
          <a:lstStyle/>
          <a:p>
            <a:pPr rtl="0"/>
            <a:r>
              <a:rPr lang="fr-FR" noProof="0" smtClean="0"/>
              <a:t>Cliquez sur l'icône pour ajouter une image</a:t>
            </a:r>
            <a:endParaRPr lang="fr-FR" noProof="0" dirty="0"/>
          </a:p>
        </p:txBody>
      </p:sp>
      <p:grpSp>
        <p:nvGrpSpPr>
          <p:cNvPr id="14" name="Groupe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2" name="Titr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rtlCol="0" anchor="b">
            <a:normAutofit/>
          </a:bodyPr>
          <a:lstStyle>
            <a:lvl1pPr algn="ctr">
              <a:defRPr sz="4800" b="1">
                <a:solidFill>
                  <a:srgbClr val="2F3342"/>
                </a:solidFill>
                <a:latin typeface="+mj-lt"/>
              </a:defRPr>
            </a:lvl1pPr>
          </a:lstStyle>
          <a:p>
            <a:pPr rtl="0"/>
            <a:r>
              <a:rPr lang="fr-FR" noProof="0" dirty="0"/>
              <a:t>Cliquez pour modifier </a:t>
            </a:r>
            <a:br>
              <a:rPr lang="fr-FR" noProof="0" dirty="0"/>
            </a:br>
            <a:r>
              <a:rPr lang="fr-FR" noProof="0" dirty="0"/>
              <a:t>le style du titre du masque</a:t>
            </a:r>
          </a:p>
        </p:txBody>
      </p:sp>
      <p:sp>
        <p:nvSpPr>
          <p:cNvPr id="3" name="Sous-titr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rtlCol="0"/>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smtClean="0"/>
              <a:t>Modifier le style des sous-titres du masque</a:t>
            </a:r>
            <a:endParaRPr lang="fr-FR" noProof="0"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grpSp>
        <p:nvGrpSpPr>
          <p:cNvPr id="14" name="Groupe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2" name="Titr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rtlCol="0" anchor="b">
            <a:normAutofit/>
          </a:bodyPr>
          <a:lstStyle>
            <a:lvl1pPr algn="ctr">
              <a:defRPr sz="4400" b="1">
                <a:solidFill>
                  <a:schemeClr val="tx1"/>
                </a:solidFill>
                <a:latin typeface="+mj-lt"/>
              </a:defRPr>
            </a:lvl1pPr>
          </a:lstStyle>
          <a:p>
            <a:pPr rtl="0"/>
            <a:r>
              <a:rPr lang="fr-FR" noProof="0" dirty="0"/>
              <a:t>Cliquez pour modifier </a:t>
            </a:r>
            <a:br>
              <a:rPr lang="fr-FR" noProof="0" dirty="0"/>
            </a:br>
            <a:r>
              <a:rPr lang="fr-FR" noProof="0" dirty="0"/>
              <a:t>le style du titre du masque</a:t>
            </a:r>
          </a:p>
        </p:txBody>
      </p:sp>
      <p:sp>
        <p:nvSpPr>
          <p:cNvPr id="3" name="Sous-titr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rtlCol="0"/>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smtClean="0"/>
              <a:t>Modifier le style des sous-titres du masque</a:t>
            </a:r>
            <a:endParaRPr lang="fr-FR" noProof="0" dirty="0"/>
          </a:p>
        </p:txBody>
      </p:sp>
    </p:spTree>
    <p:extLst>
      <p:ext uri="{BB962C8B-B14F-4D97-AF65-F5344CB8AC3E}">
        <p14:creationId xmlns:p14="http://schemas.microsoft.com/office/powerpoint/2010/main" val="2046122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grpSp>
        <p:nvGrpSpPr>
          <p:cNvPr id="14" name="Groupe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pic>
          <p:nvPicPr>
            <p:cNvPr id="17" name="Graphisme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grpSp>
      <p:sp>
        <p:nvSpPr>
          <p:cNvPr id="8" name="Titr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rtlCol="0">
            <a:normAutofit/>
          </a:bodyPr>
          <a:lstStyle>
            <a:lvl1pPr algn="ctr">
              <a:defRPr sz="4400" b="1" spc="300">
                <a:solidFill>
                  <a:schemeClr val="tx1"/>
                </a:solidFill>
                <a:latin typeface="+mj-lt"/>
              </a:defRPr>
            </a:lvl1pPr>
          </a:lstStyle>
          <a:p>
            <a:pPr rtl="0"/>
            <a:r>
              <a:rPr lang="fr-FR" noProof="0" smtClean="0"/>
              <a:t>Modifiez le style du titre</a:t>
            </a:r>
            <a:endParaRPr lang="fr-FR" noProof="0" dirty="0"/>
          </a:p>
        </p:txBody>
      </p:sp>
      <p:sp>
        <p:nvSpPr>
          <p:cNvPr id="2" name="Espace réservé du pied de page 1">
            <a:extLst>
              <a:ext uri="{FF2B5EF4-FFF2-40B4-BE49-F238E27FC236}">
                <a16:creationId xmlns:a16="http://schemas.microsoft.com/office/drawing/2014/main" id="{C5F17219-39C2-44C1-BFC9-BA0D7ACD78D1}"/>
              </a:ext>
            </a:extLst>
          </p:cNvPr>
          <p:cNvSpPr>
            <a:spLocks noGrp="1"/>
          </p:cNvSpPr>
          <p:nvPr>
            <p:ph type="ftr" sz="quarter" idx="16"/>
          </p:nvPr>
        </p:nvSpPr>
        <p:spPr/>
        <p:txBody>
          <a:bodyPr rtlCol="0"/>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
        <p:nvSpPr>
          <p:cNvPr id="11" name="Espace réservé du texte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rtl="0"/>
            <a:r>
              <a:rPr lang="fr-FR" noProof="0" dirty="0"/>
              <a:t>MODIFIEZ LES STYLES DU TEXTE DU MASQUE</a:t>
            </a:r>
          </a:p>
        </p:txBody>
      </p:sp>
    </p:spTree>
    <p:extLst>
      <p:ext uri="{BB962C8B-B14F-4D97-AF65-F5344CB8AC3E}">
        <p14:creationId xmlns:p14="http://schemas.microsoft.com/office/powerpoint/2010/main" val="2263729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rtlCol="0"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smtClean="0"/>
              <a:t>Modifier les styles du texte du masque</a:t>
            </a:r>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2" name="Titr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rtlCol="0">
            <a:noAutofit/>
          </a:bodyPr>
          <a:lstStyle>
            <a:lvl1pPr>
              <a:defRPr sz="2800"/>
            </a:lvl1pPr>
          </a:lstStyle>
          <a:p>
            <a:pPr rtl="0"/>
            <a:r>
              <a:rPr lang="fr-FR" noProof="0" smtClean="0"/>
              <a:t>Modifiez le style du titre</a:t>
            </a:r>
            <a:endParaRPr lang="fr-FR" noProof="0" dirty="0"/>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5" name="Espace réservé du pied de page 4">
            <a:extLst>
              <a:ext uri="{FF2B5EF4-FFF2-40B4-BE49-F238E27FC236}">
                <a16:creationId xmlns:a16="http://schemas.microsoft.com/office/drawing/2014/main" id="{750DA028-023B-4883-9A48-70FD7A2E5226}"/>
              </a:ext>
            </a:extLst>
          </p:cNvPr>
          <p:cNvSpPr>
            <a:spLocks noGrp="1"/>
          </p:cNvSpPr>
          <p:nvPr>
            <p:ph type="ftr" sz="quarter" idx="16"/>
          </p:nvPr>
        </p:nvSpPr>
        <p:spPr/>
        <p:txBody>
          <a:bodyPr rtlCol="0"/>
          <a:lstStyle/>
          <a:p>
            <a:pPr rtl="0"/>
            <a:r>
              <a:rPr lang="fr-FR" noProof="0" dirty="0"/>
              <a:t>Ajouter un pied de page</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6" name="Espace réservé du numéro de diapositive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
        <p:nvSpPr>
          <p:cNvPr id="14" name="Espace réservé du texte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rtl="0"/>
            <a:r>
              <a:rPr lang="fr-FR" noProof="0" smtClean="0"/>
              <a:t>Modifier les styles du texte du masque</a:t>
            </a:r>
          </a:p>
        </p:txBody>
      </p:sp>
      <p:sp>
        <p:nvSpPr>
          <p:cNvPr id="16" name="Espace réservé du contenu 5">
            <a:extLst>
              <a:ext uri="{FF2B5EF4-FFF2-40B4-BE49-F238E27FC236}">
                <a16:creationId xmlns:a16="http://schemas.microsoft.com/office/drawing/2014/main" id="{12AF2780-75D3-4992-93BC-8EA50C648A8E}"/>
              </a:ext>
            </a:extLst>
          </p:cNvPr>
          <p:cNvSpPr>
            <a:spLocks noGrp="1"/>
          </p:cNvSpPr>
          <p:nvPr>
            <p:ph sz="quarter" idx="4"/>
          </p:nvPr>
        </p:nvSpPr>
        <p:spPr>
          <a:xfrm>
            <a:off x="8153394" y="2108201"/>
            <a:ext cx="3464721" cy="3684588"/>
          </a:xfrm>
        </p:spPr>
        <p:txBody>
          <a:bodyPr rtlCol="0">
            <a:normAutofit/>
          </a:bodyPr>
          <a:lstStyle>
            <a:lvl1pPr>
              <a:defRPr sz="1600"/>
            </a:lvl1pPr>
            <a:lvl2pPr>
              <a:defRPr sz="1400"/>
            </a:lvl2pPr>
            <a:lvl3pPr>
              <a:defRPr sz="1200"/>
            </a:lvl3pPr>
            <a:lvl4pPr>
              <a:defRPr sz="1100"/>
            </a:lvl4pPr>
            <a:lvl5pPr>
              <a:defRPr sz="1100"/>
            </a:lvl5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19" name="Espace réservé du contenu 3">
            <a:extLst>
              <a:ext uri="{FF2B5EF4-FFF2-40B4-BE49-F238E27FC236}">
                <a16:creationId xmlns:a16="http://schemas.microsoft.com/office/drawing/2014/main" id="{EAAE1C5B-7233-4F49-895F-7566CEB6D819}"/>
              </a:ext>
            </a:extLst>
          </p:cNvPr>
          <p:cNvSpPr>
            <a:spLocks noGrp="1"/>
          </p:cNvSpPr>
          <p:nvPr>
            <p:ph sz="half" idx="2"/>
          </p:nvPr>
        </p:nvSpPr>
        <p:spPr>
          <a:xfrm>
            <a:off x="573882" y="2108201"/>
            <a:ext cx="3464717" cy="3684588"/>
          </a:xfrm>
        </p:spPr>
        <p:txBody>
          <a:bodyPr rtlCol="0">
            <a:normAutofit/>
          </a:bodyPr>
          <a:lstStyle>
            <a:lvl1pPr>
              <a:defRPr sz="1600"/>
            </a:lvl1pPr>
            <a:lvl2pPr>
              <a:defRPr sz="1400"/>
            </a:lvl2pPr>
            <a:lvl3pPr>
              <a:defRPr sz="1200"/>
            </a:lvl3pPr>
            <a:lvl4pPr>
              <a:defRPr sz="1100"/>
            </a:lvl4pPr>
            <a:lvl5pPr>
              <a:defRPr sz="1100"/>
            </a:lvl5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Tree>
    <p:extLst>
      <p:ext uri="{BB962C8B-B14F-4D97-AF65-F5344CB8AC3E}">
        <p14:creationId xmlns:p14="http://schemas.microsoft.com/office/powerpoint/2010/main" val="17210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2" name="Titr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rtlCol="0">
            <a:noAutofit/>
          </a:bodyPr>
          <a:lstStyle>
            <a:lvl1pPr>
              <a:defRPr sz="2800"/>
            </a:lvl1pPr>
          </a:lstStyle>
          <a:p>
            <a:pPr rtl="0"/>
            <a:r>
              <a:rPr lang="fr-FR" noProof="0" smtClean="0"/>
              <a:t>Modifiez le style du titre</a:t>
            </a:r>
            <a:endParaRPr lang="fr-FR" noProof="0" dirty="0"/>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5" name="Espace réservé du pied de page 4">
            <a:extLst>
              <a:ext uri="{FF2B5EF4-FFF2-40B4-BE49-F238E27FC236}">
                <a16:creationId xmlns:a16="http://schemas.microsoft.com/office/drawing/2014/main" id="{750DA028-023B-4883-9A48-70FD7A2E5226}"/>
              </a:ext>
            </a:extLst>
          </p:cNvPr>
          <p:cNvSpPr>
            <a:spLocks noGrp="1"/>
          </p:cNvSpPr>
          <p:nvPr>
            <p:ph type="ftr" sz="quarter" idx="16"/>
          </p:nvPr>
        </p:nvSpPr>
        <p:spPr/>
        <p:txBody>
          <a:bodyPr rtlCol="0"/>
          <a:lstStyle/>
          <a:p>
            <a:pPr rtl="0"/>
            <a:r>
              <a:rPr lang="fr-FR" noProof="0" dirty="0"/>
              <a:t>Ajouter un pied de page</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6" name="Espace réservé du numéro de diapositive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
        <p:nvSpPr>
          <p:cNvPr id="16" name="Espace réservé du contenu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rtl="0">
              <a:lnSpc>
                <a:spcPct val="150000"/>
              </a:lnSpc>
            </a:pPr>
            <a:r>
              <a:rPr lang="fr-FR" noProof="0" smtClean="0"/>
              <a:t>Modifier les styles du texte du masque</a:t>
            </a:r>
          </a:p>
          <a:p>
            <a:pPr lvl="1" rtl="0">
              <a:lnSpc>
                <a:spcPct val="150000"/>
              </a:lnSpc>
            </a:pPr>
            <a:r>
              <a:rPr lang="fr-FR" noProof="0" smtClean="0"/>
              <a:t>Deuxième niveau</a:t>
            </a:r>
          </a:p>
          <a:p>
            <a:pPr lvl="2" rtl="0">
              <a:lnSpc>
                <a:spcPct val="150000"/>
              </a:lnSpc>
            </a:pPr>
            <a:r>
              <a:rPr lang="fr-FR" noProof="0" smtClean="0"/>
              <a:t>Troisième niveau</a:t>
            </a:r>
          </a:p>
          <a:p>
            <a:pPr lvl="3" rtl="0">
              <a:lnSpc>
                <a:spcPct val="150000"/>
              </a:lnSpc>
            </a:pPr>
            <a:r>
              <a:rPr lang="fr-FR" noProof="0" smtClean="0"/>
              <a:t>Quatrième niveau</a:t>
            </a:r>
          </a:p>
          <a:p>
            <a:pPr lvl="4" rtl="0">
              <a:lnSpc>
                <a:spcPct val="150000"/>
              </a:lnSpc>
            </a:pPr>
            <a:r>
              <a:rPr lang="fr-FR" noProof="0" smtClean="0"/>
              <a:t>Cinquième niveau</a:t>
            </a:r>
            <a:endParaRPr lang="fr-FR" noProof="0" dirty="0"/>
          </a:p>
        </p:txBody>
      </p:sp>
      <p:sp>
        <p:nvSpPr>
          <p:cNvPr id="19" name="Espace réservé du contenu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rtl="0">
              <a:lnSpc>
                <a:spcPct val="150000"/>
              </a:lnSpc>
            </a:pPr>
            <a:r>
              <a:rPr lang="fr-FR" noProof="0" smtClean="0"/>
              <a:t>Modifier les styles du texte du masque</a:t>
            </a:r>
          </a:p>
          <a:p>
            <a:pPr lvl="1" rtl="0">
              <a:lnSpc>
                <a:spcPct val="150000"/>
              </a:lnSpc>
            </a:pPr>
            <a:r>
              <a:rPr lang="fr-FR" noProof="0" smtClean="0"/>
              <a:t>Deuxième niveau</a:t>
            </a:r>
          </a:p>
          <a:p>
            <a:pPr lvl="2" rtl="0">
              <a:lnSpc>
                <a:spcPct val="150000"/>
              </a:lnSpc>
            </a:pPr>
            <a:r>
              <a:rPr lang="fr-FR" noProof="0" smtClean="0"/>
              <a:t>Troisième niveau</a:t>
            </a:r>
          </a:p>
          <a:p>
            <a:pPr lvl="3" rtl="0">
              <a:lnSpc>
                <a:spcPct val="150000"/>
              </a:lnSpc>
            </a:pPr>
            <a:r>
              <a:rPr lang="fr-FR" noProof="0" smtClean="0"/>
              <a:t>Quatrième niveau</a:t>
            </a:r>
          </a:p>
          <a:p>
            <a:pPr lvl="4" rtl="0">
              <a:lnSpc>
                <a:spcPct val="150000"/>
              </a:lnSpc>
            </a:pPr>
            <a:r>
              <a:rPr lang="fr-FR" noProof="0" smtClean="0"/>
              <a:t>Cinquième niveau</a:t>
            </a:r>
            <a:endParaRPr lang="fr-FR" noProof="0" dirty="0"/>
          </a:p>
        </p:txBody>
      </p:sp>
    </p:spTree>
    <p:extLst>
      <p:ext uri="{BB962C8B-B14F-4D97-AF65-F5344CB8AC3E}">
        <p14:creationId xmlns:p14="http://schemas.microsoft.com/office/powerpoint/2010/main" val="4130980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8" name="Espace réservé du pied de page 7">
            <a:extLst>
              <a:ext uri="{FF2B5EF4-FFF2-40B4-BE49-F238E27FC236}">
                <a16:creationId xmlns:a16="http://schemas.microsoft.com/office/drawing/2014/main" id="{9B7F3105-8D8F-4FF3-9A7F-0F067BB810A1}"/>
              </a:ext>
            </a:extLst>
          </p:cNvPr>
          <p:cNvSpPr>
            <a:spLocks noGrp="1"/>
          </p:cNvSpPr>
          <p:nvPr>
            <p:ph type="ftr" sz="quarter" idx="14"/>
          </p:nvPr>
        </p:nvSpPr>
        <p:spPr/>
        <p:txBody>
          <a:bodyPr rtlCol="0"/>
          <a:lstStyle/>
          <a:p>
            <a:pPr rtl="0"/>
            <a:r>
              <a:rPr lang="fr-FR" noProof="0" dirty="0"/>
              <a:t>Ajouter un pied de page</a:t>
            </a:r>
          </a:p>
        </p:txBody>
      </p:sp>
      <p:sp>
        <p:nvSpPr>
          <p:cNvPr id="9" name="Espace réservé au numéro de diapositive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rtlCol="0"/>
          <a:lstStyle/>
          <a:p>
            <a:pPr rtl="0"/>
            <a:fld id="{8C2E478F-E849-4A8C-AF1F-CBCC78A7CBFA}" type="slidenum">
              <a:rPr lang="fr-FR" noProof="0" smtClean="0"/>
              <a:pPr rtl="0"/>
              <a:t>‹N°›</a:t>
            </a:fld>
            <a:endParaRPr lang="fr-FR" noProof="0" dirty="0"/>
          </a:p>
        </p:txBody>
      </p:sp>
      <p:sp>
        <p:nvSpPr>
          <p:cNvPr id="11" name="Espace réservé du contenu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rtlCol="0">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nvGrpSpPr>
          <p:cNvPr id="16" name="Groupe 15">
            <a:extLst>
              <a:ext uri="{FF2B5EF4-FFF2-40B4-BE49-F238E27FC236}">
                <a16:creationId xmlns:a16="http://schemas.microsoft.com/office/drawing/2014/main"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4" name="Espace réservé du texte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rtlCol="0"/>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smtClean="0"/>
              <a:t>Modifier les styles du texte du masque</a:t>
            </a:r>
          </a:p>
        </p:txBody>
      </p:sp>
      <p:sp>
        <p:nvSpPr>
          <p:cNvPr id="2" name="Titr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rtlCol="0" anchor="b"/>
          <a:lstStyle>
            <a:lvl1pPr>
              <a:defRPr sz="3200" b="1">
                <a:solidFill>
                  <a:schemeClr val="tx1"/>
                </a:solidFill>
                <a:latin typeface="+mn-lt"/>
              </a:defRPr>
            </a:lvl1pPr>
          </a:lstStyle>
          <a:p>
            <a:pPr rtl="0"/>
            <a:r>
              <a:rPr lang="fr-FR" noProof="0" smtClean="0"/>
              <a:t>Modifiez le style du titre</a:t>
            </a:r>
            <a:endParaRPr lang="fr-FR" noProof="0" dirty="0"/>
          </a:p>
        </p:txBody>
      </p:sp>
      <p:sp>
        <p:nvSpPr>
          <p:cNvPr id="13" name="Rectangle 12" hidden="1">
            <a:extLst>
              <a:ext uri="{FF2B5EF4-FFF2-40B4-BE49-F238E27FC236}">
                <a16:creationId xmlns:a16="http://schemas.microsoft.com/office/drawing/2014/main"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
              <a:t>2</a:t>
            </a:r>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r>
              <a:rPr lang="fr"/>
              <a:t>+</a:t>
            </a:r>
          </a:p>
          <a:p>
            <a:pPr algn="ctr" rtl="0"/>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Grande image">
    <p:spTree>
      <p:nvGrpSpPr>
        <p:cNvPr id="1" name=""/>
        <p:cNvGrpSpPr/>
        <p:nvPr/>
      </p:nvGrpSpPr>
      <p:grpSpPr>
        <a:xfrm>
          <a:off x="0" y="0"/>
          <a:ext cx="0" cy="0"/>
          <a:chOff x="0" y="0"/>
          <a:chExt cx="0" cy="0"/>
        </a:xfrm>
      </p:grpSpPr>
      <p:sp>
        <p:nvSpPr>
          <p:cNvPr id="3" name="Espace réservé de l’image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lstStyle/>
          <a:p>
            <a:pPr rtl="0"/>
            <a:r>
              <a:rPr lang="fr-FR" noProof="0" smtClean="0"/>
              <a:t>Cliquez sur l'icône pour ajouter une image</a:t>
            </a:r>
            <a:endParaRPr lang="fr-FR" noProof="0" dirty="0"/>
          </a:p>
        </p:txBody>
      </p:sp>
      <p:sp>
        <p:nvSpPr>
          <p:cNvPr id="5" name="Espace réservé du pied de page 4">
            <a:extLst>
              <a:ext uri="{FF2B5EF4-FFF2-40B4-BE49-F238E27FC236}">
                <a16:creationId xmlns:a16="http://schemas.microsoft.com/office/drawing/2014/main" id="{E46FCC97-4D8C-465A-B732-7E27224A0496}"/>
              </a:ext>
            </a:extLst>
          </p:cNvPr>
          <p:cNvSpPr>
            <a:spLocks noGrp="1"/>
          </p:cNvSpPr>
          <p:nvPr>
            <p:ph type="ftr" sz="quarter" idx="11"/>
          </p:nvPr>
        </p:nvSpPr>
        <p:spPr/>
        <p:txBody>
          <a:bodyPr rtlCol="0"/>
          <a:lstStyle/>
          <a:p>
            <a:pPr rtl="0"/>
            <a:r>
              <a:rPr lang="fr-FR" noProof="0" dirty="0"/>
              <a:t>Ajouter un pied de page</a:t>
            </a:r>
          </a:p>
        </p:txBody>
      </p:sp>
      <p:sp>
        <p:nvSpPr>
          <p:cNvPr id="6" name="Espace réservé du numéro de diapositive 5">
            <a:extLst>
              <a:ext uri="{FF2B5EF4-FFF2-40B4-BE49-F238E27FC236}">
                <a16:creationId xmlns:a16="http://schemas.microsoft.com/office/drawing/2014/main" id="{7FF525FF-6103-4229-A91A-8A994A9CCBB7}"/>
              </a:ext>
            </a:extLst>
          </p:cNvPr>
          <p:cNvSpPr>
            <a:spLocks noGrp="1"/>
          </p:cNvSpPr>
          <p:nvPr>
            <p:ph type="sldNum" sz="quarter" idx="12"/>
          </p:nvPr>
        </p:nvSpPr>
        <p:spPr/>
        <p:txBody>
          <a:bodyPr rtlCol="0"/>
          <a:lstStyle/>
          <a:p>
            <a:pPr rtl="0"/>
            <a:fld id="{8C2E478F-E849-4A8C-AF1F-CBCC78A7CBFA}" type="slidenum">
              <a:rPr lang="fr-FR" noProof="0" smtClean="0"/>
              <a:pPr rtl="0"/>
              <a:t>‹N°›</a:t>
            </a:fld>
            <a:endParaRPr lang="fr-FR" noProof="0" dirty="0"/>
          </a:p>
        </p:txBody>
      </p:sp>
      <p:sp>
        <p:nvSpPr>
          <p:cNvPr id="7" name="Titre 6">
            <a:extLst>
              <a:ext uri="{FF2B5EF4-FFF2-40B4-BE49-F238E27FC236}">
                <a16:creationId xmlns:a16="http://schemas.microsoft.com/office/drawing/2014/main" id="{6F2F4E1C-EABB-45F0-8593-E3E221094B6D}"/>
              </a:ext>
            </a:extLst>
          </p:cNvPr>
          <p:cNvSpPr>
            <a:spLocks noGrp="1"/>
          </p:cNvSpPr>
          <p:nvPr>
            <p:ph type="title"/>
          </p:nvPr>
        </p:nvSpPr>
        <p:spPr/>
        <p:txBody>
          <a:bodyPr rtlCol="0"/>
          <a:lstStyle/>
          <a:p>
            <a:pPr rtl="0"/>
            <a:r>
              <a:rPr lang="fr-FR" noProof="0" smtClean="0"/>
              <a:t>Modifiez le style du titre</a:t>
            </a:r>
            <a:endParaRPr lang="fr-FR" noProof="0" dirty="0"/>
          </a:p>
        </p:txBody>
      </p:sp>
    </p:spTree>
    <p:extLst>
      <p:ext uri="{BB962C8B-B14F-4D97-AF65-F5344CB8AC3E}">
        <p14:creationId xmlns:p14="http://schemas.microsoft.com/office/powerpoint/2010/main" val="4065416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fr-FR" noProof="0" smtClean="0">
                <a:solidFill>
                  <a:srgbClr val="2F3342"/>
                </a:solidFill>
              </a:rPr>
              <a:pPr rtl="0"/>
              <a:t>‹N°›</a:t>
            </a:fld>
            <a:endParaRPr lang="fr-FR" noProof="0" dirty="0">
              <a:solidFill>
                <a:srgbClr val="2F3342"/>
              </a:solidFill>
            </a:endParaRPr>
          </a:p>
        </p:txBody>
      </p:sp>
      <p:sp>
        <p:nvSpPr>
          <p:cNvPr id="6" name="Espace réservé du pied de page 5">
            <a:extLst>
              <a:ext uri="{FF2B5EF4-FFF2-40B4-BE49-F238E27FC236}">
                <a16:creationId xmlns:a16="http://schemas.microsoft.com/office/drawing/2014/main" id="{11752D6C-9D51-45A1-A6B7-B21DC9A94A43}"/>
              </a:ext>
            </a:extLst>
          </p:cNvPr>
          <p:cNvSpPr>
            <a:spLocks noGrp="1"/>
          </p:cNvSpPr>
          <p:nvPr>
            <p:ph type="ftr" sz="quarter" idx="10"/>
          </p:nvPr>
        </p:nvSpPr>
        <p:spPr/>
        <p:txBody>
          <a:bodyPr rtlCol="0"/>
          <a:lstStyle/>
          <a:p>
            <a:pPr rtl="0"/>
            <a:r>
              <a:rPr lang="fr-FR" noProof="0" dirty="0"/>
              <a:t>Ajouter un pied de page</a:t>
            </a:r>
          </a:p>
        </p:txBody>
      </p:sp>
      <p:sp>
        <p:nvSpPr>
          <p:cNvPr id="11" name="Rectangle 10" descr="Bloc d’accentuation carré ouvert">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10" name="Espace réservé du numéro de diapositive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rtlCol="0"/>
          <a:lstStyle/>
          <a:p>
            <a:pPr rtl="0"/>
            <a:fld id="{8C2E478F-E849-4A8C-AF1F-CBCC78A7CBFA}" type="slidenum">
              <a:rPr lang="fr-FR" noProof="0" smtClean="0"/>
              <a:pPr rtl="0"/>
              <a:t>‹N°›</a:t>
            </a:fld>
            <a:endParaRPr lang="fr-FR" noProof="0" dirty="0"/>
          </a:p>
        </p:txBody>
      </p:sp>
      <p:sp>
        <p:nvSpPr>
          <p:cNvPr id="2" name="Rectangle 1">
            <a:extLst>
              <a:ext uri="{FF2B5EF4-FFF2-40B4-BE49-F238E27FC236}">
                <a16:creationId xmlns:a16="http://schemas.microsoft.com/office/drawing/2014/main"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 name="Titre 2">
            <a:extLst>
              <a:ext uri="{FF2B5EF4-FFF2-40B4-BE49-F238E27FC236}">
                <a16:creationId xmlns:a16="http://schemas.microsoft.com/office/drawing/2014/main" id="{389ADD4C-B26C-41B3-B492-DC9D032ACC44}"/>
              </a:ext>
            </a:extLst>
          </p:cNvPr>
          <p:cNvSpPr>
            <a:spLocks noGrp="1"/>
          </p:cNvSpPr>
          <p:nvPr>
            <p:ph type="title"/>
          </p:nvPr>
        </p:nvSpPr>
        <p:spPr/>
        <p:txBody>
          <a:bodyPr rtlCol="0"/>
          <a:lstStyle/>
          <a:p>
            <a:pPr rtl="0"/>
            <a:r>
              <a:rPr lang="fr-FR" noProof="0" smtClean="0"/>
              <a:t>Modifiez le style du titre</a:t>
            </a:r>
            <a:endParaRPr lang="fr-FR" noProof="0" dirty="0"/>
          </a:p>
        </p:txBody>
      </p:sp>
    </p:spTree>
    <p:extLst>
      <p:ext uri="{BB962C8B-B14F-4D97-AF65-F5344CB8AC3E}">
        <p14:creationId xmlns:p14="http://schemas.microsoft.com/office/powerpoint/2010/main" val="2334313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fr-FR" noProof="0" smtClean="0">
                <a:solidFill>
                  <a:srgbClr val="2F3342"/>
                </a:solidFill>
              </a:rPr>
              <a:pPr rtl="0"/>
              <a:t>‹N°›</a:t>
            </a:fld>
            <a:endParaRPr lang="fr-FR" noProof="0" dirty="0">
              <a:solidFill>
                <a:srgbClr val="2F3342"/>
              </a:solidFill>
            </a:endParaRPr>
          </a:p>
        </p:txBody>
      </p:sp>
      <p:sp>
        <p:nvSpPr>
          <p:cNvPr id="7" name="Espace réservé du pied de page 6">
            <a:extLst>
              <a:ext uri="{FF2B5EF4-FFF2-40B4-BE49-F238E27FC236}">
                <a16:creationId xmlns:a16="http://schemas.microsoft.com/office/drawing/2014/main" id="{A902D481-2888-4133-AD94-7700AA117DFE}"/>
              </a:ext>
            </a:extLst>
          </p:cNvPr>
          <p:cNvSpPr>
            <a:spLocks noGrp="1"/>
          </p:cNvSpPr>
          <p:nvPr>
            <p:ph type="ftr" sz="quarter" idx="10"/>
          </p:nvPr>
        </p:nvSpPr>
        <p:spPr/>
        <p:txBody>
          <a:bodyPr rtlCol="0"/>
          <a:lstStyle/>
          <a:p>
            <a:pPr rtl="0"/>
            <a:r>
              <a:rPr lang="fr-FR" noProof="0" dirty="0"/>
              <a:t>Ajouter un pied de page</a:t>
            </a:r>
          </a:p>
        </p:txBody>
      </p:sp>
      <p:sp>
        <p:nvSpPr>
          <p:cNvPr id="8" name="Espace réservé du numéro de diapositive 7">
            <a:extLst>
              <a:ext uri="{FF2B5EF4-FFF2-40B4-BE49-F238E27FC236}">
                <a16:creationId xmlns:a16="http://schemas.microsoft.com/office/drawing/2014/main" id="{D2B113A8-E04C-44C2-962F-5FFA40FB7866}"/>
              </a:ext>
            </a:extLst>
          </p:cNvPr>
          <p:cNvSpPr>
            <a:spLocks noGrp="1"/>
          </p:cNvSpPr>
          <p:nvPr>
            <p:ph type="sldNum" sz="quarter" idx="11"/>
          </p:nvPr>
        </p:nvSpPr>
        <p:spPr/>
        <p:txBody>
          <a:bodyPr rtlCol="0"/>
          <a:lstStyle/>
          <a:p>
            <a:pPr rtl="0"/>
            <a:fld id="{8C2E478F-E849-4A8C-AF1F-CBCC78A7CBFA}" type="slidenum">
              <a:rPr lang="fr-FR" noProof="0" smtClean="0"/>
              <a:pPr rtl="0"/>
              <a:t>‹N°›</a:t>
            </a:fld>
            <a:endParaRPr lang="fr-FR" noProof="0"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B44C8ED9-0534-4EC5-8080-49DFF65B3B51}"/>
              </a:ext>
            </a:extLst>
          </p:cNvPr>
          <p:cNvSpPr>
            <a:spLocks noGrp="1"/>
          </p:cNvSpPr>
          <p:nvPr>
            <p:ph type="title" hasCustomPrompt="1"/>
          </p:nvPr>
        </p:nvSpPr>
        <p:spPr>
          <a:xfrm>
            <a:off x="594519" y="0"/>
            <a:ext cx="11002962" cy="1189038"/>
          </a:xfrm>
        </p:spPr>
        <p:txBody>
          <a:bodyPr rtlCol="0">
            <a:normAutofit/>
          </a:bodyPr>
          <a:lstStyle>
            <a:lvl1pPr algn="ctr">
              <a:defRPr sz="3600" b="1" spc="0">
                <a:solidFill>
                  <a:srgbClr val="2F3342"/>
                </a:solidFill>
                <a:latin typeface="+mj-lt"/>
              </a:defRPr>
            </a:lvl1pPr>
          </a:lstStyle>
          <a:p>
            <a:pPr rtl="0"/>
            <a:r>
              <a:rPr lang="fr-FR" noProof="0" dirty="0"/>
              <a:t>CLIQUEZ POUR MODIFIER LE STYLE DU TITRE DE MASQUE</a:t>
            </a:r>
          </a:p>
        </p:txBody>
      </p:sp>
      <p:sp>
        <p:nvSpPr>
          <p:cNvPr id="8" name="Espace réservé du numéro de diapositive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fr-FR" noProof="0" smtClean="0">
                <a:solidFill>
                  <a:srgbClr val="2F3342"/>
                </a:solidFill>
              </a:rPr>
              <a:pPr rtl="0"/>
              <a:t>‹N°›</a:t>
            </a:fld>
            <a:endParaRPr lang="fr-FR" noProof="0" dirty="0">
              <a:solidFill>
                <a:srgbClr val="2F3342"/>
              </a:solidFill>
            </a:endParaRPr>
          </a:p>
        </p:txBody>
      </p:sp>
      <p:sp>
        <p:nvSpPr>
          <p:cNvPr id="6" name="Espace réservé du pied de page 5">
            <a:extLst>
              <a:ext uri="{FF2B5EF4-FFF2-40B4-BE49-F238E27FC236}">
                <a16:creationId xmlns:a16="http://schemas.microsoft.com/office/drawing/2014/main" id="{11752D6C-9D51-45A1-A6B7-B21DC9A94A43}"/>
              </a:ext>
            </a:extLst>
          </p:cNvPr>
          <p:cNvSpPr>
            <a:spLocks noGrp="1"/>
          </p:cNvSpPr>
          <p:nvPr>
            <p:ph type="ftr" sz="quarter" idx="10"/>
          </p:nvPr>
        </p:nvSpPr>
        <p:spPr/>
        <p:txBody>
          <a:bodyPr rtlCol="0"/>
          <a:lstStyle/>
          <a:p>
            <a:pPr rtl="0"/>
            <a:r>
              <a:rPr lang="fr-FR" noProof="0" dirty="0"/>
              <a:t>Ajouter un pied de page</a:t>
            </a:r>
          </a:p>
        </p:txBody>
      </p:sp>
      <p:sp>
        <p:nvSpPr>
          <p:cNvPr id="11" name="Rectangle 10" descr="Bloc d’accentuation carré ouvert">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10" name="Espace réservé du numéro de diapositive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rtlCol="0"/>
          <a:lstStyle/>
          <a:p>
            <a:pPr rtl="0"/>
            <a:fld id="{8C2E478F-E849-4A8C-AF1F-CBCC78A7CBFA}" type="slidenum">
              <a:rPr lang="fr-FR" noProof="0" smtClean="0"/>
              <a:pPr rtl="0"/>
              <a:t>‹N°›</a:t>
            </a:fld>
            <a:endParaRPr lang="fr-FR" noProof="0" dirty="0"/>
          </a:p>
        </p:txBody>
      </p:sp>
      <p:sp>
        <p:nvSpPr>
          <p:cNvPr id="13" name="Espace réservé du contenu 2">
            <a:extLst>
              <a:ext uri="{FF2B5EF4-FFF2-40B4-BE49-F238E27FC236}">
                <a16:creationId xmlns:a16="http://schemas.microsoft.com/office/drawing/2014/main" id="{B5B32411-640A-47B5-9A67-FED6430E9A73}"/>
              </a:ext>
            </a:extLst>
          </p:cNvPr>
          <p:cNvSpPr>
            <a:spLocks noGrp="1"/>
          </p:cNvSpPr>
          <p:nvPr>
            <p:ph idx="1"/>
          </p:nvPr>
        </p:nvSpPr>
        <p:spPr>
          <a:xfrm>
            <a:off x="609600" y="1189038"/>
            <a:ext cx="10939668" cy="4834129"/>
          </a:xfrm>
          <a:solidFill>
            <a:schemeClr val="bg1"/>
          </a:solidFill>
        </p:spPr>
        <p:txBody>
          <a:bodyPr rtlCol="0"/>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Tree>
    <p:extLst>
      <p:ext uri="{BB962C8B-B14F-4D97-AF65-F5344CB8AC3E}">
        <p14:creationId xmlns:p14="http://schemas.microsoft.com/office/powerpoint/2010/main" val="175686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avec image">
    <p:spTree>
      <p:nvGrpSpPr>
        <p:cNvPr id="1" name=""/>
        <p:cNvGrpSpPr/>
        <p:nvPr/>
      </p:nvGrpSpPr>
      <p:grpSpPr>
        <a:xfrm>
          <a:off x="0" y="0"/>
          <a:ext cx="0" cy="0"/>
          <a:chOff x="0" y="0"/>
          <a:chExt cx="0" cy="0"/>
        </a:xfrm>
      </p:grpSpPr>
      <p:sp>
        <p:nvSpPr>
          <p:cNvPr id="10" name="Espace réservé d’image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rtlCol="0"/>
          <a:lstStyle/>
          <a:p>
            <a:pPr rtl="0"/>
            <a:r>
              <a:rPr lang="fr-FR" noProof="0" smtClean="0"/>
              <a:t>Cliquez sur l'icône pour ajouter une image</a:t>
            </a:r>
            <a:endParaRPr lang="fr-FR" noProof="0" dirty="0"/>
          </a:p>
        </p:txBody>
      </p:sp>
      <p:sp>
        <p:nvSpPr>
          <p:cNvPr id="2" name="Titr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rtlCol="0">
            <a:normAutofit/>
          </a:bodyPr>
          <a:lstStyle>
            <a:lvl1pPr>
              <a:defRPr sz="4400" b="1" spc="300">
                <a:solidFill>
                  <a:srgbClr val="2F3342"/>
                </a:solidFill>
                <a:latin typeface="+mj-lt"/>
              </a:defRPr>
            </a:lvl1pPr>
          </a:lstStyle>
          <a:p>
            <a:pPr rtl="0"/>
            <a:r>
              <a:rPr lang="fr-FR" noProof="0" smtClean="0"/>
              <a:t>Modifiez le style du titre</a:t>
            </a:r>
            <a:endParaRPr lang="fr-FR" noProof="0" dirty="0"/>
          </a:p>
        </p:txBody>
      </p:sp>
      <p:sp>
        <p:nvSpPr>
          <p:cNvPr id="3" name="Espace réservé du contenu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rtlCol="0"/>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pic>
        <p:nvPicPr>
          <p:cNvPr id="11" name="Graphisme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6" name="Espace réservé du pied de page 5">
            <a:extLst>
              <a:ext uri="{FF2B5EF4-FFF2-40B4-BE49-F238E27FC236}">
                <a16:creationId xmlns:a16="http://schemas.microsoft.com/office/drawing/2014/main" id="{75107A3F-3DCD-44DD-AF42-32098DCC3A78}"/>
              </a:ext>
            </a:extLst>
          </p:cNvPr>
          <p:cNvSpPr>
            <a:spLocks noGrp="1"/>
          </p:cNvSpPr>
          <p:nvPr>
            <p:ph type="ftr" sz="quarter" idx="16"/>
          </p:nvPr>
        </p:nvSpPr>
        <p:spPr/>
        <p:txBody>
          <a:bodyPr rtlCol="0"/>
          <a:lstStyle/>
          <a:p>
            <a:pPr rtl="0"/>
            <a:r>
              <a:rPr lang="fr-FR" noProof="0" dirty="0"/>
              <a:t>Ajouter un pied de page</a:t>
            </a:r>
          </a:p>
        </p:txBody>
      </p:sp>
      <p:sp>
        <p:nvSpPr>
          <p:cNvPr id="7" name="Espace réservé du numéro de diapositive 6">
            <a:extLst>
              <a:ext uri="{FF2B5EF4-FFF2-40B4-BE49-F238E27FC236}">
                <a16:creationId xmlns:a16="http://schemas.microsoft.com/office/drawing/2014/main" id="{CE1DB279-F403-4D2A-8D1B-FB3C81796B48}"/>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Tree>
    <p:extLst>
      <p:ext uri="{BB962C8B-B14F-4D97-AF65-F5344CB8AC3E}">
        <p14:creationId xmlns:p14="http://schemas.microsoft.com/office/powerpoint/2010/main" val="3141762365"/>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de séparation">
    <p:spTree>
      <p:nvGrpSpPr>
        <p:cNvPr id="1" name=""/>
        <p:cNvGrpSpPr/>
        <p:nvPr/>
      </p:nvGrpSpPr>
      <p:grpSpPr>
        <a:xfrm>
          <a:off x="0" y="0"/>
          <a:ext cx="0" cy="0"/>
          <a:chOff x="0" y="0"/>
          <a:chExt cx="0" cy="0"/>
        </a:xfrm>
      </p:grpSpPr>
      <p:sp>
        <p:nvSpPr>
          <p:cNvPr id="10" name="Espace réservé d’image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rtlCol="0"/>
          <a:lstStyle/>
          <a:p>
            <a:pPr rtl="0"/>
            <a:r>
              <a:rPr lang="fr-FR" noProof="0" smtClean="0"/>
              <a:t>Cliquez sur l'icône pour ajouter une image</a:t>
            </a:r>
            <a:endParaRPr lang="fr-FR" noProof="0" dirty="0"/>
          </a:p>
        </p:txBody>
      </p:sp>
      <p:grpSp>
        <p:nvGrpSpPr>
          <p:cNvPr id="12" name="Groupe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pic>
          <p:nvPicPr>
            <p:cNvPr id="15" name="Graphisme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grpSp>
      <p:sp>
        <p:nvSpPr>
          <p:cNvPr id="16" name="Titr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rtlCol="0">
            <a:normAutofit/>
          </a:bodyPr>
          <a:lstStyle>
            <a:lvl1pPr algn="ctr">
              <a:defRPr sz="4400" b="1" spc="300">
                <a:solidFill>
                  <a:srgbClr val="2F3342"/>
                </a:solidFill>
                <a:latin typeface="+mj-lt"/>
              </a:defRPr>
            </a:lvl1pPr>
          </a:lstStyle>
          <a:p>
            <a:pPr rtl="0"/>
            <a:r>
              <a:rPr lang="fr-FR" noProof="0" smtClean="0"/>
              <a:t>Modifiez le style du titre</a:t>
            </a:r>
            <a:endParaRPr lang="fr-FR" noProof="0" dirty="0"/>
          </a:p>
        </p:txBody>
      </p:sp>
      <p:sp>
        <p:nvSpPr>
          <p:cNvPr id="17" name="Espace réservé du texte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rtlCol="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MASQUE DES DIAPOSITIVES</a:t>
            </a:r>
          </a:p>
        </p:txBody>
      </p:sp>
      <p:sp>
        <p:nvSpPr>
          <p:cNvPr id="2" name="Espace réservé du pied de page 1">
            <a:extLst>
              <a:ext uri="{FF2B5EF4-FFF2-40B4-BE49-F238E27FC236}">
                <a16:creationId xmlns:a16="http://schemas.microsoft.com/office/drawing/2014/main" id="{1A26DCC3-B99B-481C-AC63-F17D5215DCC8}"/>
              </a:ext>
            </a:extLst>
          </p:cNvPr>
          <p:cNvSpPr>
            <a:spLocks noGrp="1"/>
          </p:cNvSpPr>
          <p:nvPr>
            <p:ph type="ftr" sz="quarter" idx="16"/>
          </p:nvPr>
        </p:nvSpPr>
        <p:spPr/>
        <p:txBody>
          <a:bodyPr rtlCol="0"/>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40D24A36-5F75-40A5-8DA4-0364F4492FC6}"/>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Tree>
    <p:extLst>
      <p:ext uri="{BB962C8B-B14F-4D97-AF65-F5344CB8AC3E}">
        <p14:creationId xmlns:p14="http://schemas.microsoft.com/office/powerpoint/2010/main" val="384814379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sitive de séparation 2">
    <p:spTree>
      <p:nvGrpSpPr>
        <p:cNvPr id="1" name=""/>
        <p:cNvGrpSpPr/>
        <p:nvPr/>
      </p:nvGrpSpPr>
      <p:grpSpPr>
        <a:xfrm>
          <a:off x="0" y="0"/>
          <a:ext cx="0" cy="0"/>
          <a:chOff x="0" y="0"/>
          <a:chExt cx="0" cy="0"/>
        </a:xfrm>
      </p:grpSpPr>
      <p:sp>
        <p:nvSpPr>
          <p:cNvPr id="7" name="Espace réservé d’image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rtlCol="0"/>
          <a:lstStyle/>
          <a:p>
            <a:pPr rtl="0"/>
            <a:r>
              <a:rPr lang="fr-FR" noProof="0" smtClean="0"/>
              <a:t>Cliquez sur l'icône pour ajouter une image</a:t>
            </a:r>
            <a:endParaRPr lang="fr-FR" noProof="0" dirty="0"/>
          </a:p>
        </p:txBody>
      </p:sp>
      <p:grpSp>
        <p:nvGrpSpPr>
          <p:cNvPr id="14" name="Groupe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pic>
          <p:nvPicPr>
            <p:cNvPr id="17" name="Graphisme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grpSp>
      <p:sp>
        <p:nvSpPr>
          <p:cNvPr id="8" name="Titr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rtlCol="0">
            <a:normAutofit/>
          </a:bodyPr>
          <a:lstStyle>
            <a:lvl1pPr algn="ctr">
              <a:defRPr sz="4400" b="1" spc="300">
                <a:solidFill>
                  <a:srgbClr val="2F3342"/>
                </a:solidFill>
                <a:latin typeface="+mj-lt"/>
              </a:defRPr>
            </a:lvl1pPr>
          </a:lstStyle>
          <a:p>
            <a:pPr rtl="0"/>
            <a:r>
              <a:rPr lang="fr-FR" noProof="0" smtClean="0"/>
              <a:t>Modifiez le style du titre</a:t>
            </a:r>
            <a:endParaRPr lang="fr-FR" noProof="0" dirty="0"/>
          </a:p>
        </p:txBody>
      </p:sp>
      <p:sp>
        <p:nvSpPr>
          <p:cNvPr id="22" name="Espace réservé du texte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rtlCol="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MASQUE DES DIAPOSITIVES</a:t>
            </a:r>
          </a:p>
        </p:txBody>
      </p:sp>
      <p:sp>
        <p:nvSpPr>
          <p:cNvPr id="3" name="Espace réservé du numéro de diapositive 2">
            <a:extLst>
              <a:ext uri="{FF2B5EF4-FFF2-40B4-BE49-F238E27FC236}">
                <a16:creationId xmlns:a16="http://schemas.microsoft.com/office/drawing/2014/main" id="{D11BF64E-D1E6-463D-B3F0-1491C107C8B1}"/>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
        <p:nvSpPr>
          <p:cNvPr id="2" name="Espace réservé du pied de page 1">
            <a:extLst>
              <a:ext uri="{FF2B5EF4-FFF2-40B4-BE49-F238E27FC236}">
                <a16:creationId xmlns:a16="http://schemas.microsoft.com/office/drawing/2014/main" id="{1149EC66-F633-4F8B-BA43-E48843E5AD21}"/>
              </a:ext>
            </a:extLst>
          </p:cNvPr>
          <p:cNvSpPr>
            <a:spLocks noGrp="1"/>
          </p:cNvSpPr>
          <p:nvPr>
            <p:ph type="ftr" sz="quarter" idx="16"/>
          </p:nvPr>
        </p:nvSpPr>
        <p:spPr/>
        <p:txBody>
          <a:bodyPr rtlCol="0"/>
          <a:lstStyle>
            <a:lvl1pPr>
              <a:defRPr>
                <a:solidFill>
                  <a:schemeClr val="bg1"/>
                </a:solidFill>
              </a:defRPr>
            </a:lvl1pPr>
          </a:lstStyle>
          <a:p>
            <a:pPr rtl="0"/>
            <a:r>
              <a:rPr lang="fr-FR" noProof="0" dirty="0"/>
              <a:t>Ajouter un pied de page</a:t>
            </a:r>
          </a:p>
        </p:txBody>
      </p:sp>
    </p:spTree>
    <p:extLst>
      <p:ext uri="{BB962C8B-B14F-4D97-AF65-F5344CB8AC3E}">
        <p14:creationId xmlns:p14="http://schemas.microsoft.com/office/powerpoint/2010/main" val="28995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ison avec l’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3" name="Espace réservé du texte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rtlCol="0"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smtClean="0"/>
              <a:t>Modifier les styles du texte du masque</a:t>
            </a:r>
          </a:p>
        </p:txBody>
      </p:sp>
      <p:sp>
        <p:nvSpPr>
          <p:cNvPr id="4" name="Espace réservé du contenu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rtlCol="0">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11" name="Espace réservé du texte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rtlCol="0"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smtClean="0"/>
              <a:t>Modifier les styles du texte du masque</a:t>
            </a:r>
          </a:p>
        </p:txBody>
      </p:sp>
      <p:sp>
        <p:nvSpPr>
          <p:cNvPr id="12" name="Espace réservé du contenu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rtlCol="0">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16" name="Espace réservé d’image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rtlCol="0"/>
          <a:lstStyle/>
          <a:p>
            <a:pPr rtl="0"/>
            <a:r>
              <a:rPr lang="fr-FR" noProof="0" smtClean="0"/>
              <a:t>Cliquez sur l'icône pour ajouter une image</a:t>
            </a:r>
            <a:endParaRPr lang="fr-FR" noProof="0" dirty="0"/>
          </a:p>
        </p:txBody>
      </p:sp>
      <p:sp>
        <p:nvSpPr>
          <p:cNvPr id="2" name="Espace réservé du pied de page 1">
            <a:extLst>
              <a:ext uri="{FF2B5EF4-FFF2-40B4-BE49-F238E27FC236}">
                <a16:creationId xmlns:a16="http://schemas.microsoft.com/office/drawing/2014/main" id="{0C0FCBE5-63C0-4DC7-8687-C2C76ABBDDB2}"/>
              </a:ext>
            </a:extLst>
          </p:cNvPr>
          <p:cNvSpPr>
            <a:spLocks noGrp="1"/>
          </p:cNvSpPr>
          <p:nvPr>
            <p:ph type="ftr" sz="quarter" idx="16"/>
          </p:nvPr>
        </p:nvSpPr>
        <p:spPr/>
        <p:txBody>
          <a:bodyPr rtlCol="0"/>
          <a:lstStyle/>
          <a:p>
            <a:pPr rtl="0"/>
            <a:r>
              <a:rPr lang="fr-FR" noProof="0" dirty="0"/>
              <a:t>Ajouter un pied de page</a:t>
            </a:r>
          </a:p>
        </p:txBody>
      </p:sp>
      <p:sp>
        <p:nvSpPr>
          <p:cNvPr id="5" name="Espace réservé du numéro de diapositive 4">
            <a:extLst>
              <a:ext uri="{FF2B5EF4-FFF2-40B4-BE49-F238E27FC236}">
                <a16:creationId xmlns:a16="http://schemas.microsoft.com/office/drawing/2014/main" id="{D0F240C4-B3CD-49AA-8C48-9FE7AA1FE3D0}"/>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
        <p:nvSpPr>
          <p:cNvPr id="6" name="Title 5" hidden="1">
            <a:extLst>
              <a:ext uri="{FF2B5EF4-FFF2-40B4-BE49-F238E27FC236}">
                <a16:creationId xmlns:a16="http://schemas.microsoft.com/office/drawing/2014/main" id="{A43A44DE-9B7B-49B8-AE13-95164A3FA9F1}"/>
              </a:ext>
            </a:extLst>
          </p:cNvPr>
          <p:cNvSpPr>
            <a:spLocks noGrp="1"/>
          </p:cNvSpPr>
          <p:nvPr>
            <p:ph type="title"/>
          </p:nvPr>
        </p:nvSpPr>
        <p:spPr>
          <a:xfrm>
            <a:off x="595884" y="0"/>
            <a:ext cx="3605998" cy="1188720"/>
          </a:xfrm>
        </p:spPr>
        <p:txBody>
          <a:bodyPr rtlCol="0">
            <a:normAutofit/>
          </a:bodyPr>
          <a:lstStyle>
            <a:lvl1pPr>
              <a:defRPr sz="2800"/>
            </a:lvl1pPr>
          </a:lstStyle>
          <a:p>
            <a:pPr rtl="0"/>
            <a:r>
              <a:rPr lang="fr-FR" smtClean="0"/>
              <a:t>Modifiez le style du titre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avec contenu">
    <p:spTree>
      <p:nvGrpSpPr>
        <p:cNvPr id="1" name=""/>
        <p:cNvGrpSpPr/>
        <p:nvPr/>
      </p:nvGrpSpPr>
      <p:grpSpPr>
        <a:xfrm>
          <a:off x="0" y="0"/>
          <a:ext cx="0" cy="0"/>
          <a:chOff x="0" y="0"/>
          <a:chExt cx="0" cy="0"/>
        </a:xfrm>
      </p:grpSpPr>
      <p:sp>
        <p:nvSpPr>
          <p:cNvPr id="3" name="Espace réservé d’image 2">
            <a:extLst>
              <a:ext uri="{FF2B5EF4-FFF2-40B4-BE49-F238E27FC236}">
                <a16:creationId xmlns:a16="http://schemas.microsoft.com/office/drawing/2014/main" id="{CAE90E16-AEC5-4F82-85B0-DDEA26AA939A}"/>
              </a:ext>
            </a:extLst>
          </p:cNvPr>
          <p:cNvSpPr>
            <a:spLocks noGrp="1"/>
          </p:cNvSpPr>
          <p:nvPr>
            <p:ph type="pic" idx="1"/>
          </p:nvPr>
        </p:nvSpPr>
        <p:spPr>
          <a:xfrm>
            <a:off x="6727370" y="0"/>
            <a:ext cx="5464629" cy="6858000"/>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smtClean="0"/>
              <a:t>Cliquez sur l'icône pour ajouter une image</a:t>
            </a:r>
            <a:endParaRPr lang="fr-FR" noProof="0" dirty="0"/>
          </a:p>
        </p:txBody>
      </p:sp>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587876"/>
          </a:xfrm>
        </p:spPr>
        <p:txBody>
          <a:bodyPr rtlCol="0" anchor="b"/>
          <a:lstStyle>
            <a:lvl1pPr>
              <a:defRPr sz="3200" b="1">
                <a:solidFill>
                  <a:srgbClr val="2F3342"/>
                </a:solidFill>
                <a:latin typeface="+mj-lt"/>
              </a:defRPr>
            </a:lvl1pPr>
          </a:lstStyle>
          <a:p>
            <a:pPr rtl="0"/>
            <a:r>
              <a:rPr lang="fr-FR" noProof="0" smtClean="0"/>
              <a:t>Modifiez le style du titre</a:t>
            </a:r>
            <a:endParaRPr lang="fr-FR" noProof="0" dirty="0"/>
          </a:p>
        </p:txBody>
      </p:sp>
      <p:sp>
        <p:nvSpPr>
          <p:cNvPr id="4" name="Espace réservé du texte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rtlCol="0"/>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smtClean="0"/>
              <a:t>Modifier les styles du texte du masque</a:t>
            </a:r>
          </a:p>
        </p:txBody>
      </p:sp>
      <p:sp>
        <p:nvSpPr>
          <p:cNvPr id="11" name="Espace réservé du texte 2">
            <a:extLst>
              <a:ext uri="{FF2B5EF4-FFF2-40B4-BE49-F238E27FC236}">
                <a16:creationId xmlns:a16="http://schemas.microsoft.com/office/drawing/2014/main" id="{D9EF0584-D46D-4C21-99D2-074ADF23E018}"/>
              </a:ext>
            </a:extLst>
          </p:cNvPr>
          <p:cNvSpPr>
            <a:spLocks noGrp="1"/>
          </p:cNvSpPr>
          <p:nvPr>
            <p:ph type="body" idx="13" hasCustomPrompt="1"/>
          </p:nvPr>
        </p:nvSpPr>
        <p:spPr>
          <a:xfrm>
            <a:off x="979714" y="2095547"/>
            <a:ext cx="4958100" cy="365125"/>
          </a:xfrm>
        </p:spPr>
        <p:txBody>
          <a:bodyPr rtlCol="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8" name="Espace réservé du pied de page 7">
            <a:extLst>
              <a:ext uri="{FF2B5EF4-FFF2-40B4-BE49-F238E27FC236}">
                <a16:creationId xmlns:a16="http://schemas.microsoft.com/office/drawing/2014/main" id="{86AFC205-B079-430E-B82F-CBF6F56DE09D}"/>
              </a:ext>
            </a:extLst>
          </p:cNvPr>
          <p:cNvSpPr>
            <a:spLocks noGrp="1"/>
          </p:cNvSpPr>
          <p:nvPr>
            <p:ph type="ftr" sz="quarter" idx="14"/>
          </p:nvPr>
        </p:nvSpPr>
        <p:spPr/>
        <p:txBody>
          <a:bodyPr rtlCol="0"/>
          <a:lstStyle/>
          <a:p>
            <a:pPr rtl="0"/>
            <a:r>
              <a:rPr lang="fr-FR" noProof="0" dirty="0"/>
              <a:t>Ajouter un pied de page</a:t>
            </a:r>
          </a:p>
        </p:txBody>
      </p:sp>
      <p:sp>
        <p:nvSpPr>
          <p:cNvPr id="12" name="Espace réservé du numéro de diapositive 11">
            <a:extLst>
              <a:ext uri="{FF2B5EF4-FFF2-40B4-BE49-F238E27FC236}">
                <a16:creationId xmlns:a16="http://schemas.microsoft.com/office/drawing/2014/main" id="{E82B84E2-AAE4-4BC1-8C01-AF4ABADD6EDE}"/>
              </a:ext>
            </a:extLst>
          </p:cNvPr>
          <p:cNvSpPr>
            <a:spLocks noGrp="1"/>
          </p:cNvSpPr>
          <p:nvPr>
            <p:ph type="sldNum" sz="quarter" idx="15"/>
          </p:nvPr>
        </p:nvSpPr>
        <p:spPr/>
        <p:txBody>
          <a:bodyPr rtlCol="0"/>
          <a:lstStyle/>
          <a:p>
            <a:pPr rtl="0"/>
            <a:fld id="{8C2E478F-E849-4A8C-AF1F-CBCC78A7CBFA}" type="slidenum">
              <a:rPr lang="fr-FR" noProof="0" smtClean="0"/>
              <a:pPr rtl="0"/>
              <a:t>‹N°›</a:t>
            </a:fld>
            <a:endParaRPr lang="fr-FR" noProof="0" dirty="0"/>
          </a:p>
        </p:txBody>
      </p:sp>
    </p:spTree>
    <p:extLst>
      <p:ext uri="{BB962C8B-B14F-4D97-AF65-F5344CB8AC3E}">
        <p14:creationId xmlns:p14="http://schemas.microsoft.com/office/powerpoint/2010/main" val="357725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sp>
        <p:nvSpPr>
          <p:cNvPr id="9" name="Espace réservé d’image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rtlCol="0"/>
          <a:lstStyle/>
          <a:p>
            <a:pPr rtl="0"/>
            <a:r>
              <a:rPr lang="fr-FR" noProof="0" smtClean="0"/>
              <a:t>Cliquez sur l'icône pour ajouter une image</a:t>
            </a:r>
            <a:endParaRPr lang="fr-FR" noProof="0" dirty="0"/>
          </a:p>
        </p:txBody>
      </p:sp>
      <p:grpSp>
        <p:nvGrpSpPr>
          <p:cNvPr id="5" name="Groupe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2" name="Titr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rtlCol="0">
            <a:noAutofit/>
          </a:bodyPr>
          <a:lstStyle>
            <a:lvl1pPr>
              <a:defRPr sz="3200" b="1" spc="0">
                <a:solidFill>
                  <a:srgbClr val="2F3342"/>
                </a:solidFill>
                <a:latin typeface="+mj-lt"/>
              </a:defRPr>
            </a:lvl1pPr>
          </a:lstStyle>
          <a:p>
            <a:pPr rtl="0"/>
            <a:r>
              <a:rPr lang="fr-FR" noProof="0" dirty="0"/>
              <a:t>CLIQUEZ POUR MODIFIER LE MASQUE</a:t>
            </a:r>
          </a:p>
        </p:txBody>
      </p:sp>
      <p:sp>
        <p:nvSpPr>
          <p:cNvPr id="3" name="Espace réservé du contenu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rtlCol="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7" name="Espace réservé du texte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rtlCol="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6" name="Espace réservé du numéro de diapositive 5">
            <a:extLst>
              <a:ext uri="{FF2B5EF4-FFF2-40B4-BE49-F238E27FC236}">
                <a16:creationId xmlns:a16="http://schemas.microsoft.com/office/drawing/2014/main" id="{93F3FF75-3EF1-4F7E-9040-8B957B4D277C}"/>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Tree>
    <p:extLst>
      <p:ext uri="{BB962C8B-B14F-4D97-AF65-F5344CB8AC3E}">
        <p14:creationId xmlns:p14="http://schemas.microsoft.com/office/powerpoint/2010/main" val="30666008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re et contenu">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rtlCol="0"/>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grpSp>
        <p:nvGrpSpPr>
          <p:cNvPr id="5" name="Groupe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2" name="Titr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rtlCol="0">
            <a:noAutofit/>
          </a:bodyPr>
          <a:lstStyle>
            <a:lvl1pPr>
              <a:defRPr sz="3200" b="1" spc="0">
                <a:solidFill>
                  <a:srgbClr val="2F3342"/>
                </a:solidFill>
                <a:latin typeface="+mj-lt"/>
              </a:defRPr>
            </a:lvl1pPr>
          </a:lstStyle>
          <a:p>
            <a:pPr rtl="0"/>
            <a:r>
              <a:rPr lang="fr-FR" noProof="0" dirty="0"/>
              <a:t>CLIQUEZ POUR MODIFIER LE MASQUE</a:t>
            </a:r>
          </a:p>
        </p:txBody>
      </p:sp>
      <p:sp>
        <p:nvSpPr>
          <p:cNvPr id="3" name="Espace réservé du contenu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rtlCol="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7" name="Espace réservé du texte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rtlCol="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MASQUE DES DIAPOSITIVES</a:t>
            </a:r>
          </a:p>
        </p:txBody>
      </p:sp>
      <p:sp>
        <p:nvSpPr>
          <p:cNvPr id="4" name="Espace réservé du pied de page 3">
            <a:extLst>
              <a:ext uri="{FF2B5EF4-FFF2-40B4-BE49-F238E27FC236}">
                <a16:creationId xmlns:a16="http://schemas.microsoft.com/office/drawing/2014/main" id="{01A066D4-321A-48BF-84C2-18FC1D7184A7}"/>
              </a:ext>
            </a:extLst>
          </p:cNvPr>
          <p:cNvSpPr>
            <a:spLocks noGrp="1"/>
          </p:cNvSpPr>
          <p:nvPr>
            <p:ph type="ftr" sz="quarter" idx="17"/>
          </p:nvPr>
        </p:nvSpPr>
        <p:spPr/>
        <p:txBody>
          <a:bodyPr rtlCol="0"/>
          <a:lstStyle/>
          <a:p>
            <a:pPr rtl="0"/>
            <a:r>
              <a:rPr lang="fr-FR" noProof="0" dirty="0"/>
              <a:t>Ajouter un pied de page</a:t>
            </a:r>
          </a:p>
        </p:txBody>
      </p:sp>
      <p:sp>
        <p:nvSpPr>
          <p:cNvPr id="8" name="Espace réservé du numéro de diapositive 7">
            <a:extLst>
              <a:ext uri="{FF2B5EF4-FFF2-40B4-BE49-F238E27FC236}">
                <a16:creationId xmlns:a16="http://schemas.microsoft.com/office/drawing/2014/main" id="{0CDB4336-A0EC-4019-904C-112405358769}"/>
              </a:ext>
            </a:extLst>
          </p:cNvPr>
          <p:cNvSpPr>
            <a:spLocks noGrp="1"/>
          </p:cNvSpPr>
          <p:nvPr>
            <p:ph type="sldNum" sz="quarter" idx="18"/>
          </p:nvPr>
        </p:nvSpPr>
        <p:spPr/>
        <p:txBody>
          <a:bodyPr rtlCol="0"/>
          <a:lstStyle/>
          <a:p>
            <a:pPr rtl="0"/>
            <a:fld id="{8C2E478F-E849-4A8C-AF1F-CBCC78A7CBFA}" type="slidenum">
              <a:rPr lang="fr-FR" noProof="0" smtClean="0"/>
              <a:pPr rtl="0"/>
              <a:t>‹N°›</a:t>
            </a:fld>
            <a:endParaRPr lang="fr-FR" noProof="0" dirty="0"/>
          </a:p>
        </p:txBody>
      </p:sp>
    </p:spTree>
    <p:extLst>
      <p:ext uri="{BB962C8B-B14F-4D97-AF65-F5344CB8AC3E}">
        <p14:creationId xmlns:p14="http://schemas.microsoft.com/office/powerpoint/2010/main" val="28927893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 Coin rogné 7">
            <a:extLst>
              <a:ext uri="{FF2B5EF4-FFF2-40B4-BE49-F238E27FC236}">
                <a16:creationId xmlns:a16="http://schemas.microsoft.com/office/drawing/2014/main"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Espace réservé du titre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pPr rtl="0"/>
            <a:r>
              <a:rPr lang="fr-FR" noProof="0" dirty="0"/>
              <a:t>Modifiez le style du titre</a:t>
            </a:r>
          </a:p>
        </p:txBody>
      </p:sp>
      <p:sp>
        <p:nvSpPr>
          <p:cNvPr id="3" name="Espace réservé du texte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fr-FR" noProof="0" dirty="0"/>
              <a:t>Ajouter un pied de page</a:t>
            </a:r>
          </a:p>
        </p:txBody>
      </p:sp>
      <p:sp>
        <p:nvSpPr>
          <p:cNvPr id="11" name="Espace réservé du numéro de diapositive 5">
            <a:extLst>
              <a:ext uri="{FF2B5EF4-FFF2-40B4-BE49-F238E27FC236}">
                <a16:creationId xmlns:a16="http://schemas.microsoft.com/office/drawing/2014/main"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pPr rtl="0"/>
            <a:fld id="{8C2E478F-E849-4A8C-AF1F-CBCC78A7CBFA}" type="slidenum">
              <a:rPr lang="fr-FR" noProof="0" smtClean="0"/>
              <a:pPr rtl="0"/>
              <a:t>‹N°›</a:t>
            </a:fld>
            <a:endParaRPr lang="fr-FR" noProof="0"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4" r:id="rId4"/>
    <p:sldLayoutId id="2147483651" r:id="rId5"/>
    <p:sldLayoutId id="2147483653" r:id="rId6"/>
    <p:sldLayoutId id="2147483657" r:id="rId7"/>
    <p:sldLayoutId id="2147483660" r:id="rId8"/>
    <p:sldLayoutId id="2147483663" r:id="rId9"/>
    <p:sldLayoutId id="2147483670" r:id="rId10"/>
    <p:sldLayoutId id="2147483669" r:id="rId11"/>
    <p:sldLayoutId id="2147483667" r:id="rId12"/>
    <p:sldLayoutId id="2147483668" r:id="rId13"/>
    <p:sldLayoutId id="2147483666" r:id="rId14"/>
    <p:sldLayoutId id="2147483662" r:id="rId15"/>
    <p:sldLayoutId id="2147483671" r:id="rId16"/>
    <p:sldLayoutId id="2147483655" r:id="rId17"/>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WAR_(file_format)"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2.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hyperlink" Target="https://commentouvrir.com/extension/asp" TargetMode="External"/><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hyperlink" Target="https://commentouvrir.com/extension/ph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Espace réservé d’image 4" descr="Bâtiment abstrait" title="Bâtiment abstrait">
            <a:extLst>
              <a:ext uri="{FF2B5EF4-FFF2-40B4-BE49-F238E27FC236}">
                <a16:creationId xmlns:a16="http://schemas.microsoft.com/office/drawing/2014/main" id="{1805319F-612A-49F0-B6DA-8A214D5DBD2A}"/>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grpSp>
        <p:nvGrpSpPr>
          <p:cNvPr id="40" name="Groupe 39" descr="Carrés d’accentuation : forme ouverte noire foncée, bloc vert ombré et bloc blanc avec espace réservé au texte.">
            <a:extLst>
              <a:ext uri="{FF2B5EF4-FFF2-40B4-BE49-F238E27FC236}">
                <a16:creationId xmlns:a16="http://schemas.microsoft.com/office/drawing/2014/main" id="{11BEC607-8474-408E-A7AC-48A065F31B63}"/>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6" name="Titre 5">
            <a:extLst>
              <a:ext uri="{FF2B5EF4-FFF2-40B4-BE49-F238E27FC236}">
                <a16:creationId xmlns:a16="http://schemas.microsoft.com/office/drawing/2014/main" id="{7E0E8055-17FA-43CE-9F03-E712F496B7CF}"/>
              </a:ext>
            </a:extLst>
          </p:cNvPr>
          <p:cNvSpPr>
            <a:spLocks noGrp="1"/>
          </p:cNvSpPr>
          <p:nvPr>
            <p:ph type="ctrTitle"/>
          </p:nvPr>
        </p:nvSpPr>
        <p:spPr/>
        <p:txBody>
          <a:bodyPr rtlCol="0"/>
          <a:lstStyle/>
          <a:p>
            <a:r>
              <a:rPr lang="fr-FR" dirty="0"/>
              <a:t>Veille technologique 1 JEE : JSP - Servlet</a:t>
            </a:r>
            <a:endParaRPr lang="fr-FR" dirty="0">
              <a:solidFill>
                <a:srgbClr val="2F3342"/>
              </a:solidFill>
            </a:endParaRPr>
          </a:p>
        </p:txBody>
      </p:sp>
      <p:sp>
        <p:nvSpPr>
          <p:cNvPr id="7" name="Sous-titre 6">
            <a:extLst>
              <a:ext uri="{FF2B5EF4-FFF2-40B4-BE49-F238E27FC236}">
                <a16:creationId xmlns:a16="http://schemas.microsoft.com/office/drawing/2014/main" id="{9935280A-EBD5-4EFA-81A0-313C85F987EC}"/>
              </a:ext>
            </a:extLst>
          </p:cNvPr>
          <p:cNvSpPr>
            <a:spLocks noGrp="1"/>
          </p:cNvSpPr>
          <p:nvPr>
            <p:ph type="subTitle" idx="1"/>
          </p:nvPr>
        </p:nvSpPr>
        <p:spPr/>
        <p:txBody>
          <a:bodyPr rtlCol="0"/>
          <a:lstStyle/>
          <a:p>
            <a:pPr rtl="0"/>
            <a:r>
              <a:rPr lang="fr-FR" dirty="0" smtClean="0">
                <a:solidFill>
                  <a:srgbClr val="2F3342"/>
                </a:solidFill>
              </a:rPr>
              <a:t>GROUPE 4 ODK</a:t>
            </a:r>
            <a:endParaRPr lang="fr-FR" dirty="0">
              <a:solidFill>
                <a:srgbClr val="2F3342"/>
              </a:solidFill>
            </a:endParaRPr>
          </a:p>
        </p:txBody>
      </p:sp>
    </p:spTree>
    <p:extLst>
      <p:ext uri="{BB962C8B-B14F-4D97-AF65-F5344CB8AC3E}">
        <p14:creationId xmlns:p14="http://schemas.microsoft.com/office/powerpoint/2010/main" val="2506210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4D671F4D-9614-41E9-BA0C-7977DEBBBBB3}"/>
              </a:ext>
            </a:extLst>
          </p:cNvPr>
          <p:cNvSpPr>
            <a:spLocks noGrp="1"/>
          </p:cNvSpPr>
          <p:nvPr>
            <p:ph type="title"/>
          </p:nvPr>
        </p:nvSpPr>
        <p:spPr/>
        <p:txBody>
          <a:bodyPr rtlCol="0"/>
          <a:lstStyle/>
          <a:p>
            <a:r>
              <a:rPr lang="fr-FR" dirty="0"/>
              <a:t>Expliquer ces termes : JDBC, JPA, </a:t>
            </a:r>
            <a:r>
              <a:rPr lang="fr-FR" dirty="0" err="1"/>
              <a:t>Hibernate</a:t>
            </a:r>
            <a:endParaRPr lang="fr-FR" dirty="0"/>
          </a:p>
        </p:txBody>
      </p:sp>
      <p:sp>
        <p:nvSpPr>
          <p:cNvPr id="8" name="Rectangle 7" descr="Bloc d’accentuation carré ouvert">
            <a:extLst>
              <a:ext uri="{FF2B5EF4-FFF2-40B4-BE49-F238E27FC236}">
                <a16:creationId xmlns:a16="http://schemas.microsoft.com/office/drawing/2014/main" id="{1715FCDC-B95D-46B0-8EBD-FC1451D3C124}"/>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 name="Espace réservé du pied de page 1">
            <a:extLst>
              <a:ext uri="{FF2B5EF4-FFF2-40B4-BE49-F238E27FC236}">
                <a16:creationId xmlns:a16="http://schemas.microsoft.com/office/drawing/2014/main" id="{AAB9EEEE-5D24-422D-B76D-987859ECB059}"/>
              </a:ext>
            </a:extLst>
          </p:cNvPr>
          <p:cNvSpPr>
            <a:spLocks noGrp="1"/>
          </p:cNvSpPr>
          <p:nvPr>
            <p:ph type="ftr" sz="quarter" idx="10"/>
          </p:nvPr>
        </p:nvSpPr>
        <p:spPr/>
        <p:txBody>
          <a:bodyPr rtlCol="0"/>
          <a:lstStyle/>
          <a:p>
            <a:pPr rtl="0"/>
            <a:r>
              <a:rPr lang="fr-FR" dirty="0"/>
              <a:t>Ajouter un pied de page</a:t>
            </a:r>
          </a:p>
        </p:txBody>
      </p:sp>
      <p:sp>
        <p:nvSpPr>
          <p:cNvPr id="5" name="Espace réservé du numéro de diapositive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rtlCol="0"/>
          <a:lstStyle/>
          <a:p>
            <a:pPr rtl="0"/>
            <a:fld id="{8C2E478F-E849-4A8C-AF1F-CBCC78A7CBFA}" type="slidenum">
              <a:rPr lang="fr-FR" smtClean="0"/>
              <a:pPr rtl="0"/>
              <a:t>10</a:t>
            </a:fld>
            <a:endParaRPr lang="fr-FR" dirty="0"/>
          </a:p>
        </p:txBody>
      </p:sp>
      <p:sp>
        <p:nvSpPr>
          <p:cNvPr id="3" name="Rectangle 2"/>
          <p:cNvSpPr/>
          <p:nvPr/>
        </p:nvSpPr>
        <p:spPr>
          <a:xfrm>
            <a:off x="354842" y="972457"/>
            <a:ext cx="3452883" cy="525092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3600" b="1" dirty="0" smtClean="0">
                <a:latin typeface="Century Gothic" panose="020B0502020202020204" pitchFamily="34" charset="0"/>
              </a:rPr>
              <a:t>JDBC</a:t>
            </a:r>
          </a:p>
          <a:p>
            <a:pPr algn="ctr"/>
            <a:endParaRPr lang="fr-FR" b="1" dirty="0">
              <a:latin typeface="Century Gothic" panose="020B0502020202020204" pitchFamily="34" charset="0"/>
            </a:endParaRPr>
          </a:p>
          <a:p>
            <a:pPr algn="ctr"/>
            <a:r>
              <a:rPr lang="fr-FR" dirty="0" smtClean="0">
                <a:latin typeface="Century Gothic" panose="020B0502020202020204" pitchFamily="34" charset="0"/>
              </a:rPr>
              <a:t> </a:t>
            </a:r>
            <a:r>
              <a:rPr lang="fr-FR" dirty="0">
                <a:latin typeface="Century Gothic" panose="020B0502020202020204" pitchFamily="34" charset="0"/>
              </a:rPr>
              <a:t>(Java </a:t>
            </a:r>
            <a:r>
              <a:rPr lang="fr-FR" dirty="0" err="1">
                <a:latin typeface="Century Gothic" panose="020B0502020202020204" pitchFamily="34" charset="0"/>
              </a:rPr>
              <a:t>Database</a:t>
            </a:r>
            <a:r>
              <a:rPr lang="fr-FR" dirty="0">
                <a:latin typeface="Century Gothic" panose="020B0502020202020204" pitchFamily="34" charset="0"/>
              </a:rPr>
              <a:t> </a:t>
            </a:r>
            <a:r>
              <a:rPr lang="fr-FR" dirty="0" err="1">
                <a:latin typeface="Century Gothic" panose="020B0502020202020204" pitchFamily="34" charset="0"/>
              </a:rPr>
              <a:t>Connectivity</a:t>
            </a:r>
            <a:r>
              <a:rPr lang="fr-FR" dirty="0">
                <a:latin typeface="Century Gothic" panose="020B0502020202020204" pitchFamily="34" charset="0"/>
              </a:rPr>
              <a:t>) est une API permettant un accès simple et rapide à un grand nombre de bases de données relationnelles.</a:t>
            </a:r>
          </a:p>
        </p:txBody>
      </p:sp>
      <p:sp>
        <p:nvSpPr>
          <p:cNvPr id="4" name="Rectangle 3"/>
          <p:cNvSpPr/>
          <p:nvPr/>
        </p:nvSpPr>
        <p:spPr>
          <a:xfrm>
            <a:off x="4531057" y="972457"/>
            <a:ext cx="3207224" cy="52918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2800" b="1" dirty="0">
                <a:latin typeface="Century Gothic" panose="020B0502020202020204" pitchFamily="34" charset="0"/>
              </a:rPr>
              <a:t>Un JPA (Java </a:t>
            </a:r>
            <a:r>
              <a:rPr lang="fr-FR" sz="2800" b="1" dirty="0" err="1">
                <a:latin typeface="Century Gothic" panose="020B0502020202020204" pitchFamily="34" charset="0"/>
              </a:rPr>
              <a:t>Persistence</a:t>
            </a:r>
            <a:r>
              <a:rPr lang="fr-FR" sz="2800" b="1" dirty="0">
                <a:latin typeface="Century Gothic" panose="020B0502020202020204" pitchFamily="34" charset="0"/>
              </a:rPr>
              <a:t> API</a:t>
            </a:r>
            <a:r>
              <a:rPr lang="fr-FR" sz="2800" b="1" dirty="0" smtClean="0">
                <a:latin typeface="Century Gothic" panose="020B0502020202020204" pitchFamily="34" charset="0"/>
              </a:rPr>
              <a:t>)</a:t>
            </a:r>
          </a:p>
          <a:p>
            <a:pPr algn="ctr"/>
            <a:endParaRPr lang="fr-FR" b="1" dirty="0">
              <a:latin typeface="Century Gothic" panose="020B0502020202020204" pitchFamily="34" charset="0"/>
            </a:endParaRPr>
          </a:p>
          <a:p>
            <a:pPr algn="ctr"/>
            <a:endParaRPr lang="fr-FR" b="1" dirty="0" smtClean="0">
              <a:latin typeface="Century Gothic" panose="020B0502020202020204" pitchFamily="34" charset="0"/>
            </a:endParaRPr>
          </a:p>
          <a:p>
            <a:pPr algn="ctr"/>
            <a:r>
              <a:rPr lang="fr-FR" dirty="0" smtClean="0">
                <a:latin typeface="Century Gothic" panose="020B0502020202020204" pitchFamily="34" charset="0"/>
              </a:rPr>
              <a:t> </a:t>
            </a:r>
            <a:r>
              <a:rPr lang="fr-FR" dirty="0">
                <a:latin typeface="Century Gothic" panose="020B0502020202020204" pitchFamily="34" charset="0"/>
              </a:rPr>
              <a:t>est une spécification de Java qui est utilisée pour accéder, gérer et conserver les données entre l'objet Java et la base de données relationnelle.</a:t>
            </a:r>
          </a:p>
        </p:txBody>
      </p:sp>
      <p:sp>
        <p:nvSpPr>
          <p:cNvPr id="10" name="Rectangle 9"/>
          <p:cNvSpPr/>
          <p:nvPr/>
        </p:nvSpPr>
        <p:spPr>
          <a:xfrm>
            <a:off x="8639033" y="972457"/>
            <a:ext cx="2958448" cy="52509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3200" b="1" dirty="0">
                <a:latin typeface="Century Gothic" panose="020B0502020202020204" pitchFamily="34" charset="0"/>
              </a:rPr>
              <a:t>Un </a:t>
            </a:r>
            <a:r>
              <a:rPr lang="fr-FR" sz="3200" b="1" dirty="0" err="1" smtClean="0">
                <a:latin typeface="Century Gothic" panose="020B0502020202020204" pitchFamily="34" charset="0"/>
              </a:rPr>
              <a:t>Hibernate</a:t>
            </a:r>
            <a:endParaRPr lang="fr-FR" sz="3200" b="1" dirty="0" smtClean="0">
              <a:latin typeface="Century Gothic" panose="020B0502020202020204" pitchFamily="34" charset="0"/>
            </a:endParaRPr>
          </a:p>
          <a:p>
            <a:pPr algn="ctr"/>
            <a:endParaRPr lang="fr-FR" b="1" dirty="0">
              <a:latin typeface="Century Gothic" panose="020B0502020202020204" pitchFamily="34" charset="0"/>
            </a:endParaRPr>
          </a:p>
          <a:p>
            <a:pPr algn="ctr"/>
            <a:endParaRPr lang="fr-FR" b="1" dirty="0" smtClean="0">
              <a:latin typeface="Century Gothic" panose="020B0502020202020204" pitchFamily="34" charset="0"/>
            </a:endParaRPr>
          </a:p>
          <a:p>
            <a:pPr algn="ctr"/>
            <a:r>
              <a:rPr lang="fr-FR" dirty="0" smtClean="0">
                <a:latin typeface="Century Gothic" panose="020B0502020202020204" pitchFamily="34" charset="0"/>
              </a:rPr>
              <a:t> </a:t>
            </a:r>
            <a:r>
              <a:rPr lang="fr-FR" dirty="0">
                <a:latin typeface="Century Gothic" panose="020B0502020202020204" pitchFamily="34" charset="0"/>
              </a:rPr>
              <a:t>est un </a:t>
            </a:r>
            <a:r>
              <a:rPr lang="fr-FR" dirty="0" err="1">
                <a:latin typeface="Century Gothic" panose="020B0502020202020204" pitchFamily="34" charset="0"/>
              </a:rPr>
              <a:t>framework</a:t>
            </a:r>
            <a:r>
              <a:rPr lang="fr-FR" dirty="0">
                <a:latin typeface="Century Gothic" panose="020B0502020202020204" pitchFamily="34" charset="0"/>
              </a:rPr>
              <a:t> Java qui est utilisé pour stocker et récupérer  les objets Java dans le système de base de données relationnelle. </a:t>
            </a:r>
          </a:p>
        </p:txBody>
      </p:sp>
    </p:spTree>
    <p:extLst>
      <p:ext uri="{BB962C8B-B14F-4D97-AF65-F5344CB8AC3E}">
        <p14:creationId xmlns:p14="http://schemas.microsoft.com/office/powerpoint/2010/main" val="277909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JDBC</a:t>
            </a:r>
            <a:endParaRPr lang="fr-FR" dirty="0"/>
          </a:p>
        </p:txBody>
      </p:sp>
      <p:sp>
        <p:nvSpPr>
          <p:cNvPr id="3" name="Espace réservé du pied de page 2"/>
          <p:cNvSpPr>
            <a:spLocks noGrp="1"/>
          </p:cNvSpPr>
          <p:nvPr>
            <p:ph type="ftr" sz="quarter" idx="10"/>
          </p:nvPr>
        </p:nvSpPr>
        <p:spPr/>
        <p:txBody>
          <a:bodyPr/>
          <a:lstStyle/>
          <a:p>
            <a:pPr rtl="0"/>
            <a:r>
              <a:rPr lang="fr-FR" noProof="0" smtClean="0"/>
              <a:t>Ajouter un pied de page</a:t>
            </a:r>
            <a:endParaRPr lang="fr-FR" noProof="0" dirty="0"/>
          </a:p>
        </p:txBody>
      </p:sp>
      <p:sp>
        <p:nvSpPr>
          <p:cNvPr id="4" name="Espace réservé du numéro de diapositive 3"/>
          <p:cNvSpPr>
            <a:spLocks noGrp="1"/>
          </p:cNvSpPr>
          <p:nvPr>
            <p:ph type="sldNum" sz="quarter" idx="11"/>
          </p:nvPr>
        </p:nvSpPr>
        <p:spPr/>
        <p:txBody>
          <a:bodyPr/>
          <a:lstStyle/>
          <a:p>
            <a:pPr rtl="0"/>
            <a:fld id="{8C2E478F-E849-4A8C-AF1F-CBCC78A7CBFA}" type="slidenum">
              <a:rPr lang="fr-FR" noProof="0" smtClean="0"/>
              <a:pPr rtl="0"/>
              <a:t>11</a:t>
            </a:fld>
            <a:endParaRPr lang="fr-FR" noProof="0" dirty="0"/>
          </a:p>
        </p:txBody>
      </p:sp>
      <p:pic>
        <p:nvPicPr>
          <p:cNvPr id="2050" name="Picture 2" descr="https://lh5.googleusercontent.com/7UIUdBOMMyUCZ0hr43PSurh7pmxdmeiPJOHOZY0FVCs68nzBKY4VuTz-ikBf8KMkgZB_DR3IU1QaHoGXcZ4i6_J3hdcUDSAPERGNu9B_F05ZglzHTffTq_osWMsI2LwXJPJfqO6r=s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4822" y="1262856"/>
            <a:ext cx="8216537" cy="488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622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JPA</a:t>
            </a:r>
            <a:endParaRPr lang="fr-FR" dirty="0"/>
          </a:p>
        </p:txBody>
      </p:sp>
      <p:sp>
        <p:nvSpPr>
          <p:cNvPr id="3" name="Espace réservé du pied de page 2"/>
          <p:cNvSpPr>
            <a:spLocks noGrp="1"/>
          </p:cNvSpPr>
          <p:nvPr>
            <p:ph type="ftr" sz="quarter" idx="10"/>
          </p:nvPr>
        </p:nvSpPr>
        <p:spPr/>
        <p:txBody>
          <a:bodyPr/>
          <a:lstStyle/>
          <a:p>
            <a:pPr rtl="0"/>
            <a:r>
              <a:rPr lang="fr-FR" noProof="0" smtClean="0"/>
              <a:t>Ajouter un pied de page</a:t>
            </a:r>
            <a:endParaRPr lang="fr-FR" noProof="0" dirty="0"/>
          </a:p>
        </p:txBody>
      </p:sp>
      <p:sp>
        <p:nvSpPr>
          <p:cNvPr id="4" name="Espace réservé du numéro de diapositive 3"/>
          <p:cNvSpPr>
            <a:spLocks noGrp="1"/>
          </p:cNvSpPr>
          <p:nvPr>
            <p:ph type="sldNum" sz="quarter" idx="11"/>
          </p:nvPr>
        </p:nvSpPr>
        <p:spPr/>
        <p:txBody>
          <a:bodyPr/>
          <a:lstStyle/>
          <a:p>
            <a:pPr rtl="0"/>
            <a:fld id="{8C2E478F-E849-4A8C-AF1F-CBCC78A7CBFA}" type="slidenum">
              <a:rPr lang="fr-FR" noProof="0" smtClean="0"/>
              <a:pPr rtl="0"/>
              <a:t>12</a:t>
            </a:fld>
            <a:endParaRPr lang="fr-FR" noProof="0" dirty="0"/>
          </a:p>
        </p:txBody>
      </p:sp>
      <p:pic>
        <p:nvPicPr>
          <p:cNvPr id="1026" name="Picture 2" descr="https://lh6.googleusercontent.com/SnEiWpc-latUypfKvOPHaPs0tWrxneJGwAEl4uYsih3tWri1O73wG4SID7VTEnWRFQ3vnPBmsrNO_R3h7tAetl2rrw3aZCFIXyGSUA1XlVSITZ0PX20gZElDcudXZ_1FCgtgFEfb=s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51759" y="1489167"/>
            <a:ext cx="7876903" cy="4437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568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HIBERNATE </a:t>
            </a:r>
            <a:endParaRPr lang="fr-FR" dirty="0"/>
          </a:p>
        </p:txBody>
      </p:sp>
      <p:sp>
        <p:nvSpPr>
          <p:cNvPr id="3" name="Espace réservé du pied de page 2"/>
          <p:cNvSpPr>
            <a:spLocks noGrp="1"/>
          </p:cNvSpPr>
          <p:nvPr>
            <p:ph type="ftr" sz="quarter" idx="10"/>
          </p:nvPr>
        </p:nvSpPr>
        <p:spPr/>
        <p:txBody>
          <a:bodyPr/>
          <a:lstStyle/>
          <a:p>
            <a:pPr rtl="0"/>
            <a:r>
              <a:rPr lang="fr-FR" noProof="0" smtClean="0"/>
              <a:t>Ajouter un pied de page</a:t>
            </a:r>
            <a:endParaRPr lang="fr-FR" noProof="0" dirty="0"/>
          </a:p>
        </p:txBody>
      </p:sp>
      <p:sp>
        <p:nvSpPr>
          <p:cNvPr id="4" name="Espace réservé du numéro de diapositive 3"/>
          <p:cNvSpPr>
            <a:spLocks noGrp="1"/>
          </p:cNvSpPr>
          <p:nvPr>
            <p:ph type="sldNum" sz="quarter" idx="11"/>
          </p:nvPr>
        </p:nvSpPr>
        <p:spPr/>
        <p:txBody>
          <a:bodyPr/>
          <a:lstStyle/>
          <a:p>
            <a:pPr rtl="0"/>
            <a:fld id="{8C2E478F-E849-4A8C-AF1F-CBCC78A7CBFA}" type="slidenum">
              <a:rPr lang="fr-FR" noProof="0" smtClean="0"/>
              <a:pPr rtl="0"/>
              <a:t>13</a:t>
            </a:fld>
            <a:endParaRPr lang="fr-FR" noProof="0" dirty="0"/>
          </a:p>
        </p:txBody>
      </p:sp>
      <p:pic>
        <p:nvPicPr>
          <p:cNvPr id="3074" name="Picture 2" descr="https://lh3.googleusercontent.com/q785ehJbqeNyZV_OjARho7ooSIOrHai39pGjCAUCPcLNbiNNdm9zRLLGYyYXCOmzSWTn1OdVbtln-89JGthhxQTnr8_uJBPkTdLUqghUnxiPJ8ONEynhCKfTtEoeJS96yXDPSUTS=s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08841" y="1528353"/>
            <a:ext cx="8439150" cy="4467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970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quelques IDE de développement en JEE.</a:t>
            </a:r>
          </a:p>
        </p:txBody>
      </p:sp>
      <p:sp>
        <p:nvSpPr>
          <p:cNvPr id="3" name="Espace réservé du pied de page 2"/>
          <p:cNvSpPr>
            <a:spLocks noGrp="1"/>
          </p:cNvSpPr>
          <p:nvPr>
            <p:ph type="ftr" sz="quarter" idx="10"/>
          </p:nvPr>
        </p:nvSpPr>
        <p:spPr/>
        <p:txBody>
          <a:bodyPr/>
          <a:lstStyle/>
          <a:p>
            <a:pPr rtl="0"/>
            <a:r>
              <a:rPr lang="fr-FR" noProof="0" smtClean="0"/>
              <a:t>Ajouter un pied de page</a:t>
            </a:r>
            <a:endParaRPr lang="fr-FR" noProof="0" dirty="0"/>
          </a:p>
        </p:txBody>
      </p:sp>
      <p:sp>
        <p:nvSpPr>
          <p:cNvPr id="4" name="Espace réservé du numéro de diapositive 3"/>
          <p:cNvSpPr>
            <a:spLocks noGrp="1"/>
          </p:cNvSpPr>
          <p:nvPr>
            <p:ph type="sldNum" sz="quarter" idx="11"/>
          </p:nvPr>
        </p:nvSpPr>
        <p:spPr/>
        <p:txBody>
          <a:bodyPr/>
          <a:lstStyle/>
          <a:p>
            <a:pPr rtl="0"/>
            <a:fld id="{8C2E478F-E849-4A8C-AF1F-CBCC78A7CBFA}" type="slidenum">
              <a:rPr lang="fr-FR" noProof="0" smtClean="0"/>
              <a:pPr rtl="0"/>
              <a:t>14</a:t>
            </a:fld>
            <a:endParaRPr lang="fr-FR" noProof="0" dirty="0"/>
          </a:p>
        </p:txBody>
      </p:sp>
      <p:sp>
        <p:nvSpPr>
          <p:cNvPr id="5" name="Espace réservé du contenu 4"/>
          <p:cNvSpPr>
            <a:spLocks noGrp="1"/>
          </p:cNvSpPr>
          <p:nvPr>
            <p:ph idx="1"/>
          </p:nvPr>
        </p:nvSpPr>
        <p:spPr>
          <a:xfrm>
            <a:off x="464026" y="1610436"/>
            <a:ext cx="2797790" cy="4565358"/>
          </a:xfrm>
        </p:spPr>
        <p:txBody>
          <a:bodyPr>
            <a:normAutofit/>
          </a:bodyPr>
          <a:lstStyle/>
          <a:p>
            <a:pPr fontAlgn="base"/>
            <a:r>
              <a:rPr lang="fr-FR" dirty="0" err="1">
                <a:latin typeface="Century Gothic" panose="020B0502020202020204" pitchFamily="34" charset="0"/>
              </a:rPr>
              <a:t>IntelliJ</a:t>
            </a:r>
            <a:r>
              <a:rPr lang="fr-FR" dirty="0">
                <a:latin typeface="Century Gothic" panose="020B0502020202020204" pitchFamily="34" charset="0"/>
              </a:rPr>
              <a:t> </a:t>
            </a:r>
            <a:r>
              <a:rPr lang="fr-FR" b="1" dirty="0">
                <a:latin typeface="Century Gothic" panose="020B0502020202020204" pitchFamily="34" charset="0"/>
              </a:rPr>
              <a:t>IDEA</a:t>
            </a:r>
            <a:r>
              <a:rPr lang="fr-FR" dirty="0">
                <a:latin typeface="Century Gothic" panose="020B0502020202020204" pitchFamily="34" charset="0"/>
              </a:rPr>
              <a:t>. </a:t>
            </a:r>
          </a:p>
          <a:p>
            <a:pPr fontAlgn="base"/>
            <a:r>
              <a:rPr lang="fr-FR" dirty="0" err="1">
                <a:latin typeface="Century Gothic" panose="020B0502020202020204" pitchFamily="34" charset="0"/>
              </a:rPr>
              <a:t>Netbeans</a:t>
            </a:r>
            <a:r>
              <a:rPr lang="fr-FR" dirty="0">
                <a:latin typeface="Century Gothic" panose="020B0502020202020204" pitchFamily="34" charset="0"/>
              </a:rPr>
              <a:t>. </a:t>
            </a:r>
          </a:p>
          <a:p>
            <a:pPr fontAlgn="base"/>
            <a:r>
              <a:rPr lang="fr-FR" dirty="0">
                <a:latin typeface="Century Gothic" panose="020B0502020202020204" pitchFamily="34" charset="0"/>
              </a:rPr>
              <a:t>Eclipse. </a:t>
            </a:r>
          </a:p>
          <a:p>
            <a:pPr fontAlgn="base"/>
            <a:r>
              <a:rPr lang="fr-FR" dirty="0">
                <a:latin typeface="Century Gothic" panose="020B0502020202020204" pitchFamily="34" charset="0"/>
              </a:rPr>
              <a:t>Android Studio.</a:t>
            </a:r>
          </a:p>
          <a:p>
            <a:pPr fontAlgn="base"/>
            <a:r>
              <a:rPr lang="fr-FR" dirty="0">
                <a:latin typeface="Century Gothic" panose="020B0502020202020204" pitchFamily="34" charset="0"/>
              </a:rPr>
              <a:t>VS CODE.</a:t>
            </a:r>
          </a:p>
          <a:p>
            <a:pPr fontAlgn="base"/>
            <a:r>
              <a:rPr lang="fr-FR" dirty="0" err="1">
                <a:latin typeface="Century Gothic" panose="020B0502020202020204" pitchFamily="34" charset="0"/>
              </a:rPr>
              <a:t>BlueJ</a:t>
            </a:r>
            <a:r>
              <a:rPr lang="fr-FR" dirty="0">
                <a:latin typeface="Century Gothic" panose="020B0502020202020204" pitchFamily="34" charset="0"/>
              </a:rPr>
              <a:t>.</a:t>
            </a:r>
          </a:p>
          <a:p>
            <a:pPr fontAlgn="base"/>
            <a:r>
              <a:rPr lang="fr-FR" dirty="0" err="1">
                <a:latin typeface="Century Gothic" panose="020B0502020202020204" pitchFamily="34" charset="0"/>
              </a:rPr>
              <a:t>jGrasp</a:t>
            </a:r>
            <a:r>
              <a:rPr lang="fr-FR" dirty="0" smtClean="0">
                <a:latin typeface="Century Gothic" panose="020B0502020202020204" pitchFamily="34" charset="0"/>
              </a:rPr>
              <a:t>.</a:t>
            </a:r>
            <a:endParaRPr lang="fr-FR" dirty="0">
              <a:latin typeface="Century Gothic" panose="020B0502020202020204" pitchFamily="34" charset="0"/>
            </a:endParaRPr>
          </a:p>
        </p:txBody>
      </p:sp>
      <p:pic>
        <p:nvPicPr>
          <p:cNvPr id="4098" name="Picture 2" descr="File:IntelliJ IDEA Icon.svg - Wikimedia Comm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1" y="1801506"/>
            <a:ext cx="1487604" cy="148760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NetBeans — Wikipé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1647" y="3000028"/>
            <a:ext cx="1548706" cy="1786174"/>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Fichier:Eclipse-Luna-Logo.svg — Wikipé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2715" y="4786202"/>
            <a:ext cx="3690717" cy="865012"/>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Android Studio on Behan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06134" y="1801506"/>
            <a:ext cx="38481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File:Visual Studio Code 1.35 icon.svg - Wikimedia Common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38258" y="4350256"/>
            <a:ext cx="1300958" cy="1300958"/>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jGrasp Icons by tempest790 on DeviantAr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47022" y="4893490"/>
            <a:ext cx="2367887" cy="757724"/>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descr="Library Bluej Icon PNG Transparent Background, Free Download #5571 -  FreeIcons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4989" y="1690260"/>
            <a:ext cx="1195364" cy="1202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8258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half" idx="2"/>
          </p:nvPr>
        </p:nvSpPr>
        <p:spPr>
          <a:xfrm>
            <a:off x="333251" y="1511857"/>
            <a:ext cx="3464717" cy="3684588"/>
          </a:xfrm>
        </p:spPr>
        <p:txBody>
          <a:bodyPr>
            <a:noAutofit/>
          </a:bodyPr>
          <a:lstStyle/>
          <a:p>
            <a:pPr marL="0" indent="0">
              <a:buNone/>
            </a:pPr>
            <a:r>
              <a:rPr lang="fr-FR" sz="2000" dirty="0">
                <a:latin typeface="Century Gothic" panose="020B0502020202020204" pitchFamily="34" charset="0"/>
                <a:hlinkClick r:id="rId2"/>
              </a:rPr>
              <a:t>WAR</a:t>
            </a:r>
            <a:r>
              <a:rPr lang="fr-FR" sz="2000" dirty="0">
                <a:latin typeface="Century Gothic" panose="020B0502020202020204" pitchFamily="34" charset="0"/>
              </a:rPr>
              <a:t> signifie </a:t>
            </a:r>
            <a:r>
              <a:rPr lang="fr-FR" sz="2000" i="1" dirty="0">
                <a:latin typeface="Century Gothic" panose="020B0502020202020204" pitchFamily="34" charset="0"/>
              </a:rPr>
              <a:t>Web Application Archive</a:t>
            </a:r>
            <a:r>
              <a:rPr lang="fr-FR" sz="2000" dirty="0">
                <a:latin typeface="Century Gothic" panose="020B0502020202020204" pitchFamily="34" charset="0"/>
              </a:rPr>
              <a:t> . Un fichier WAR est une application Web Java compressée contenant toutes les ressources telles que les fichiers JAR, les classes Java, les ressources statiques et les données de configuration.</a:t>
            </a:r>
          </a:p>
        </p:txBody>
      </p:sp>
      <p:sp>
        <p:nvSpPr>
          <p:cNvPr id="4" name="Espace réservé du texte 3"/>
          <p:cNvSpPr>
            <a:spLocks noGrp="1"/>
          </p:cNvSpPr>
          <p:nvPr>
            <p:ph type="body" idx="13"/>
          </p:nvPr>
        </p:nvSpPr>
        <p:spPr/>
        <p:txBody>
          <a:bodyPr>
            <a:noAutofit/>
          </a:bodyPr>
          <a:lstStyle/>
          <a:p>
            <a:r>
              <a:rPr lang="fr-FR" sz="3200" dirty="0" smtClean="0"/>
              <a:t>Comment exécuter un WAR FILE ?</a:t>
            </a:r>
            <a:endParaRPr lang="fr-FR" sz="3200" dirty="0"/>
          </a:p>
        </p:txBody>
      </p:sp>
      <p:sp>
        <p:nvSpPr>
          <p:cNvPr id="5" name="Espace réservé du contenu 4"/>
          <p:cNvSpPr>
            <a:spLocks noGrp="1"/>
          </p:cNvSpPr>
          <p:nvPr>
            <p:ph sz="half" idx="14"/>
          </p:nvPr>
        </p:nvSpPr>
        <p:spPr>
          <a:xfrm>
            <a:off x="8084551" y="2771740"/>
            <a:ext cx="3464717" cy="3684588"/>
          </a:xfrm>
        </p:spPr>
        <p:txBody>
          <a:bodyPr>
            <a:normAutofit/>
          </a:bodyPr>
          <a:lstStyle/>
          <a:p>
            <a:pPr marL="0" indent="0">
              <a:buNone/>
            </a:pPr>
            <a:r>
              <a:rPr lang="fr-FR" i="1" dirty="0">
                <a:solidFill>
                  <a:schemeClr val="accent5">
                    <a:lumMod val="75000"/>
                  </a:schemeClr>
                </a:solidFill>
                <a:latin typeface="Century Gothic" panose="020B0502020202020204" pitchFamily="34" charset="0"/>
              </a:rPr>
              <a:t>https://objis.com/tutoriel-jee-creer-packager-war-et-deployez-votre-premiere-application-web-java/</a:t>
            </a:r>
            <a:endParaRPr lang="fr-FR" sz="2000" b="1" i="1" dirty="0">
              <a:solidFill>
                <a:schemeClr val="accent5">
                  <a:lumMod val="75000"/>
                </a:schemeClr>
              </a:solidFill>
              <a:latin typeface="Century Gothic" panose="020B0502020202020204" pitchFamily="34" charset="0"/>
            </a:endParaRPr>
          </a:p>
        </p:txBody>
      </p:sp>
      <p:sp>
        <p:nvSpPr>
          <p:cNvPr id="7" name="Espace réservé du pied de page 6"/>
          <p:cNvSpPr>
            <a:spLocks noGrp="1"/>
          </p:cNvSpPr>
          <p:nvPr>
            <p:ph type="ftr" sz="quarter" idx="16"/>
          </p:nvPr>
        </p:nvSpPr>
        <p:spPr/>
        <p:txBody>
          <a:bodyPr/>
          <a:lstStyle/>
          <a:p>
            <a:pPr rtl="0"/>
            <a:r>
              <a:rPr lang="fr-FR" noProof="0" smtClean="0"/>
              <a:t>Ajouter un pied de page</a:t>
            </a:r>
            <a:endParaRPr lang="fr-FR" noProof="0" dirty="0"/>
          </a:p>
        </p:txBody>
      </p:sp>
      <p:sp>
        <p:nvSpPr>
          <p:cNvPr id="8" name="Espace réservé du numéro de diapositive 7"/>
          <p:cNvSpPr>
            <a:spLocks noGrp="1"/>
          </p:cNvSpPr>
          <p:nvPr>
            <p:ph type="sldNum" sz="quarter" idx="17"/>
          </p:nvPr>
        </p:nvSpPr>
        <p:spPr/>
        <p:txBody>
          <a:bodyPr/>
          <a:lstStyle/>
          <a:p>
            <a:pPr rtl="0"/>
            <a:fld id="{8C2E478F-E849-4A8C-AF1F-CBCC78A7CBFA}" type="slidenum">
              <a:rPr lang="fr-FR" noProof="0" smtClean="0"/>
              <a:pPr rtl="0"/>
              <a:t>15</a:t>
            </a:fld>
            <a:endParaRPr lang="fr-FR" noProof="0" dirty="0"/>
          </a:p>
        </p:txBody>
      </p:sp>
      <p:sp>
        <p:nvSpPr>
          <p:cNvPr id="9" name="Titre 8"/>
          <p:cNvSpPr>
            <a:spLocks noGrp="1"/>
          </p:cNvSpPr>
          <p:nvPr>
            <p:ph type="title"/>
          </p:nvPr>
        </p:nvSpPr>
        <p:spPr/>
        <p:txBody>
          <a:bodyPr/>
          <a:lstStyle/>
          <a:p>
            <a:r>
              <a:rPr lang="fr-FR" dirty="0" smtClean="0">
                <a:latin typeface="Century Gothic" panose="020B0502020202020204" pitchFamily="34" charset="0"/>
              </a:rPr>
              <a:t>C’est quoi un WAR FILE ?</a:t>
            </a:r>
            <a:endParaRPr lang="fr-FR" dirty="0">
              <a:latin typeface="Century Gothic" panose="020B0502020202020204" pitchFamily="34" charset="0"/>
            </a:endParaRPr>
          </a:p>
        </p:txBody>
      </p:sp>
    </p:spTree>
    <p:extLst>
      <p:ext uri="{BB962C8B-B14F-4D97-AF65-F5344CB8AC3E}">
        <p14:creationId xmlns:p14="http://schemas.microsoft.com/office/powerpoint/2010/main" val="39633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animEffect transition="in" filter="wipe(down)">
                                      <p:cBhvr>
                                        <p:cTn id="12" dur="500"/>
                                        <p:tgtEl>
                                          <p:spTgt spid="4">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down)">
                                      <p:cBhvr>
                                        <p:cTn id="17" dur="500"/>
                                        <p:tgtEl>
                                          <p:spTgt spid="4">
                                            <p:txEl>
                                              <p:pRg st="0" end="0"/>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wipe(down)">
                                      <p:cBhvr>
                                        <p:cTn id="2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animBg="1"/>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half" idx="2"/>
          </p:nvPr>
        </p:nvSpPr>
        <p:spPr>
          <a:xfrm>
            <a:off x="333251" y="1511857"/>
            <a:ext cx="3464717" cy="3684588"/>
          </a:xfrm>
        </p:spPr>
        <p:txBody>
          <a:bodyPr>
            <a:noAutofit/>
          </a:bodyPr>
          <a:lstStyle/>
          <a:p>
            <a:pPr marL="0" indent="0">
              <a:buNone/>
            </a:pPr>
            <a:r>
              <a:rPr lang="fr-FR" dirty="0">
                <a:latin typeface="Century Gothic" panose="020B0502020202020204" pitchFamily="34" charset="0"/>
              </a:rPr>
              <a:t>Un fichier JAR (abréviation de Java Archive) permet la combinaison de plusieurs fichiers en un seul. Fichiers avec le '.jar'; sont utilisés par les développeurs de logiciels pour distribuer des classes Java et diverses métadonnées. Ils contiennent également des bibliothèques et des fichiers de ressources, ainsi que des fichiers accessoires (tels que des fichiers de propriétés).</a:t>
            </a:r>
          </a:p>
        </p:txBody>
      </p:sp>
      <p:sp>
        <p:nvSpPr>
          <p:cNvPr id="4" name="Espace réservé du texte 3"/>
          <p:cNvSpPr>
            <a:spLocks noGrp="1"/>
          </p:cNvSpPr>
          <p:nvPr>
            <p:ph type="body" idx="13"/>
          </p:nvPr>
        </p:nvSpPr>
        <p:spPr/>
        <p:txBody>
          <a:bodyPr>
            <a:noAutofit/>
          </a:bodyPr>
          <a:lstStyle/>
          <a:p>
            <a:r>
              <a:rPr lang="fr-FR" sz="3200" dirty="0" smtClean="0"/>
              <a:t>Comment exécuter un JAR FILE ?</a:t>
            </a:r>
            <a:endParaRPr lang="fr-FR" sz="3200" dirty="0"/>
          </a:p>
        </p:txBody>
      </p:sp>
      <p:sp>
        <p:nvSpPr>
          <p:cNvPr id="5" name="Espace réservé du contenu 4"/>
          <p:cNvSpPr>
            <a:spLocks noGrp="1"/>
          </p:cNvSpPr>
          <p:nvPr>
            <p:ph sz="half" idx="14"/>
          </p:nvPr>
        </p:nvSpPr>
        <p:spPr>
          <a:xfrm>
            <a:off x="8084551" y="2771740"/>
            <a:ext cx="3464717" cy="3684588"/>
          </a:xfrm>
        </p:spPr>
        <p:txBody>
          <a:bodyPr>
            <a:normAutofit/>
          </a:bodyPr>
          <a:lstStyle/>
          <a:p>
            <a:pPr marL="0" indent="0">
              <a:buNone/>
            </a:pPr>
            <a:r>
              <a:rPr lang="fr-FR" sz="2000" b="1" i="1" dirty="0">
                <a:latin typeface="Century Gothic" panose="020B0502020202020204" pitchFamily="34" charset="0"/>
              </a:rPr>
              <a:t>sur cmd on tape : </a:t>
            </a:r>
            <a:r>
              <a:rPr lang="fr-FR" sz="2000" b="1" i="1" dirty="0">
                <a:solidFill>
                  <a:schemeClr val="accent5">
                    <a:lumMod val="75000"/>
                  </a:schemeClr>
                </a:solidFill>
                <a:latin typeface="Century Gothic" panose="020B0502020202020204" pitchFamily="34" charset="0"/>
              </a:rPr>
              <a:t>java -jar nom_Fichier.jar</a:t>
            </a:r>
          </a:p>
        </p:txBody>
      </p:sp>
      <p:sp>
        <p:nvSpPr>
          <p:cNvPr id="7" name="Espace réservé du pied de page 6"/>
          <p:cNvSpPr>
            <a:spLocks noGrp="1"/>
          </p:cNvSpPr>
          <p:nvPr>
            <p:ph type="ftr" sz="quarter" idx="16"/>
          </p:nvPr>
        </p:nvSpPr>
        <p:spPr/>
        <p:txBody>
          <a:bodyPr/>
          <a:lstStyle/>
          <a:p>
            <a:pPr rtl="0"/>
            <a:r>
              <a:rPr lang="fr-FR" noProof="0" smtClean="0"/>
              <a:t>Ajouter un pied de page</a:t>
            </a:r>
            <a:endParaRPr lang="fr-FR" noProof="0" dirty="0"/>
          </a:p>
        </p:txBody>
      </p:sp>
      <p:sp>
        <p:nvSpPr>
          <p:cNvPr id="8" name="Espace réservé du numéro de diapositive 7"/>
          <p:cNvSpPr>
            <a:spLocks noGrp="1"/>
          </p:cNvSpPr>
          <p:nvPr>
            <p:ph type="sldNum" sz="quarter" idx="17"/>
          </p:nvPr>
        </p:nvSpPr>
        <p:spPr/>
        <p:txBody>
          <a:bodyPr/>
          <a:lstStyle/>
          <a:p>
            <a:pPr rtl="0"/>
            <a:fld id="{8C2E478F-E849-4A8C-AF1F-CBCC78A7CBFA}" type="slidenum">
              <a:rPr lang="fr-FR" noProof="0" smtClean="0"/>
              <a:pPr rtl="0"/>
              <a:t>16</a:t>
            </a:fld>
            <a:endParaRPr lang="fr-FR" noProof="0" dirty="0"/>
          </a:p>
        </p:txBody>
      </p:sp>
      <p:sp>
        <p:nvSpPr>
          <p:cNvPr id="9" name="Titre 8"/>
          <p:cNvSpPr>
            <a:spLocks noGrp="1"/>
          </p:cNvSpPr>
          <p:nvPr>
            <p:ph type="title"/>
          </p:nvPr>
        </p:nvSpPr>
        <p:spPr/>
        <p:txBody>
          <a:bodyPr/>
          <a:lstStyle/>
          <a:p>
            <a:r>
              <a:rPr lang="fr-FR" dirty="0" smtClean="0">
                <a:latin typeface="Century Gothic" panose="020B0502020202020204" pitchFamily="34" charset="0"/>
              </a:rPr>
              <a:t>C’est quoi un JAR FILE ?</a:t>
            </a:r>
            <a:endParaRPr lang="fr-FR" dirty="0">
              <a:latin typeface="Century Gothic" panose="020B0502020202020204" pitchFamily="34" charset="0"/>
            </a:endParaRPr>
          </a:p>
        </p:txBody>
      </p:sp>
    </p:spTree>
    <p:extLst>
      <p:ext uri="{BB962C8B-B14F-4D97-AF65-F5344CB8AC3E}">
        <p14:creationId xmlns:p14="http://schemas.microsoft.com/office/powerpoint/2010/main" val="23564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animEffect transition="in" filter="wipe(down)">
                                      <p:cBhvr>
                                        <p:cTn id="12" dur="500"/>
                                        <p:tgtEl>
                                          <p:spTgt spid="4">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down)">
                                      <p:cBhvr>
                                        <p:cTn id="17" dur="500"/>
                                        <p:tgtEl>
                                          <p:spTgt spid="4">
                                            <p:txEl>
                                              <p:pRg st="0" end="0"/>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wipe(down)">
                                      <p:cBhvr>
                                        <p:cTn id="2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animBg="1"/>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Espace réservé d’image 4" descr="image abstraite" title="image abstrait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Lst>
          </p:cNvPr>
          <p:cNvSpPr/>
          <p:nvPr/>
        </p:nvSpPr>
        <p:spPr>
          <a:xfrm>
            <a:off x="-71014"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grpSp>
        <p:nvGrpSpPr>
          <p:cNvPr id="40" name="Groupe 39" descr="Carrés d’accentuation : forme ouverte noire foncée, bloc vert ombré et bloc blanc avec espace réservé au texte.">
            <a:extLst>
              <a:ext uri="{FF2B5EF4-FFF2-40B4-BE49-F238E27FC236}">
                <a16:creationId xmlns:a16="http://schemas.microsoft.com/office/drawing/2014/main" id="{11BEC607-8474-408E-A7AC-48A065F31B63}"/>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6" name="Titre 5">
            <a:extLst>
              <a:ext uri="{FF2B5EF4-FFF2-40B4-BE49-F238E27FC236}">
                <a16:creationId xmlns:a16="http://schemas.microsoft.com/office/drawing/2014/main" id="{7E0E8055-17FA-43CE-9F03-E712F496B7CF}"/>
              </a:ext>
            </a:extLst>
          </p:cNvPr>
          <p:cNvSpPr>
            <a:spLocks noGrp="1"/>
          </p:cNvSpPr>
          <p:nvPr>
            <p:ph type="ctrTitle"/>
          </p:nvPr>
        </p:nvSpPr>
        <p:spPr>
          <a:xfrm>
            <a:off x="2555174" y="2623901"/>
            <a:ext cx="6609256" cy="1508126"/>
          </a:xfrm>
        </p:spPr>
        <p:txBody>
          <a:bodyPr rtlCol="0" anchor="ctr">
            <a:normAutofit/>
          </a:bodyPr>
          <a:lstStyle/>
          <a:p>
            <a:pPr rtl="0"/>
            <a:r>
              <a:rPr lang="fr-FR" sz="8000" dirty="0"/>
              <a:t>MERCI</a:t>
            </a:r>
          </a:p>
        </p:txBody>
      </p:sp>
      <p:sp>
        <p:nvSpPr>
          <p:cNvPr id="29" name="Rectangle : Coin rogné 28" descr="Carré d’accentuation de pied de page">
            <a:extLst>
              <a:ext uri="{FF2B5EF4-FFF2-40B4-BE49-F238E27FC236}">
                <a16:creationId xmlns:a16="http://schemas.microsoft.com/office/drawing/2014/main" id="{E01195D9-1845-4282-BE5B-F6B840BE40E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0" name="Espace réservé du numéro de diapositive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pPr rtl="0"/>
            <a:fld id="{8C2E478F-E849-4A8C-AF1F-CBCC78A7CBFA}" type="slidenum">
              <a:rPr lang="fr-FR" smtClean="0"/>
              <a:pPr rtl="0"/>
              <a:t>17</a:t>
            </a:fld>
            <a:endParaRPr lang="fr-FR" dirty="0"/>
          </a:p>
        </p:txBody>
      </p:sp>
    </p:spTree>
    <p:extLst>
      <p:ext uri="{BB962C8B-B14F-4D97-AF65-F5344CB8AC3E}">
        <p14:creationId xmlns:p14="http://schemas.microsoft.com/office/powerpoint/2010/main" val="207078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descr="Carrés d’accentuation : forme ouverte noire foncée, bloc vert ombré et bloc blanc avec espace réservé au texte.">
            <a:extLst>
              <a:ext uri="{FF2B5EF4-FFF2-40B4-BE49-F238E27FC236}">
                <a16:creationId xmlns:a16="http://schemas.microsoft.com/office/drawing/2014/main" id="{CCC577CF-CED3-44B1-AC3E-05C2556B41F4}"/>
              </a:ext>
            </a:extLst>
          </p:cNvPr>
          <p:cNvGrpSpPr/>
          <p:nvPr/>
        </p:nvGrpSpPr>
        <p:grpSpPr>
          <a:xfrm>
            <a:off x="948837" y="687692"/>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pic>
          <p:nvPicPr>
            <p:cNvPr id="13" name="Graphisme 12" descr="Carré ouvert ">
              <a:extLst>
                <a:ext uri="{FF2B5EF4-FFF2-40B4-BE49-F238E27FC236}">
                  <a16:creationId xmlns:a16="http://schemas.microsoft.com/office/drawing/2014/main" id="{46669882-9FD4-41D7-A5A6-A4A2E44A2ABF}"/>
                </a:ext>
              </a:extLst>
            </p:cNvPr>
            <p:cNvPicPr>
              <a:picLocks noChangeAspect="1"/>
            </p:cNvPicPr>
            <p:nvPr/>
          </p:nvPicPr>
          <p:blipFill>
            <a:blip r:embed="rId3">
              <a:extLst>
                <a:ext uri="{96DAC541-7B7A-43D3-8B79-37D633B846F1}">
                  <asvg:svgBlip xmlns:asvg="http://schemas.microsoft.com/office/drawing/2016/SVG/main" xmlns="" r:embed="rId6"/>
                </a:ext>
              </a:extLst>
            </a:blip>
            <a:stretch>
              <a:fillRect/>
            </a:stretch>
          </p:blipFill>
          <p:spPr>
            <a:xfrm>
              <a:off x="1139938" y="1088572"/>
              <a:ext cx="4572000" cy="4572000"/>
            </a:xfrm>
            <a:prstGeom prst="rect">
              <a:avLst/>
            </a:prstGeom>
          </p:spPr>
        </p:pic>
        <p:sp>
          <p:nvSpPr>
            <p:cNvPr id="24" name="Rectangle 23">
              <a:extLst>
                <a:ext uri="{FF2B5EF4-FFF2-40B4-BE49-F238E27FC236}">
                  <a16:creationId xmlns:a16="http://schemas.microsoft.com/office/drawing/2014/main" id="{D4B52C7E-3049-4545-956A-6D8F73F234DB}"/>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grpSp>
      <p:sp>
        <p:nvSpPr>
          <p:cNvPr id="26" name="Titre 25">
            <a:extLst>
              <a:ext uri="{FF2B5EF4-FFF2-40B4-BE49-F238E27FC236}">
                <a16:creationId xmlns:a16="http://schemas.microsoft.com/office/drawing/2014/main" id="{DB4530C3-10EF-4FDE-A1B1-9DF09C2DF096}"/>
              </a:ext>
            </a:extLst>
          </p:cNvPr>
          <p:cNvSpPr>
            <a:spLocks noGrp="1"/>
          </p:cNvSpPr>
          <p:nvPr>
            <p:ph type="title"/>
          </p:nvPr>
        </p:nvSpPr>
        <p:spPr>
          <a:xfrm>
            <a:off x="948836" y="2381948"/>
            <a:ext cx="4351911" cy="2384466"/>
          </a:xfrm>
        </p:spPr>
        <p:txBody>
          <a:bodyPr rtlCol="0">
            <a:normAutofit/>
          </a:bodyPr>
          <a:lstStyle/>
          <a:p>
            <a:pPr rtl="0"/>
            <a:r>
              <a:rPr lang="fr-FR" sz="4400" dirty="0" smtClean="0"/>
              <a:t>Les membres du groupe</a:t>
            </a:r>
            <a:endParaRPr lang="fr-FR" sz="4400" dirty="0"/>
          </a:p>
        </p:txBody>
      </p:sp>
      <p:sp>
        <p:nvSpPr>
          <p:cNvPr id="21" name="Espace réservé du pied de page 20">
            <a:extLst>
              <a:ext uri="{FF2B5EF4-FFF2-40B4-BE49-F238E27FC236}">
                <a16:creationId xmlns:a16="http://schemas.microsoft.com/office/drawing/2014/main" id="{1B4C1D1F-C2EF-4D29-B146-E0CE535B36DC}"/>
              </a:ext>
            </a:extLst>
          </p:cNvPr>
          <p:cNvSpPr>
            <a:spLocks noGrp="1"/>
          </p:cNvSpPr>
          <p:nvPr>
            <p:ph type="ftr" sz="quarter" idx="16"/>
          </p:nvPr>
        </p:nvSpPr>
        <p:spPr/>
        <p:txBody>
          <a:bodyPr rtlCol="0"/>
          <a:lstStyle/>
          <a:p>
            <a:pPr rtl="0"/>
            <a:r>
              <a:rPr lang="fr-FR" dirty="0"/>
              <a:t>Ajouter un pied de page</a:t>
            </a:r>
          </a:p>
        </p:txBody>
      </p:sp>
      <p:sp>
        <p:nvSpPr>
          <p:cNvPr id="12" name="Rectangle : Coin rogné 11" descr="Accentuation zone pied de page">
            <a:extLst>
              <a:ext uri="{FF2B5EF4-FFF2-40B4-BE49-F238E27FC236}">
                <a16:creationId xmlns:a16="http://schemas.microsoft.com/office/drawing/2014/main" id="{2DFF522F-AF68-4632-B55E-C71590EC9516}"/>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solidFill>
                <a:schemeClr val="bg1"/>
              </a:solidFill>
            </a:endParaRPr>
          </a:p>
        </p:txBody>
      </p:sp>
      <p:sp>
        <p:nvSpPr>
          <p:cNvPr id="22" name="Espace réservé du numéro de diapositive 21">
            <a:extLst>
              <a:ext uri="{FF2B5EF4-FFF2-40B4-BE49-F238E27FC236}">
                <a16:creationId xmlns:a16="http://schemas.microsoft.com/office/drawing/2014/main" id="{8F6F6586-42C9-4B51-A82B-5FC75BEA6DC3}"/>
              </a:ext>
            </a:extLst>
          </p:cNvPr>
          <p:cNvSpPr>
            <a:spLocks noGrp="1"/>
          </p:cNvSpPr>
          <p:nvPr>
            <p:ph type="sldNum" sz="quarter" idx="17"/>
          </p:nvPr>
        </p:nvSpPr>
        <p:spPr/>
        <p:txBody>
          <a:bodyPr rtlCol="0"/>
          <a:lstStyle/>
          <a:p>
            <a:pPr rtl="0"/>
            <a:fld id="{8C2E478F-E849-4A8C-AF1F-CBCC78A7CBFA}" type="slidenum">
              <a:rPr lang="fr-FR" smtClean="0"/>
              <a:pPr/>
              <a:t>2</a:t>
            </a:fld>
            <a:endParaRPr lang="fr-FR" dirty="0"/>
          </a:p>
        </p:txBody>
      </p:sp>
      <p:sp>
        <p:nvSpPr>
          <p:cNvPr id="5" name="ZoneTexte 4"/>
          <p:cNvSpPr txBox="1"/>
          <p:nvPr/>
        </p:nvSpPr>
        <p:spPr>
          <a:xfrm>
            <a:off x="7009875" y="947128"/>
            <a:ext cx="4860758" cy="5509200"/>
          </a:xfrm>
          <a:prstGeom prst="rect">
            <a:avLst/>
          </a:prstGeom>
          <a:noFill/>
        </p:spPr>
        <p:txBody>
          <a:bodyPr wrap="square" rtlCol="0">
            <a:spAutoFit/>
          </a:bodyPr>
          <a:lstStyle/>
          <a:p>
            <a:pPr marL="285750" indent="-285750">
              <a:buFont typeface="Wingdings" panose="05000000000000000000" pitchFamily="2" charset="2"/>
              <a:buChar char="Ø"/>
            </a:pPr>
            <a:r>
              <a:rPr lang="fr-FR" sz="32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Century Gothic" panose="020B0502020202020204" pitchFamily="34" charset="0"/>
              </a:rPr>
              <a:t>Yacouba TRAORE</a:t>
            </a:r>
          </a:p>
          <a:p>
            <a:pPr marL="285750" indent="-285750">
              <a:buFont typeface="Wingdings" panose="05000000000000000000" pitchFamily="2" charset="2"/>
              <a:buChar char="Ø"/>
            </a:pPr>
            <a:r>
              <a:rPr lang="fr-FR" sz="32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Century Gothic" panose="020B0502020202020204" pitchFamily="34" charset="0"/>
              </a:rPr>
              <a:t>Mohamed Lamine KONE</a:t>
            </a:r>
          </a:p>
          <a:p>
            <a:pPr marL="285750" indent="-285750">
              <a:buFont typeface="Wingdings" panose="05000000000000000000" pitchFamily="2" charset="2"/>
              <a:buChar char="Ø"/>
            </a:pPr>
            <a:r>
              <a:rPr lang="fr-FR" sz="32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Century Gothic" panose="020B0502020202020204" pitchFamily="34" charset="0"/>
              </a:rPr>
              <a:t>Diakalia KONATE</a:t>
            </a:r>
          </a:p>
          <a:p>
            <a:pPr marL="285750" indent="-285750">
              <a:buFont typeface="Wingdings" panose="05000000000000000000" pitchFamily="2" charset="2"/>
              <a:buChar char="Ø"/>
            </a:pPr>
            <a:r>
              <a:rPr lang="fr-FR" sz="32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Century Gothic" panose="020B0502020202020204" pitchFamily="34" charset="0"/>
              </a:rPr>
              <a:t>Zan COULIBALY</a:t>
            </a:r>
          </a:p>
          <a:p>
            <a:pPr marL="285750" indent="-285750">
              <a:buFont typeface="Wingdings" panose="05000000000000000000" pitchFamily="2" charset="2"/>
              <a:buChar char="Ø"/>
            </a:pPr>
            <a:r>
              <a:rPr lang="fr-FR" sz="32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Century Gothic" panose="020B0502020202020204" pitchFamily="34" charset="0"/>
              </a:rPr>
              <a:t>Abdoul Aziz MAIGA</a:t>
            </a:r>
          </a:p>
          <a:p>
            <a:pPr marL="285750" indent="-285750">
              <a:buFont typeface="Wingdings" panose="05000000000000000000" pitchFamily="2" charset="2"/>
              <a:buChar char="Ø"/>
            </a:pPr>
            <a:r>
              <a:rPr lang="fr-FR" sz="32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Century Gothic" panose="020B0502020202020204" pitchFamily="34" charset="0"/>
              </a:rPr>
              <a:t>Modibo SAMAKE</a:t>
            </a:r>
          </a:p>
          <a:p>
            <a:pPr marL="285750" indent="-285750">
              <a:buFont typeface="Wingdings" panose="05000000000000000000" pitchFamily="2" charset="2"/>
              <a:buChar char="Ø"/>
            </a:pPr>
            <a:r>
              <a:rPr lang="fr-FR" sz="32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Century Gothic" panose="020B0502020202020204" pitchFamily="34" charset="0"/>
              </a:rPr>
              <a:t>Aboubacar KONE</a:t>
            </a:r>
          </a:p>
          <a:p>
            <a:pPr marL="285750" indent="-285750">
              <a:buFont typeface="Wingdings" panose="05000000000000000000" pitchFamily="2" charset="2"/>
              <a:buChar char="Ø"/>
            </a:pPr>
            <a:r>
              <a:rPr lang="fr-FR" sz="32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Century Gothic" panose="020B0502020202020204" pitchFamily="34" charset="0"/>
              </a:rPr>
              <a:t>Souleymane SIDIBE</a:t>
            </a:r>
          </a:p>
          <a:p>
            <a:pPr marL="285750" indent="-285750">
              <a:buFont typeface="Wingdings" panose="05000000000000000000" pitchFamily="2" charset="2"/>
              <a:buChar char="Ø"/>
            </a:pPr>
            <a:r>
              <a:rPr lang="fr-FR" sz="3200" b="1" dirty="0" err="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Century Gothic" panose="020B0502020202020204" pitchFamily="34" charset="0"/>
              </a:rPr>
              <a:t>Mamoutou</a:t>
            </a:r>
            <a:r>
              <a:rPr lang="fr-FR" sz="32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Century Gothic" panose="020B0502020202020204" pitchFamily="34" charset="0"/>
              </a:rPr>
              <a:t> BAGAYOKO</a:t>
            </a:r>
            <a:endParaRPr lang="fr-FR"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Century Gothic" panose="020B0502020202020204" pitchFamily="34" charset="0"/>
            </a:endParaRPr>
          </a:p>
        </p:txBody>
      </p:sp>
    </p:spTree>
    <p:extLst>
      <p:ext uri="{BB962C8B-B14F-4D97-AF65-F5344CB8AC3E}">
        <p14:creationId xmlns:p14="http://schemas.microsoft.com/office/powerpoint/2010/main" val="2948305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descr="Carrés d’accentuation : forme ouverte noire foncée, bloc vert ombré et bloc blanc avec espace réservé au texte.">
            <a:extLst>
              <a:ext uri="{FF2B5EF4-FFF2-40B4-BE49-F238E27FC236}">
                <a16:creationId xmlns:a16="http://schemas.microsoft.com/office/drawing/2014/main" id="{1101DF86-6B00-49D3-9EFB-456055F79899}"/>
              </a:ext>
            </a:extLst>
          </p:cNvPr>
          <p:cNvGrpSpPr/>
          <p:nvPr/>
        </p:nvGrpSpPr>
        <p:grpSpPr>
          <a:xfrm flipH="1" flipV="1">
            <a:off x="381000" y="451189"/>
            <a:ext cx="5276606" cy="5768636"/>
            <a:chOff x="883522" y="408327"/>
            <a:chExt cx="5276606" cy="5768636"/>
          </a:xfrm>
        </p:grpSpPr>
        <p:sp>
          <p:nvSpPr>
            <p:cNvPr id="15" name="Rectangle 14">
              <a:extLst>
                <a:ext uri="{FF2B5EF4-FFF2-40B4-BE49-F238E27FC236}">
                  <a16:creationId xmlns:a16="http://schemas.microsoft.com/office/drawing/2014/main" id="{551A06BE-4DC9-42C3-9272-4EF3E833D5F5}"/>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pic>
          <p:nvPicPr>
            <p:cNvPr id="18" name="Graphique 17" descr="Carré ouvert">
              <a:extLst>
                <a:ext uri="{FF2B5EF4-FFF2-40B4-BE49-F238E27FC236}">
                  <a16:creationId xmlns:a16="http://schemas.microsoft.com/office/drawing/2014/main" id="{42A4A83C-0C6B-4A7C-B582-33988B027F16}"/>
                </a:ext>
              </a:extLst>
            </p:cNvPr>
            <p:cNvPicPr>
              <a:picLocks noChangeAspect="1"/>
            </p:cNvPicPr>
            <p:nvPr/>
          </p:nvPicPr>
          <p:blipFill>
            <a:blip r:embed="rId3">
              <a:extLst>
                <a:ext uri="{96DAC541-7B7A-43D3-8B79-37D633B846F1}">
                  <asvg:svgBlip xmlns:asvg="http://schemas.microsoft.com/office/drawing/2016/SVG/main" xmlns="" r:embed="rId6"/>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grpSp>
      <p:sp>
        <p:nvSpPr>
          <p:cNvPr id="4" name="Titre 3">
            <a:extLst>
              <a:ext uri="{FF2B5EF4-FFF2-40B4-BE49-F238E27FC236}">
                <a16:creationId xmlns:a16="http://schemas.microsoft.com/office/drawing/2014/main" id="{9C2EEB1E-E5B2-44FA-8D26-4D510438DDB9}"/>
              </a:ext>
            </a:extLst>
          </p:cNvPr>
          <p:cNvSpPr>
            <a:spLocks noGrp="1"/>
          </p:cNvSpPr>
          <p:nvPr>
            <p:ph type="title"/>
          </p:nvPr>
        </p:nvSpPr>
        <p:spPr>
          <a:xfrm>
            <a:off x="1305695" y="1345476"/>
            <a:ext cx="3266304" cy="1358535"/>
          </a:xfrm>
        </p:spPr>
        <p:txBody>
          <a:bodyPr rtlCol="0">
            <a:noAutofit/>
          </a:bodyPr>
          <a:lstStyle/>
          <a:p>
            <a:r>
              <a:rPr lang="fr-FR" sz="3200" dirty="0">
                <a:latin typeface="Century Gothic" panose="020B0502020202020204" pitchFamily="34" charset="0"/>
              </a:rPr>
              <a:t>C’est quoi la JVM ?</a:t>
            </a:r>
          </a:p>
        </p:txBody>
      </p:sp>
      <p:sp>
        <p:nvSpPr>
          <p:cNvPr id="8" name="Espace réservé du pied de page 7">
            <a:extLst>
              <a:ext uri="{FF2B5EF4-FFF2-40B4-BE49-F238E27FC236}">
                <a16:creationId xmlns:a16="http://schemas.microsoft.com/office/drawing/2014/main" id="{37EAC647-D2A2-4904-B455-984AECA4DA77}"/>
              </a:ext>
            </a:extLst>
          </p:cNvPr>
          <p:cNvSpPr>
            <a:spLocks noGrp="1"/>
          </p:cNvSpPr>
          <p:nvPr>
            <p:ph type="ftr" sz="quarter" idx="16"/>
          </p:nvPr>
        </p:nvSpPr>
        <p:spPr/>
        <p:txBody>
          <a:bodyPr rtlCol="0"/>
          <a:lstStyle/>
          <a:p>
            <a:pPr rtl="0"/>
            <a:r>
              <a:rPr lang="fr-FR" dirty="0"/>
              <a:t>Ajouter un pied de page</a:t>
            </a:r>
          </a:p>
        </p:txBody>
      </p:sp>
      <p:sp>
        <p:nvSpPr>
          <p:cNvPr id="14" name="Rectangle : Coin rogné 13" descr="Bloc d’accentuation de pied de page">
            <a:extLst>
              <a:ext uri="{FF2B5EF4-FFF2-40B4-BE49-F238E27FC236}">
                <a16:creationId xmlns:a16="http://schemas.microsoft.com/office/drawing/2014/main" id="{443EBCED-982A-454F-BC58-43B643EFA10D}"/>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7" name="Espace réservé du numéro de diapositive 5">
            <a:extLst>
              <a:ext uri="{FF2B5EF4-FFF2-40B4-BE49-F238E27FC236}">
                <a16:creationId xmlns:a16="http://schemas.microsoft.com/office/drawing/2014/main" id="{571FE10C-81AC-4781-843B-B9994368CB9A}"/>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pPr rtl="0"/>
            <a:fld id="{8C2E478F-E849-4A8C-AF1F-CBCC78A7CBFA}" type="slidenum">
              <a:rPr lang="fr-FR" smtClean="0"/>
              <a:pPr/>
              <a:t>3</a:t>
            </a:fld>
            <a:endParaRPr lang="fr-FR" dirty="0"/>
          </a:p>
        </p:txBody>
      </p:sp>
      <p:sp>
        <p:nvSpPr>
          <p:cNvPr id="3" name="Rectangle 2"/>
          <p:cNvSpPr/>
          <p:nvPr/>
        </p:nvSpPr>
        <p:spPr>
          <a:xfrm>
            <a:off x="2011201" y="2805087"/>
            <a:ext cx="6113896" cy="1569660"/>
          </a:xfrm>
          <a:prstGeom prst="rect">
            <a:avLst/>
          </a:prstGeom>
        </p:spPr>
        <p:txBody>
          <a:bodyPr wrap="square">
            <a:spAutoFit/>
          </a:bodyPr>
          <a:lstStyle/>
          <a:p>
            <a:pPr algn="just"/>
            <a:r>
              <a:rPr lang="fr-FR" sz="1600" b="1" dirty="0" smtClean="0">
                <a:solidFill>
                  <a:schemeClr val="accent5">
                    <a:lumMod val="75000"/>
                  </a:schemeClr>
                </a:solidFill>
                <a:latin typeface="Century Gothic" panose="020B0502020202020204" pitchFamily="34" charset="0"/>
              </a:rPr>
              <a:t>Java </a:t>
            </a:r>
            <a:r>
              <a:rPr lang="fr-FR" sz="1600" b="1" dirty="0">
                <a:solidFill>
                  <a:schemeClr val="accent5">
                    <a:lumMod val="75000"/>
                  </a:schemeClr>
                </a:solidFill>
                <a:latin typeface="Century Gothic" panose="020B0502020202020204" pitchFamily="34" charset="0"/>
              </a:rPr>
              <a:t>Virtual Machine</a:t>
            </a:r>
            <a:endParaRPr lang="fr-FR" sz="1600" dirty="0">
              <a:solidFill>
                <a:schemeClr val="accent5">
                  <a:lumMod val="75000"/>
                </a:schemeClr>
              </a:solidFill>
              <a:latin typeface="Century Gothic" panose="020B0502020202020204" pitchFamily="34" charset="0"/>
            </a:endParaRPr>
          </a:p>
          <a:p>
            <a:r>
              <a:rPr lang="fr-FR" sz="1600" dirty="0">
                <a:solidFill>
                  <a:srgbClr val="202124"/>
                </a:solidFill>
                <a:latin typeface="Century Gothic" panose="020B0502020202020204" pitchFamily="34" charset="0"/>
              </a:rPr>
              <a:t>E</a:t>
            </a:r>
            <a:r>
              <a:rPr lang="fr-FR" sz="1600" dirty="0" smtClean="0">
                <a:solidFill>
                  <a:srgbClr val="202124"/>
                </a:solidFill>
                <a:latin typeface="Century Gothic" panose="020B0502020202020204" pitchFamily="34" charset="0"/>
              </a:rPr>
              <a:t>st </a:t>
            </a:r>
            <a:r>
              <a:rPr lang="fr-FR" sz="1600" dirty="0">
                <a:solidFill>
                  <a:srgbClr val="202124"/>
                </a:solidFill>
                <a:latin typeface="Century Gothic" panose="020B0502020202020204" pitchFamily="34" charset="0"/>
              </a:rPr>
              <a:t>un environnement d'exécution pour applications Java.</a:t>
            </a:r>
            <a:endParaRPr lang="fr-FR" sz="1600" dirty="0">
              <a:latin typeface="Century Gothic" panose="020B0502020202020204" pitchFamily="34" charset="0"/>
            </a:endParaRPr>
          </a:p>
          <a:p>
            <a:r>
              <a:rPr lang="fr-FR" sz="1600" dirty="0">
                <a:solidFill>
                  <a:srgbClr val="555555"/>
                </a:solidFill>
                <a:latin typeface="Century Gothic" panose="020B0502020202020204" pitchFamily="34" charset="0"/>
              </a:rPr>
              <a:t>C’est une machine abstraite qui permet à votre ordinateur d’exécuter un programme Java.</a:t>
            </a:r>
            <a:endParaRPr lang="fr-FR" sz="1600" dirty="0">
              <a:latin typeface="Century Gothic" panose="020B0502020202020204" pitchFamily="34" charset="0"/>
            </a:endParaRPr>
          </a:p>
          <a:p>
            <a:r>
              <a:rPr lang="fr-FR" sz="1600" dirty="0">
                <a:latin typeface="Century Gothic" panose="020B0502020202020204" pitchFamily="34" charset="0"/>
              </a:rPr>
              <a:t/>
            </a:r>
            <a:br>
              <a:rPr lang="fr-FR" sz="1600" dirty="0">
                <a:latin typeface="Century Gothic" panose="020B0502020202020204" pitchFamily="34" charset="0"/>
              </a:rPr>
            </a:br>
            <a:endParaRPr lang="fr-FR" sz="1600" dirty="0">
              <a:latin typeface="Century Gothic" panose="020B0502020202020204" pitchFamily="34" charset="0"/>
            </a:endParaRPr>
          </a:p>
        </p:txBody>
      </p:sp>
      <p:sp>
        <p:nvSpPr>
          <p:cNvPr id="5" name="Rectangle 4"/>
          <p:cNvSpPr/>
          <p:nvPr/>
        </p:nvSpPr>
        <p:spPr>
          <a:xfrm>
            <a:off x="4808348" y="4183435"/>
            <a:ext cx="4022255" cy="584775"/>
          </a:xfrm>
          <a:prstGeom prst="rect">
            <a:avLst/>
          </a:prstGeom>
        </p:spPr>
        <p:txBody>
          <a:bodyPr wrap="none">
            <a:spAutoFit/>
          </a:bodyPr>
          <a:lstStyle/>
          <a:p>
            <a:r>
              <a:rPr lang="fr-FR" sz="3200" b="1" dirty="0" smtClean="0">
                <a:solidFill>
                  <a:schemeClr val="bg2">
                    <a:lumMod val="10000"/>
                  </a:schemeClr>
                </a:solidFill>
                <a:latin typeface="Century Gothic" panose="020B0502020202020204" pitchFamily="34" charset="0"/>
              </a:rPr>
              <a:t>C’EST QUOI LE JRE ?</a:t>
            </a:r>
            <a:endParaRPr lang="fr-FR" sz="3200" b="1" dirty="0">
              <a:solidFill>
                <a:schemeClr val="bg2">
                  <a:lumMod val="10000"/>
                </a:schemeClr>
              </a:solidFill>
              <a:latin typeface="Century Gothic" panose="020B0502020202020204" pitchFamily="34" charset="0"/>
            </a:endParaRPr>
          </a:p>
        </p:txBody>
      </p:sp>
      <p:sp>
        <p:nvSpPr>
          <p:cNvPr id="7" name="Rectangle 6"/>
          <p:cNvSpPr/>
          <p:nvPr/>
        </p:nvSpPr>
        <p:spPr>
          <a:xfrm>
            <a:off x="1825276" y="4895281"/>
            <a:ext cx="9421844" cy="1846659"/>
          </a:xfrm>
          <a:prstGeom prst="rect">
            <a:avLst/>
          </a:prstGeom>
        </p:spPr>
        <p:txBody>
          <a:bodyPr wrap="square">
            <a:spAutoFit/>
          </a:bodyPr>
          <a:lstStyle/>
          <a:p>
            <a:pPr algn="just"/>
            <a:r>
              <a:rPr lang="fr-FR" dirty="0" smtClean="0">
                <a:solidFill>
                  <a:schemeClr val="accent5">
                    <a:lumMod val="75000"/>
                  </a:schemeClr>
                </a:solidFill>
                <a:latin typeface="Century Gothic" panose="020B0502020202020204" pitchFamily="34" charset="0"/>
              </a:rPr>
              <a:t>Java </a:t>
            </a:r>
            <a:r>
              <a:rPr lang="fr-FR" dirty="0" err="1">
                <a:solidFill>
                  <a:schemeClr val="accent5">
                    <a:lumMod val="75000"/>
                  </a:schemeClr>
                </a:solidFill>
                <a:latin typeface="Century Gothic" panose="020B0502020202020204" pitchFamily="34" charset="0"/>
              </a:rPr>
              <a:t>Runtime</a:t>
            </a:r>
            <a:r>
              <a:rPr lang="fr-FR" dirty="0">
                <a:solidFill>
                  <a:schemeClr val="accent5">
                    <a:lumMod val="75000"/>
                  </a:schemeClr>
                </a:solidFill>
                <a:latin typeface="Century Gothic" panose="020B0502020202020204" pitchFamily="34" charset="0"/>
              </a:rPr>
              <a:t> </a:t>
            </a:r>
            <a:r>
              <a:rPr lang="fr-FR" dirty="0" err="1">
                <a:solidFill>
                  <a:schemeClr val="accent5">
                    <a:lumMod val="75000"/>
                  </a:schemeClr>
                </a:solidFill>
                <a:latin typeface="Century Gothic" panose="020B0502020202020204" pitchFamily="34" charset="0"/>
              </a:rPr>
              <a:t>Environment</a:t>
            </a:r>
            <a:endParaRPr lang="fr-FR" sz="1600" dirty="0">
              <a:solidFill>
                <a:schemeClr val="accent5">
                  <a:lumMod val="75000"/>
                </a:schemeClr>
              </a:solidFill>
              <a:latin typeface="Century Gothic" panose="020B0502020202020204" pitchFamily="34" charset="0"/>
            </a:endParaRPr>
          </a:p>
          <a:p>
            <a:pPr algn="just"/>
            <a:r>
              <a:rPr lang="fr-FR" sz="1600" dirty="0">
                <a:solidFill>
                  <a:srgbClr val="444444"/>
                </a:solidFill>
                <a:latin typeface="Century Gothic" panose="020B0502020202020204" pitchFamily="34" charset="0"/>
              </a:rPr>
              <a:t>C’est un ensemble d’outils logiciels utilisés pour développer des applications Java. Il est utilisé pour fournir l’environnement d’exécution. </a:t>
            </a:r>
            <a:endParaRPr lang="fr-FR" sz="1600" dirty="0">
              <a:latin typeface="Century Gothic" panose="020B0502020202020204" pitchFamily="34" charset="0"/>
            </a:endParaRPr>
          </a:p>
          <a:p>
            <a:pPr algn="just"/>
            <a:r>
              <a:rPr lang="fr-FR" sz="1600" dirty="0">
                <a:solidFill>
                  <a:srgbClr val="444444"/>
                </a:solidFill>
                <a:latin typeface="Century Gothic" panose="020B0502020202020204" pitchFamily="34" charset="0"/>
              </a:rPr>
              <a:t>C’est l’implémentation de JVM. </a:t>
            </a:r>
            <a:r>
              <a:rPr lang="fr-FR" sz="1600" dirty="0" smtClean="0">
                <a:solidFill>
                  <a:srgbClr val="444444"/>
                </a:solidFill>
                <a:latin typeface="Century Gothic" panose="020B0502020202020204" pitchFamily="34" charset="0"/>
              </a:rPr>
              <a:t>Il </a:t>
            </a:r>
            <a:r>
              <a:rPr lang="fr-FR" sz="1600" dirty="0">
                <a:solidFill>
                  <a:srgbClr val="444444"/>
                </a:solidFill>
                <a:latin typeface="Century Gothic" panose="020B0502020202020204" pitchFamily="34" charset="0"/>
              </a:rPr>
              <a:t>contient un ensemble de bibliothèques et d’autres fichiers que JVM utilise au moment de l’exécution.</a:t>
            </a:r>
            <a:endParaRPr lang="fr-FR" sz="1600" dirty="0">
              <a:latin typeface="Century Gothic" panose="020B0502020202020204" pitchFamily="34" charset="0"/>
            </a:endParaRPr>
          </a:p>
          <a:p>
            <a:r>
              <a:rPr lang="fr-FR" sz="1600" dirty="0">
                <a:latin typeface="Century Gothic" panose="020B0502020202020204" pitchFamily="34" charset="0"/>
              </a:rPr>
              <a:t/>
            </a:r>
            <a:br>
              <a:rPr lang="fr-FR" sz="1600" dirty="0">
                <a:latin typeface="Century Gothic" panose="020B0502020202020204" pitchFamily="34" charset="0"/>
              </a:rPr>
            </a:br>
            <a:endParaRPr lang="fr-FR" sz="1600" dirty="0">
              <a:latin typeface="Century Gothic" panose="020B0502020202020204" pitchFamily="34" charset="0"/>
            </a:endParaRPr>
          </a:p>
        </p:txBody>
      </p:sp>
    </p:spTree>
    <p:extLst>
      <p:ext uri="{BB962C8B-B14F-4D97-AF65-F5344CB8AC3E}">
        <p14:creationId xmlns:p14="http://schemas.microsoft.com/office/powerpoint/2010/main" val="4236326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63F03C3-322B-449C-A477-EA1D99EDC624}"/>
              </a:ext>
            </a:extLst>
          </p:cNvPr>
          <p:cNvSpPr/>
          <p:nvPr/>
        </p:nvSpPr>
        <p:spPr>
          <a:xfrm>
            <a:off x="822960" y="2565877"/>
            <a:ext cx="5799910" cy="208450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b="1" dirty="0" smtClean="0">
              <a:solidFill>
                <a:schemeClr val="tx1">
                  <a:lumMod val="95000"/>
                  <a:lumOff val="5000"/>
                </a:schemeClr>
              </a:solidFill>
              <a:latin typeface="Century Gothic" panose="020B0502020202020204" pitchFamily="34" charset="0"/>
            </a:endParaRPr>
          </a:p>
          <a:p>
            <a:r>
              <a:rPr lang="fr-FR" b="1" dirty="0" smtClean="0">
                <a:solidFill>
                  <a:schemeClr val="tx1">
                    <a:lumMod val="95000"/>
                    <a:lumOff val="5000"/>
                  </a:schemeClr>
                </a:solidFill>
                <a:latin typeface="Century Gothic" panose="020B0502020202020204" pitchFamily="34" charset="0"/>
              </a:rPr>
              <a:t>C’est </a:t>
            </a:r>
            <a:r>
              <a:rPr lang="fr-FR" b="1" dirty="0">
                <a:solidFill>
                  <a:schemeClr val="tx1">
                    <a:lumMod val="95000"/>
                    <a:lumOff val="5000"/>
                  </a:schemeClr>
                </a:solidFill>
                <a:latin typeface="Century Gothic" panose="020B0502020202020204" pitchFamily="34" charset="0"/>
              </a:rPr>
              <a:t>'ensemble des outils dont le développeur a besoin pour développer des logiciels basés sur Java. </a:t>
            </a:r>
          </a:p>
          <a:p>
            <a:r>
              <a:rPr lang="fr-FR" b="1" dirty="0">
                <a:solidFill>
                  <a:schemeClr val="tx1">
                    <a:lumMod val="95000"/>
                    <a:lumOff val="5000"/>
                  </a:schemeClr>
                </a:solidFill>
                <a:latin typeface="Century Gothic" panose="020B0502020202020204" pitchFamily="34" charset="0"/>
              </a:rPr>
              <a:t>Il permet la compilation et le débogage(correction des erreurs) des applications java.</a:t>
            </a:r>
          </a:p>
          <a:p>
            <a:r>
              <a:rPr lang="fr-FR" dirty="0"/>
              <a:t/>
            </a:r>
            <a:br>
              <a:rPr lang="fr-FR" dirty="0"/>
            </a:br>
            <a:endParaRPr lang="fr-FR" dirty="0"/>
          </a:p>
        </p:txBody>
      </p:sp>
      <p:sp>
        <p:nvSpPr>
          <p:cNvPr id="7" name="Titre 6">
            <a:extLst>
              <a:ext uri="{FF2B5EF4-FFF2-40B4-BE49-F238E27FC236}">
                <a16:creationId xmlns:a16="http://schemas.microsoft.com/office/drawing/2014/main" id="{D5445F47-6D74-450C-BC16-998D2021AD78}"/>
              </a:ext>
            </a:extLst>
          </p:cNvPr>
          <p:cNvSpPr>
            <a:spLocks noGrp="1"/>
          </p:cNvSpPr>
          <p:nvPr>
            <p:ph type="title"/>
          </p:nvPr>
        </p:nvSpPr>
        <p:spPr>
          <a:xfrm>
            <a:off x="1045030" y="1075026"/>
            <a:ext cx="5138057" cy="587876"/>
          </a:xfrm>
        </p:spPr>
        <p:txBody>
          <a:bodyPr rtlCol="0">
            <a:normAutofit/>
          </a:bodyPr>
          <a:lstStyle/>
          <a:p>
            <a:r>
              <a:rPr lang="fr-FR" sz="3600" dirty="0"/>
              <a:t>C’est quoi le JDK ?</a:t>
            </a:r>
          </a:p>
        </p:txBody>
      </p:sp>
      <p:sp>
        <p:nvSpPr>
          <p:cNvPr id="2" name="Espace réservé du pied de page 1">
            <a:extLst>
              <a:ext uri="{FF2B5EF4-FFF2-40B4-BE49-F238E27FC236}">
                <a16:creationId xmlns:a16="http://schemas.microsoft.com/office/drawing/2014/main" id="{B9BB9BB1-292D-4569-BA74-3E766701DB15}"/>
              </a:ext>
            </a:extLst>
          </p:cNvPr>
          <p:cNvSpPr>
            <a:spLocks noGrp="1"/>
          </p:cNvSpPr>
          <p:nvPr>
            <p:ph type="ftr" sz="quarter" idx="14"/>
          </p:nvPr>
        </p:nvSpPr>
        <p:spPr/>
        <p:txBody>
          <a:bodyPr rtlCol="0"/>
          <a:lstStyle/>
          <a:p>
            <a:pPr rtl="0"/>
            <a:r>
              <a:rPr lang="fr-FR" dirty="0"/>
              <a:t>Ajouter un pied de page</a:t>
            </a:r>
          </a:p>
        </p:txBody>
      </p:sp>
      <p:sp>
        <p:nvSpPr>
          <p:cNvPr id="11" name="Rectangle : Coin rogné 10" descr="Bloc d’accentuation de pied de page">
            <a:extLst>
              <a:ext uri="{FF2B5EF4-FFF2-40B4-BE49-F238E27FC236}">
                <a16:creationId xmlns:a16="http://schemas.microsoft.com/office/drawing/2014/main" id="{85DF53DB-409B-49FA-A52D-E30AD84AED76}"/>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solidFill>
                <a:schemeClr val="bg1"/>
              </a:solidFill>
            </a:endParaRPr>
          </a:p>
        </p:txBody>
      </p:sp>
      <p:sp>
        <p:nvSpPr>
          <p:cNvPr id="4" name="Espace réservé du numéro de diapositive 3">
            <a:extLst>
              <a:ext uri="{FF2B5EF4-FFF2-40B4-BE49-F238E27FC236}">
                <a16:creationId xmlns:a16="http://schemas.microsoft.com/office/drawing/2014/main" id="{5564D90B-FC4E-4781-9E54-536CECF8BA47}"/>
              </a:ext>
            </a:extLst>
          </p:cNvPr>
          <p:cNvSpPr>
            <a:spLocks noGrp="1"/>
          </p:cNvSpPr>
          <p:nvPr>
            <p:ph type="sldNum" sz="quarter" idx="15"/>
          </p:nvPr>
        </p:nvSpPr>
        <p:spPr/>
        <p:txBody>
          <a:bodyPr rtlCol="0"/>
          <a:lstStyle/>
          <a:p>
            <a:pPr rtl="0"/>
            <a:fld id="{8C2E478F-E849-4A8C-AF1F-CBCC78A7CBFA}" type="slidenum">
              <a:rPr lang="fr-FR" smtClean="0"/>
              <a:pPr/>
              <a:t>4</a:t>
            </a:fld>
            <a:endParaRPr lang="fr-FR" dirty="0"/>
          </a:p>
        </p:txBody>
      </p:sp>
    </p:spTree>
    <p:extLst>
      <p:ext uri="{BB962C8B-B14F-4D97-AF65-F5344CB8AC3E}">
        <p14:creationId xmlns:p14="http://schemas.microsoft.com/office/powerpoint/2010/main" val="4853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D5445F47-6D74-450C-BC16-998D2021AD78}"/>
              </a:ext>
            </a:extLst>
          </p:cNvPr>
          <p:cNvSpPr>
            <a:spLocks noGrp="1"/>
          </p:cNvSpPr>
          <p:nvPr>
            <p:ph type="title"/>
          </p:nvPr>
        </p:nvSpPr>
        <p:spPr>
          <a:xfrm>
            <a:off x="5014151" y="1151572"/>
            <a:ext cx="6117771" cy="573989"/>
          </a:xfrm>
        </p:spPr>
        <p:txBody>
          <a:bodyPr rtlCol="0"/>
          <a:lstStyle/>
          <a:p>
            <a:r>
              <a:rPr lang="fr-FR" dirty="0"/>
              <a:t>les liaisons entre ces trois outils.</a:t>
            </a:r>
          </a:p>
        </p:txBody>
      </p:sp>
      <p:sp>
        <p:nvSpPr>
          <p:cNvPr id="11" name="Rectangle : Coin rogné 10" descr="Zone d’accentuation de pied de page">
            <a:extLst>
              <a:ext uri="{FF2B5EF4-FFF2-40B4-BE49-F238E27FC236}">
                <a16:creationId xmlns:a16="http://schemas.microsoft.com/office/drawing/2014/main" id="{851F9C8F-B284-4FE9-A76C-49BE3BEE3853}"/>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2" name="Espace réservé du numéro de diapositive 5">
            <a:extLst>
              <a:ext uri="{FF2B5EF4-FFF2-40B4-BE49-F238E27FC236}">
                <a16:creationId xmlns:a16="http://schemas.microsoft.com/office/drawing/2014/main"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pPr rtl="0"/>
            <a:fld id="{8C2E478F-E849-4A8C-AF1F-CBCC78A7CBFA}" type="slidenum">
              <a:rPr lang="fr-FR" smtClean="0"/>
              <a:pPr/>
              <a:t>5</a:t>
            </a:fld>
            <a:endParaRPr lang="fr-FR" dirty="0"/>
          </a:p>
        </p:txBody>
      </p:sp>
      <p:pic>
        <p:nvPicPr>
          <p:cNvPr id="14" name="Picture 2" descr="https://lh5.googleusercontent.com/3a067kgY0xxs4deB9IAw4ikPFJOaUeZ_Yn8INJKf1Ke1rm1LO9RDt6Jo3g7l5Y-LC6WX5OyfjAzfvsxE3cqd2e2WYKtOSIpTM--8vRhjX6xQJm6-hx8X0P152OlLqNOCPBmnQsxH=s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236" y="1836216"/>
            <a:ext cx="9575804" cy="49852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3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4033542F-D085-445E-BEBE-DEE6D4F79CAD}"/>
              </a:ext>
            </a:extLst>
          </p:cNvPr>
          <p:cNvSpPr>
            <a:spLocks noGrp="1"/>
          </p:cNvSpPr>
          <p:nvPr>
            <p:ph type="body" idx="1"/>
          </p:nvPr>
        </p:nvSpPr>
        <p:spPr>
          <a:xfrm>
            <a:off x="573881" y="952520"/>
            <a:ext cx="3464717" cy="823912"/>
          </a:xfrm>
        </p:spPr>
        <p:txBody>
          <a:bodyPr rtlCol="0"/>
          <a:lstStyle/>
          <a:p>
            <a:r>
              <a:rPr lang="fr-FR" dirty="0"/>
              <a:t>L</a:t>
            </a:r>
            <a:r>
              <a:rPr lang="fr-FR" dirty="0" smtClean="0"/>
              <a:t>es </a:t>
            </a:r>
            <a:r>
              <a:rPr lang="fr-FR" dirty="0"/>
              <a:t>types de projets web qu'on peut créer en JEE.</a:t>
            </a:r>
          </a:p>
        </p:txBody>
      </p:sp>
      <p:sp>
        <p:nvSpPr>
          <p:cNvPr id="5" name="Espace réservé du contenu 4">
            <a:extLst>
              <a:ext uri="{FF2B5EF4-FFF2-40B4-BE49-F238E27FC236}">
                <a16:creationId xmlns:a16="http://schemas.microsoft.com/office/drawing/2014/main" id="{FDF153A6-0E4B-417F-85BB-FD8402B100BD}"/>
              </a:ext>
            </a:extLst>
          </p:cNvPr>
          <p:cNvSpPr>
            <a:spLocks noGrp="1"/>
          </p:cNvSpPr>
          <p:nvPr>
            <p:ph sz="half" idx="2"/>
          </p:nvPr>
        </p:nvSpPr>
        <p:spPr>
          <a:xfrm>
            <a:off x="920925" y="2108201"/>
            <a:ext cx="3464717" cy="3684588"/>
          </a:xfrm>
        </p:spPr>
        <p:txBody>
          <a:bodyPr rtlCol="0"/>
          <a:lstStyle/>
          <a:p>
            <a:r>
              <a:rPr lang="fr-FR" b="1" dirty="0"/>
              <a:t>Projet dynamique</a:t>
            </a:r>
            <a:endParaRPr lang="fr-FR" dirty="0"/>
          </a:p>
        </p:txBody>
      </p:sp>
      <p:sp>
        <p:nvSpPr>
          <p:cNvPr id="30" name="Espace réservé du numéro de diapositive 29">
            <a:extLst>
              <a:ext uri="{FF2B5EF4-FFF2-40B4-BE49-F238E27FC236}">
                <a16:creationId xmlns:a16="http://schemas.microsoft.com/office/drawing/2014/main" id="{2F6ECD0F-66E9-4D96-8436-105A25A341A2}"/>
              </a:ext>
            </a:extLst>
          </p:cNvPr>
          <p:cNvSpPr>
            <a:spLocks noGrp="1"/>
          </p:cNvSpPr>
          <p:nvPr>
            <p:ph type="sldNum" sz="quarter" idx="17"/>
          </p:nvPr>
        </p:nvSpPr>
        <p:spPr/>
        <p:txBody>
          <a:bodyPr rtlCol="0"/>
          <a:lstStyle/>
          <a:p>
            <a:pPr rtl="0"/>
            <a:fld id="{8C2E478F-E849-4A8C-AF1F-CBCC78A7CBFA}" type="slidenum">
              <a:rPr lang="fr-FR" smtClean="0"/>
              <a:pPr/>
              <a:t>6</a:t>
            </a:fld>
            <a:endParaRPr lang="fr-FR" dirty="0"/>
          </a:p>
        </p:txBody>
      </p:sp>
      <p:sp>
        <p:nvSpPr>
          <p:cNvPr id="38" name="Titre 37" hidden="1">
            <a:extLst>
              <a:ext uri="{FF2B5EF4-FFF2-40B4-BE49-F238E27FC236}">
                <a16:creationId xmlns:a16="http://schemas.microsoft.com/office/drawing/2014/main" id="{4C646910-F4B3-42FF-94CF-BEAFDD606400}"/>
              </a:ext>
            </a:extLst>
          </p:cNvPr>
          <p:cNvSpPr>
            <a:spLocks noGrp="1"/>
          </p:cNvSpPr>
          <p:nvPr>
            <p:ph type="title"/>
          </p:nvPr>
        </p:nvSpPr>
        <p:spPr/>
        <p:txBody>
          <a:bodyPr rtlCol="0"/>
          <a:lstStyle/>
          <a:p>
            <a:r>
              <a:rPr lang="fr-FR" dirty="0"/>
              <a:t>Titre</a:t>
            </a:r>
            <a:endParaRPr lang="fr" dirty="0"/>
          </a:p>
        </p:txBody>
      </p:sp>
      <p:sp>
        <p:nvSpPr>
          <p:cNvPr id="3" name="Rectangle 2"/>
          <p:cNvSpPr/>
          <p:nvPr/>
        </p:nvSpPr>
        <p:spPr>
          <a:xfrm>
            <a:off x="573881" y="3218208"/>
            <a:ext cx="2720617" cy="369332"/>
          </a:xfrm>
          <a:prstGeom prst="rect">
            <a:avLst/>
          </a:prstGeom>
        </p:spPr>
        <p:txBody>
          <a:bodyPr wrap="none">
            <a:spAutoFit/>
          </a:bodyPr>
          <a:lstStyle/>
          <a:p>
            <a:r>
              <a:rPr lang="fr-FR" b="1" u="sng" dirty="0">
                <a:solidFill>
                  <a:srgbClr val="000000"/>
                </a:solidFill>
                <a:latin typeface="Century Gothic" panose="020B0502020202020204" pitchFamily="34" charset="0"/>
              </a:rPr>
              <a:t>C’est quoi un servlet ? </a:t>
            </a:r>
            <a:endParaRPr lang="fr-FR" b="1" u="sng" dirty="0">
              <a:latin typeface="Century Gothic" panose="020B0502020202020204" pitchFamily="34" charset="0"/>
            </a:endParaRPr>
          </a:p>
        </p:txBody>
      </p:sp>
      <p:sp>
        <p:nvSpPr>
          <p:cNvPr id="8" name="Rectangle 7"/>
          <p:cNvSpPr/>
          <p:nvPr/>
        </p:nvSpPr>
        <p:spPr>
          <a:xfrm>
            <a:off x="869760" y="3929881"/>
            <a:ext cx="3567045" cy="2031325"/>
          </a:xfrm>
          <a:prstGeom prst="rect">
            <a:avLst/>
          </a:prstGeom>
        </p:spPr>
        <p:txBody>
          <a:bodyPr wrap="square">
            <a:spAutoFit/>
          </a:bodyPr>
          <a:lstStyle/>
          <a:p>
            <a:r>
              <a:rPr lang="fr-FR" dirty="0">
                <a:solidFill>
                  <a:srgbClr val="FF0000"/>
                </a:solidFill>
                <a:latin typeface="Century Gothic" panose="020B0502020202020204" pitchFamily="34" charset="0"/>
              </a:rPr>
              <a:t>Un servlet</a:t>
            </a:r>
            <a:r>
              <a:rPr lang="fr-FR" dirty="0">
                <a:solidFill>
                  <a:srgbClr val="000000"/>
                </a:solidFill>
                <a:latin typeface="Century Gothic" panose="020B0502020202020204" pitchFamily="34" charset="0"/>
              </a:rPr>
              <a:t> est un programme qui s'exécute côté serveur en tant qu'extension du serveur. Elle reçoit une requête du client, elle effectue des traitements et renvoie le résultat.</a:t>
            </a:r>
            <a:endParaRPr lang="fr-FR" dirty="0">
              <a:latin typeface="Century Gothic" panose="020B0502020202020204" pitchFamily="34" charset="0"/>
            </a:endParaRPr>
          </a:p>
        </p:txBody>
      </p:sp>
      <p:pic>
        <p:nvPicPr>
          <p:cNvPr id="2050" name="Picture 2" descr="https://lh6.googleusercontent.com/scSYgoAe2O2bAKOj6pFNXsi24h4BLt2nGgxH9CG_5vdHODNoS3O00oC9C4dGvrejrBPwXMTh0eWQnatGpQtY5jw9GN49RH6DPlZLDOGdt75BQaMwDipbNHwbsNEsMfJyh-da-k4H=s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9793" y="1725917"/>
            <a:ext cx="7086784" cy="489163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381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050"/>
                                        </p:tgtEl>
                                        <p:attrNameLst>
                                          <p:attrName>style.visibility</p:attrName>
                                        </p:attrNameLst>
                                      </p:cBhvr>
                                      <p:to>
                                        <p:strVal val="visible"/>
                                      </p:to>
                                    </p:set>
                                    <p:anim calcmode="lin" valueType="num">
                                      <p:cBhvr additive="base">
                                        <p:cTn id="18" dur="500" fill="hold"/>
                                        <p:tgtEl>
                                          <p:spTgt spid="2050"/>
                                        </p:tgtEl>
                                        <p:attrNameLst>
                                          <p:attrName>ppt_x</p:attrName>
                                        </p:attrNameLst>
                                      </p:cBhvr>
                                      <p:tavLst>
                                        <p:tav tm="0">
                                          <p:val>
                                            <p:strVal val="#ppt_x"/>
                                          </p:val>
                                        </p:tav>
                                        <p:tav tm="100000">
                                          <p:val>
                                            <p:strVal val="#ppt_x"/>
                                          </p:val>
                                        </p:tav>
                                      </p:tavLst>
                                    </p:anim>
                                    <p:anim calcmode="lin" valueType="num">
                                      <p:cBhvr additive="base">
                                        <p:cTn id="19"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9ADB54-3897-4872-B9B3-1888BB60FDFF}"/>
              </a:ext>
            </a:extLst>
          </p:cNvPr>
          <p:cNvSpPr>
            <a:spLocks noGrp="1"/>
          </p:cNvSpPr>
          <p:nvPr>
            <p:ph type="title"/>
          </p:nvPr>
        </p:nvSpPr>
        <p:spPr>
          <a:xfrm>
            <a:off x="860326" y="996804"/>
            <a:ext cx="4226024" cy="573989"/>
          </a:xfrm>
        </p:spPr>
        <p:txBody>
          <a:bodyPr rtlCol="0"/>
          <a:lstStyle/>
          <a:p>
            <a:r>
              <a:rPr lang="fr-FR" dirty="0"/>
              <a:t>Pourquoi </a:t>
            </a:r>
            <a:r>
              <a:rPr lang="fr-FR" dirty="0" smtClean="0"/>
              <a:t>utiliser les servlets?</a:t>
            </a:r>
            <a:endParaRPr lang="fr-FR" dirty="0"/>
          </a:p>
        </p:txBody>
      </p:sp>
      <p:sp>
        <p:nvSpPr>
          <p:cNvPr id="3" name="Espace réservé du contenu 2">
            <a:extLst>
              <a:ext uri="{FF2B5EF4-FFF2-40B4-BE49-F238E27FC236}">
                <a16:creationId xmlns:a16="http://schemas.microsoft.com/office/drawing/2014/main" id="{A999491B-46DB-4307-8E1A-E1066E4FBAEB}"/>
              </a:ext>
            </a:extLst>
          </p:cNvPr>
          <p:cNvSpPr>
            <a:spLocks noGrp="1"/>
          </p:cNvSpPr>
          <p:nvPr>
            <p:ph idx="1"/>
          </p:nvPr>
        </p:nvSpPr>
        <p:spPr>
          <a:xfrm>
            <a:off x="860326" y="2184423"/>
            <a:ext cx="4226024" cy="3857329"/>
          </a:xfrm>
        </p:spPr>
        <p:txBody>
          <a:bodyPr rtlCol="0">
            <a:normAutofit/>
          </a:bodyPr>
          <a:lstStyle/>
          <a:p>
            <a:pPr fontAlgn="base"/>
            <a:r>
              <a:rPr lang="fr-FR" b="1" dirty="0">
                <a:latin typeface="Century Gothic" panose="020B0502020202020204" pitchFamily="34" charset="0"/>
              </a:rPr>
              <a:t>Les servlets sont utilisés pour créer une application web et pour implémenter les classes Java qui répondent aux requêtes des utilisateurs. </a:t>
            </a:r>
          </a:p>
          <a:p>
            <a:pPr fontAlgn="base"/>
            <a:r>
              <a:rPr lang="fr-FR" b="1" dirty="0">
                <a:latin typeface="Century Gothic" panose="020B0502020202020204" pitchFamily="34" charset="0"/>
              </a:rPr>
              <a:t>Un développeur web peut utiliser une servlet pour ajouter un contenu dynamique au serveur web en utilisant la plateforme Java. </a:t>
            </a:r>
          </a:p>
        </p:txBody>
      </p:sp>
      <p:sp>
        <p:nvSpPr>
          <p:cNvPr id="6" name="Espace réservé du pied de page 5">
            <a:extLst>
              <a:ext uri="{FF2B5EF4-FFF2-40B4-BE49-F238E27FC236}">
                <a16:creationId xmlns:a16="http://schemas.microsoft.com/office/drawing/2014/main" id="{ED283012-E559-4D67-A1F1-07C0DEE40216}"/>
              </a:ext>
            </a:extLst>
          </p:cNvPr>
          <p:cNvSpPr>
            <a:spLocks noGrp="1"/>
          </p:cNvSpPr>
          <p:nvPr>
            <p:ph type="ftr" sz="quarter" idx="17"/>
          </p:nvPr>
        </p:nvSpPr>
        <p:spPr/>
        <p:txBody>
          <a:bodyPr rtlCol="0"/>
          <a:lstStyle/>
          <a:p>
            <a:pPr rtl="0"/>
            <a:r>
              <a:rPr lang="fr-FR" dirty="0"/>
              <a:t>Ajouter un pied de page</a:t>
            </a:r>
          </a:p>
        </p:txBody>
      </p:sp>
      <p:sp>
        <p:nvSpPr>
          <p:cNvPr id="8" name="Espace réservé du numéro de diapositive 7">
            <a:extLst>
              <a:ext uri="{FF2B5EF4-FFF2-40B4-BE49-F238E27FC236}">
                <a16:creationId xmlns:a16="http://schemas.microsoft.com/office/drawing/2014/main" id="{69D39C07-CD0F-4304-9E26-F1075415EBEF}"/>
              </a:ext>
            </a:extLst>
          </p:cNvPr>
          <p:cNvSpPr>
            <a:spLocks noGrp="1"/>
          </p:cNvSpPr>
          <p:nvPr>
            <p:ph type="sldNum" sz="quarter" idx="18"/>
          </p:nvPr>
        </p:nvSpPr>
        <p:spPr/>
        <p:txBody>
          <a:bodyPr rtlCol="0"/>
          <a:lstStyle/>
          <a:p>
            <a:pPr rtl="0"/>
            <a:fld id="{8C2E478F-E849-4A8C-AF1F-CBCC78A7CBFA}" type="slidenum">
              <a:rPr lang="fr-FR" smtClean="0"/>
              <a:pPr/>
              <a:t>7</a:t>
            </a:fld>
            <a:endParaRPr lang="fr-FR" dirty="0"/>
          </a:p>
        </p:txBody>
      </p:sp>
      <p:sp>
        <p:nvSpPr>
          <p:cNvPr id="9" name="Rectangle 8"/>
          <p:cNvSpPr/>
          <p:nvPr/>
        </p:nvSpPr>
        <p:spPr>
          <a:xfrm>
            <a:off x="6846639" y="581305"/>
            <a:ext cx="4702629" cy="830997"/>
          </a:xfrm>
          <a:prstGeom prst="rect">
            <a:avLst/>
          </a:prstGeom>
        </p:spPr>
        <p:txBody>
          <a:bodyPr wrap="square">
            <a:spAutoFit/>
          </a:bodyPr>
          <a:lstStyle/>
          <a:p>
            <a:pPr algn="ctr"/>
            <a:r>
              <a:rPr lang="fr-FR" sz="2400" b="1" u="sng">
                <a:solidFill>
                  <a:srgbClr val="000000"/>
                </a:solidFill>
                <a:latin typeface="Century Gothic" panose="020B0502020202020204" pitchFamily="34" charset="0"/>
              </a:rPr>
              <a:t>Expliquer le rôle des méthodes </a:t>
            </a:r>
            <a:r>
              <a:rPr lang="fr-FR" sz="2400" b="1" u="sng" dirty="0" err="1">
                <a:solidFill>
                  <a:srgbClr val="000000"/>
                </a:solidFill>
                <a:latin typeface="Century Gothic" panose="020B0502020202020204" pitchFamily="34" charset="0"/>
              </a:rPr>
              <a:t>init</a:t>
            </a:r>
            <a:r>
              <a:rPr lang="fr-FR" sz="2400" b="1" u="sng" dirty="0">
                <a:solidFill>
                  <a:srgbClr val="000000"/>
                </a:solidFill>
                <a:latin typeface="Century Gothic" panose="020B0502020202020204" pitchFamily="34" charset="0"/>
              </a:rPr>
              <a:t>, </a:t>
            </a:r>
            <a:r>
              <a:rPr lang="fr-FR" sz="2400" b="1" u="sng" dirty="0" err="1">
                <a:solidFill>
                  <a:srgbClr val="000000"/>
                </a:solidFill>
                <a:latin typeface="Century Gothic" panose="020B0502020202020204" pitchFamily="34" charset="0"/>
              </a:rPr>
              <a:t>doGet</a:t>
            </a:r>
            <a:r>
              <a:rPr lang="fr-FR" sz="2400" b="1" u="sng" dirty="0">
                <a:solidFill>
                  <a:srgbClr val="000000"/>
                </a:solidFill>
                <a:latin typeface="Century Gothic" panose="020B0502020202020204" pitchFamily="34" charset="0"/>
              </a:rPr>
              <a:t>, </a:t>
            </a:r>
            <a:r>
              <a:rPr lang="fr-FR" sz="2400" b="1" u="sng" dirty="0" err="1">
                <a:solidFill>
                  <a:srgbClr val="000000"/>
                </a:solidFill>
                <a:latin typeface="Century Gothic" panose="020B0502020202020204" pitchFamily="34" charset="0"/>
              </a:rPr>
              <a:t>doPost</a:t>
            </a:r>
            <a:endParaRPr lang="fr-FR" sz="2400" u="sng" dirty="0">
              <a:latin typeface="Century Gothic" panose="020B0502020202020204" pitchFamily="34" charset="0"/>
            </a:endParaRPr>
          </a:p>
        </p:txBody>
      </p:sp>
      <p:sp>
        <p:nvSpPr>
          <p:cNvPr id="11" name="Rectangle 10"/>
          <p:cNvSpPr/>
          <p:nvPr/>
        </p:nvSpPr>
        <p:spPr>
          <a:xfrm>
            <a:off x="6846639" y="2040657"/>
            <a:ext cx="4371703" cy="4001095"/>
          </a:xfrm>
          <a:prstGeom prst="rect">
            <a:avLst/>
          </a:prstGeom>
        </p:spPr>
        <p:txBody>
          <a:bodyPr wrap="square">
            <a:spAutoFit/>
          </a:bodyPr>
          <a:lstStyle/>
          <a:p>
            <a:pPr algn="just" fontAlgn="base">
              <a:buFont typeface="Arial" panose="020B0604020202020204" pitchFamily="34" charset="0"/>
              <a:buChar char="•"/>
            </a:pPr>
            <a:r>
              <a:rPr lang="fr-FR" sz="1600" dirty="0">
                <a:solidFill>
                  <a:srgbClr val="333333"/>
                </a:solidFill>
                <a:latin typeface="Century Gothic" panose="020B0502020202020204" pitchFamily="34" charset="0"/>
              </a:rPr>
              <a:t>Les méthodes </a:t>
            </a:r>
            <a:r>
              <a:rPr lang="fr-FR" sz="1600" b="1" dirty="0" err="1">
                <a:solidFill>
                  <a:srgbClr val="333333"/>
                </a:solidFill>
                <a:latin typeface="Century Gothic" panose="020B0502020202020204" pitchFamily="34" charset="0"/>
              </a:rPr>
              <a:t>init</a:t>
            </a:r>
            <a:r>
              <a:rPr lang="fr-FR" sz="1600" dirty="0">
                <a:solidFill>
                  <a:srgbClr val="333333"/>
                </a:solidFill>
                <a:latin typeface="Century Gothic" panose="020B0502020202020204" pitchFamily="34" charset="0"/>
              </a:rPr>
              <a:t>() assurent le cycle de vie de la servlet en étant respectivement appelées lors de la création de la servlet, lors de son appel pour le traitement d'une requête et lors de sa destruction.</a:t>
            </a:r>
          </a:p>
          <a:p>
            <a:pPr algn="just" fontAlgn="base">
              <a:buFont typeface="Arial" panose="020B0604020202020204" pitchFamily="34" charset="0"/>
              <a:buChar char="•"/>
            </a:pPr>
            <a:r>
              <a:rPr lang="fr-FR" sz="1600" dirty="0">
                <a:solidFill>
                  <a:srgbClr val="202124"/>
                </a:solidFill>
                <a:latin typeface="Century Gothic" panose="020B0502020202020204" pitchFamily="34" charset="0"/>
              </a:rPr>
              <a:t>Le traitement typique de la méthode </a:t>
            </a:r>
            <a:r>
              <a:rPr lang="fr-FR" sz="1600" b="1" dirty="0" err="1">
                <a:solidFill>
                  <a:srgbClr val="202124"/>
                </a:solidFill>
                <a:latin typeface="Century Gothic" panose="020B0502020202020204" pitchFamily="34" charset="0"/>
              </a:rPr>
              <a:t>doGet</a:t>
            </a:r>
            <a:r>
              <a:rPr lang="fr-FR" sz="1600" dirty="0">
                <a:solidFill>
                  <a:srgbClr val="202124"/>
                </a:solidFill>
                <a:latin typeface="Century Gothic" panose="020B0502020202020204" pitchFamily="34" charset="0"/>
              </a:rPr>
              <a:t>() est d'analyser les paramètres de la requête, alimenter les données de l'en-tête de la réponse et d'écrire la réponse, utilisée </a:t>
            </a:r>
            <a:r>
              <a:rPr lang="fr-FR" sz="1400" dirty="0">
                <a:solidFill>
                  <a:srgbClr val="333333"/>
                </a:solidFill>
                <a:latin typeface="Century Gothic" panose="020B0502020202020204" pitchFamily="34" charset="0"/>
              </a:rPr>
              <a:t>également par les navigateurs pour récupérer des informations à partir de serveurs.</a:t>
            </a:r>
            <a:endParaRPr lang="fr-FR" sz="1600" dirty="0">
              <a:solidFill>
                <a:srgbClr val="333333"/>
              </a:solidFill>
              <a:latin typeface="Century Gothic" panose="020B0502020202020204" pitchFamily="34" charset="0"/>
            </a:endParaRPr>
          </a:p>
          <a:p>
            <a:r>
              <a:rPr lang="fr-FR" sz="1600" dirty="0">
                <a:latin typeface="Century Gothic" panose="020B0502020202020204" pitchFamily="34" charset="0"/>
              </a:rPr>
              <a:t/>
            </a:r>
            <a:br>
              <a:rPr lang="fr-FR" sz="1600" dirty="0">
                <a:latin typeface="Century Gothic" panose="020B0502020202020204" pitchFamily="34" charset="0"/>
              </a:rPr>
            </a:br>
            <a:r>
              <a:rPr lang="fr-FR" sz="1600" dirty="0" smtClean="0">
                <a:latin typeface="Century Gothic" panose="020B0502020202020204" pitchFamily="34" charset="0"/>
              </a:rPr>
              <a:t>. </a:t>
            </a:r>
            <a:r>
              <a:rPr lang="fr-FR" sz="1600" dirty="0" smtClean="0">
                <a:solidFill>
                  <a:srgbClr val="333333"/>
                </a:solidFill>
                <a:latin typeface="Century Gothic" panose="020B0502020202020204" pitchFamily="34" charset="0"/>
              </a:rPr>
              <a:t>La </a:t>
            </a:r>
            <a:r>
              <a:rPr lang="fr-FR" sz="1600" dirty="0">
                <a:solidFill>
                  <a:srgbClr val="333333"/>
                </a:solidFill>
                <a:latin typeface="Century Gothic" panose="020B0502020202020204" pitchFamily="34" charset="0"/>
              </a:rPr>
              <a:t>méthode </a:t>
            </a:r>
            <a:r>
              <a:rPr lang="fr-FR" sz="1600" b="1" dirty="0" err="1">
                <a:solidFill>
                  <a:srgbClr val="202124"/>
                </a:solidFill>
                <a:latin typeface="Century Gothic" panose="020B0502020202020204" pitchFamily="34" charset="0"/>
              </a:rPr>
              <a:t>doPOST</a:t>
            </a:r>
            <a:r>
              <a:rPr lang="fr-FR" sz="1600" b="1" dirty="0">
                <a:solidFill>
                  <a:srgbClr val="202124"/>
                </a:solidFill>
                <a:latin typeface="Century Gothic" panose="020B0502020202020204" pitchFamily="34" charset="0"/>
              </a:rPr>
              <a:t>()</a:t>
            </a:r>
            <a:r>
              <a:rPr lang="fr-FR" sz="1600" dirty="0">
                <a:solidFill>
                  <a:srgbClr val="333333"/>
                </a:solidFill>
                <a:latin typeface="Century Gothic" panose="020B0502020202020204" pitchFamily="34" charset="0"/>
              </a:rPr>
              <a:t> permet aux utilisateurs d’envoyer les données du formulaire au serveur dans la section du corps de la requête.</a:t>
            </a:r>
            <a:endParaRPr lang="fr-FR" sz="1600" dirty="0">
              <a:latin typeface="Century Gothic" panose="020B0502020202020204" pitchFamily="34" charset="0"/>
            </a:endParaRPr>
          </a:p>
        </p:txBody>
      </p:sp>
    </p:spTree>
    <p:extLst>
      <p:ext uri="{BB962C8B-B14F-4D97-AF65-F5344CB8AC3E}">
        <p14:creationId xmlns:p14="http://schemas.microsoft.com/office/powerpoint/2010/main" val="86947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wipe(down)">
                                      <p:cBhvr>
                                        <p:cTn id="22" dur="500"/>
                                        <p:tgtEl>
                                          <p:spTgt spid="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animEffect transition="in" filter="wipe(down)">
                                      <p:cBhvr>
                                        <p:cTn id="27" dur="500"/>
                                        <p:tgtEl>
                                          <p:spTgt spid="11">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1">
                                            <p:txEl>
                                              <p:pRg st="2" end="2"/>
                                            </p:txEl>
                                          </p:spTgt>
                                        </p:tgtEl>
                                        <p:attrNameLst>
                                          <p:attrName>style.visibility</p:attrName>
                                        </p:attrNameLst>
                                      </p:cBhvr>
                                      <p:to>
                                        <p:strVal val="visible"/>
                                      </p:to>
                                    </p:set>
                                    <p:animEffect transition="in" filter="wipe(down)">
                                      <p:cBhvr>
                                        <p:cTn id="32"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a:extLst>
              <a:ext uri="{FF2B5EF4-FFF2-40B4-BE49-F238E27FC236}">
                <a16:creationId xmlns:a16="http://schemas.microsoft.com/office/drawing/2014/main" id="{F3908FF0-1F83-4DE9-B48E-CB646B5E3164}"/>
              </a:ext>
            </a:extLst>
          </p:cNvPr>
          <p:cNvSpPr>
            <a:spLocks noGrp="1"/>
          </p:cNvSpPr>
          <p:nvPr>
            <p:ph type="ftr" sz="quarter" idx="11"/>
          </p:nvPr>
        </p:nvSpPr>
        <p:spPr/>
        <p:txBody>
          <a:bodyPr rtlCol="0"/>
          <a:lstStyle/>
          <a:p>
            <a:pPr rtl="0"/>
            <a:r>
              <a:rPr lang="fr-FR" dirty="0"/>
              <a:t>Ajouter un pied de page</a:t>
            </a:r>
          </a:p>
        </p:txBody>
      </p:sp>
      <p:sp>
        <p:nvSpPr>
          <p:cNvPr id="9" name="Titre 8" hidden="1">
            <a:extLst>
              <a:ext uri="{FF2B5EF4-FFF2-40B4-BE49-F238E27FC236}">
                <a16:creationId xmlns:a16="http://schemas.microsoft.com/office/drawing/2014/main" id="{FEBE39E3-389E-424A-BBC8-D103BC6180A4}"/>
              </a:ext>
            </a:extLst>
          </p:cNvPr>
          <p:cNvSpPr>
            <a:spLocks noGrp="1"/>
          </p:cNvSpPr>
          <p:nvPr>
            <p:ph type="title"/>
          </p:nvPr>
        </p:nvSpPr>
        <p:spPr/>
        <p:txBody>
          <a:bodyPr rtlCol="0"/>
          <a:lstStyle/>
          <a:p>
            <a:r>
              <a:rPr lang="fr-FR" dirty="0"/>
              <a:t>Titre</a:t>
            </a:r>
            <a:endParaRPr lang="fr" dirty="0"/>
          </a:p>
        </p:txBody>
      </p:sp>
      <p:sp>
        <p:nvSpPr>
          <p:cNvPr id="11" name="Rectangle 10">
            <a:extLst>
              <a:ext uri="{FF2B5EF4-FFF2-40B4-BE49-F238E27FC236}">
                <a16:creationId xmlns:a16="http://schemas.microsoft.com/office/drawing/2014/main" id="{618826A1-4E90-405A-AE28-5500B0A362E3}"/>
              </a:ext>
            </a:extLst>
          </p:cNvPr>
          <p:cNvSpPr/>
          <p:nvPr/>
        </p:nvSpPr>
        <p:spPr>
          <a:xfrm flipH="1">
            <a:off x="935104" y="254182"/>
            <a:ext cx="5386926" cy="213159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dirty="0">
                <a:solidFill>
                  <a:schemeClr val="tx1">
                    <a:lumMod val="95000"/>
                    <a:lumOff val="5000"/>
                  </a:schemeClr>
                </a:solidFill>
                <a:latin typeface="Century Gothic" panose="020B0502020202020204" pitchFamily="34" charset="0"/>
              </a:rPr>
              <a:t>Comment gérer les routes dans un servlet?</a:t>
            </a:r>
          </a:p>
        </p:txBody>
      </p:sp>
      <p:sp>
        <p:nvSpPr>
          <p:cNvPr id="10" name="Rectangle 9" descr="Bloc d’accentuation carré ouvert">
            <a:extLst>
              <a:ext uri="{FF2B5EF4-FFF2-40B4-BE49-F238E27FC236}">
                <a16:creationId xmlns:a16="http://schemas.microsoft.com/office/drawing/2014/main" id="{0783A1B7-34FF-4F2F-A68D-A3D22C770FCB}"/>
              </a:ext>
            </a:extLst>
          </p:cNvPr>
          <p:cNvSpPr/>
          <p:nvPr/>
        </p:nvSpPr>
        <p:spPr>
          <a:xfrm flipH="1">
            <a:off x="791413" y="502215"/>
            <a:ext cx="10638585" cy="5706080"/>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5" name="Rectangle 14">
            <a:extLst>
              <a:ext uri="{FF2B5EF4-FFF2-40B4-BE49-F238E27FC236}">
                <a16:creationId xmlns:a16="http://schemas.microsoft.com/office/drawing/2014/main" id="{76D4BFC2-69CA-4ED6-89E7-A9ADB571E7A4}"/>
              </a:ext>
            </a:extLst>
          </p:cNvPr>
          <p:cNvSpPr/>
          <p:nvPr/>
        </p:nvSpPr>
        <p:spPr>
          <a:xfrm>
            <a:off x="6777071" y="4469988"/>
            <a:ext cx="4423315" cy="1738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rtlCol="0" anchor="ctr"/>
          <a:lstStyle/>
          <a:p>
            <a:pPr>
              <a:lnSpc>
                <a:spcPct val="80000"/>
              </a:lnSpc>
              <a:defRPr sz="10000">
                <a:solidFill>
                  <a:srgbClr val="3A3B39"/>
                </a:solidFill>
                <a:latin typeface="Bebas"/>
                <a:ea typeface="Bebas"/>
                <a:cs typeface="Bebas"/>
                <a:sym typeface="Bebas"/>
              </a:defRPr>
            </a:pPr>
            <a:r>
              <a:rPr lang="fr-FR" sz="2800" b="1" dirty="0">
                <a:latin typeface="Century Gothic" panose="020B0502020202020204" pitchFamily="34" charset="0"/>
                <a:sym typeface="Bebas"/>
              </a:rPr>
              <a:t>Comment gérer la route d’une servlet dans le fichier web.xml d’un projet </a:t>
            </a:r>
            <a:r>
              <a:rPr lang="fr-FR" sz="2800" b="1" dirty="0" err="1">
                <a:latin typeface="Century Gothic" panose="020B0502020202020204" pitchFamily="34" charset="0"/>
                <a:sym typeface="Bebas"/>
              </a:rPr>
              <a:t>JEE</a:t>
            </a:r>
            <a:r>
              <a:rPr lang="fr-FR" sz="2800" dirty="0" err="1">
                <a:latin typeface="Century Gothic" panose="020B0502020202020204" pitchFamily="34" charset="0"/>
                <a:sym typeface="Bebas"/>
              </a:rPr>
              <a:t>.</a:t>
            </a:r>
            <a:r>
              <a:rPr lang="fr-FR" sz="100" dirty="0" err="1" smtClean="0">
                <a:solidFill>
                  <a:srgbClr val="2F3342"/>
                </a:solidFill>
                <a:latin typeface="Century Gothic" panose="020B0502020202020204" pitchFamily="34" charset="0"/>
              </a:rPr>
              <a:t>Lorem</a:t>
            </a:r>
            <a:r>
              <a:rPr lang="fr-FR" sz="100" dirty="0" smtClean="0">
                <a:solidFill>
                  <a:srgbClr val="2F3342"/>
                </a:solidFill>
                <a:latin typeface="Century Gothic" panose="020B0502020202020204" pitchFamily="34" charset="0"/>
              </a:rPr>
              <a:t> </a:t>
            </a:r>
            <a:r>
              <a:rPr lang="fr-FR" sz="100" dirty="0" err="1">
                <a:solidFill>
                  <a:srgbClr val="2F3342"/>
                </a:solidFill>
                <a:latin typeface="Century Gothic" panose="020B0502020202020204" pitchFamily="34" charset="0"/>
              </a:rPr>
              <a:t>ipsum</a:t>
            </a:r>
            <a:r>
              <a:rPr lang="fr-FR" sz="100" dirty="0">
                <a:solidFill>
                  <a:srgbClr val="2F3342"/>
                </a:solidFill>
                <a:latin typeface="Century Gothic" panose="020B0502020202020204" pitchFamily="34" charset="0"/>
              </a:rPr>
              <a:t> </a:t>
            </a:r>
            <a:r>
              <a:rPr lang="fr-FR" sz="100" dirty="0" err="1">
                <a:solidFill>
                  <a:srgbClr val="2F3342"/>
                </a:solidFill>
                <a:latin typeface="Century Gothic" panose="020B0502020202020204" pitchFamily="34" charset="0"/>
              </a:rPr>
              <a:t>dolor</a:t>
            </a:r>
            <a:r>
              <a:rPr lang="fr-FR" sz="100" dirty="0">
                <a:solidFill>
                  <a:srgbClr val="2F3342"/>
                </a:solidFill>
                <a:latin typeface="Century Gothic" panose="020B0502020202020204" pitchFamily="34" charset="0"/>
              </a:rPr>
              <a:t> </a:t>
            </a:r>
            <a:r>
              <a:rPr lang="fr-FR" sz="100" dirty="0" err="1">
                <a:solidFill>
                  <a:srgbClr val="2F3342"/>
                </a:solidFill>
                <a:latin typeface="Century Gothic" panose="020B0502020202020204" pitchFamily="34" charset="0"/>
              </a:rPr>
              <a:t>sit</a:t>
            </a:r>
            <a:r>
              <a:rPr lang="fr-FR" sz="100" dirty="0">
                <a:solidFill>
                  <a:srgbClr val="2F3342"/>
                </a:solidFill>
                <a:latin typeface="Century Gothic" panose="020B0502020202020204" pitchFamily="34" charset="0"/>
              </a:rPr>
              <a:t> </a:t>
            </a:r>
            <a:r>
              <a:rPr lang="fr-FR" sz="100" dirty="0" err="1">
                <a:solidFill>
                  <a:srgbClr val="2F3342"/>
                </a:solidFill>
                <a:latin typeface="Century Gothic" panose="020B0502020202020204" pitchFamily="34" charset="0"/>
              </a:rPr>
              <a:t>amet</a:t>
            </a:r>
            <a:r>
              <a:rPr lang="fr-FR" sz="100" dirty="0">
                <a:solidFill>
                  <a:srgbClr val="2F3342"/>
                </a:solidFill>
                <a:latin typeface="Century Gothic" panose="020B0502020202020204" pitchFamily="34" charset="0"/>
              </a:rPr>
              <a:t>, </a:t>
            </a:r>
            <a:r>
              <a:rPr lang="fr-FR" sz="100" dirty="0" err="1">
                <a:solidFill>
                  <a:srgbClr val="2F3342"/>
                </a:solidFill>
                <a:latin typeface="Century Gothic" panose="020B0502020202020204" pitchFamily="34" charset="0"/>
              </a:rPr>
              <a:t>consectetur</a:t>
            </a:r>
            <a:r>
              <a:rPr lang="fr-FR" sz="100" dirty="0">
                <a:solidFill>
                  <a:srgbClr val="2F3342"/>
                </a:solidFill>
                <a:latin typeface="Century Gothic" panose="020B0502020202020204" pitchFamily="34" charset="0"/>
              </a:rPr>
              <a:t> </a:t>
            </a:r>
            <a:r>
              <a:rPr lang="fr-FR" sz="100" dirty="0" err="1">
                <a:solidFill>
                  <a:srgbClr val="2F3342"/>
                </a:solidFill>
                <a:latin typeface="Century Gothic" panose="020B0502020202020204" pitchFamily="34" charset="0"/>
              </a:rPr>
              <a:t>adipiscing</a:t>
            </a:r>
            <a:r>
              <a:rPr lang="fr-FR" sz="100" dirty="0">
                <a:solidFill>
                  <a:srgbClr val="2F3342"/>
                </a:solidFill>
                <a:latin typeface="Century Gothic" panose="020B0502020202020204" pitchFamily="34" charset="0"/>
              </a:rPr>
              <a:t> </a:t>
            </a:r>
            <a:r>
              <a:rPr lang="fr-FR" sz="100" dirty="0" err="1">
                <a:solidFill>
                  <a:srgbClr val="2F3342"/>
                </a:solidFill>
                <a:latin typeface="Century Gothic" panose="020B0502020202020204" pitchFamily="34" charset="0"/>
              </a:rPr>
              <a:t>elit</a:t>
            </a:r>
            <a:r>
              <a:rPr lang="fr-FR" sz="100" dirty="0">
                <a:solidFill>
                  <a:srgbClr val="2F3342"/>
                </a:solidFill>
                <a:latin typeface="Century Gothic" panose="020B0502020202020204" pitchFamily="34" charset="0"/>
              </a:rPr>
              <a:t>. </a:t>
            </a:r>
            <a:br>
              <a:rPr lang="fr-FR" sz="100" dirty="0">
                <a:solidFill>
                  <a:srgbClr val="2F3342"/>
                </a:solidFill>
                <a:latin typeface="Century Gothic" panose="020B0502020202020204" pitchFamily="34" charset="0"/>
              </a:rPr>
            </a:br>
            <a:r>
              <a:rPr lang="fr-FR" sz="100" dirty="0">
                <a:solidFill>
                  <a:srgbClr val="2F3342"/>
                </a:solidFill>
                <a:latin typeface="Century Gothic" panose="020B0502020202020204" pitchFamily="34" charset="0"/>
              </a:rPr>
              <a:t>Ut </a:t>
            </a:r>
            <a:r>
              <a:rPr lang="fr-FR" sz="100" dirty="0" err="1">
                <a:solidFill>
                  <a:srgbClr val="2F3342"/>
                </a:solidFill>
                <a:latin typeface="Century Gothic" panose="020B0502020202020204" pitchFamily="34" charset="0"/>
              </a:rPr>
              <a:t>gravida</a:t>
            </a:r>
            <a:r>
              <a:rPr lang="fr-FR" sz="100" dirty="0">
                <a:solidFill>
                  <a:srgbClr val="2F3342"/>
                </a:solidFill>
                <a:latin typeface="Century Gothic" panose="020B0502020202020204" pitchFamily="34" charset="0"/>
              </a:rPr>
              <a:t> </a:t>
            </a:r>
            <a:r>
              <a:rPr lang="fr-FR" sz="100" dirty="0" err="1">
                <a:solidFill>
                  <a:srgbClr val="2F3342"/>
                </a:solidFill>
                <a:latin typeface="Century Gothic" panose="020B0502020202020204" pitchFamily="34" charset="0"/>
              </a:rPr>
              <a:t>eros</a:t>
            </a:r>
            <a:r>
              <a:rPr lang="fr-FR" sz="100" dirty="0">
                <a:solidFill>
                  <a:srgbClr val="2F3342"/>
                </a:solidFill>
                <a:latin typeface="Century Gothic" panose="020B0502020202020204" pitchFamily="34" charset="0"/>
              </a:rPr>
              <a:t> erat. </a:t>
            </a:r>
            <a:r>
              <a:rPr lang="fr-FR" sz="100" dirty="0" err="1">
                <a:solidFill>
                  <a:srgbClr val="2F3342"/>
                </a:solidFill>
                <a:latin typeface="Century Gothic" panose="020B0502020202020204" pitchFamily="34" charset="0"/>
              </a:rPr>
              <a:t>Proin</a:t>
            </a:r>
            <a:r>
              <a:rPr lang="fr-FR" sz="100" dirty="0">
                <a:solidFill>
                  <a:srgbClr val="2F3342"/>
                </a:solidFill>
                <a:latin typeface="Century Gothic" panose="020B0502020202020204" pitchFamily="34" charset="0"/>
              </a:rPr>
              <a:t> a </a:t>
            </a:r>
            <a:r>
              <a:rPr lang="fr-FR" sz="100" dirty="0" err="1">
                <a:solidFill>
                  <a:srgbClr val="2F3342"/>
                </a:solidFill>
                <a:latin typeface="Century Gothic" panose="020B0502020202020204" pitchFamily="34" charset="0"/>
              </a:rPr>
              <a:t>tellus</a:t>
            </a:r>
            <a:r>
              <a:rPr lang="fr-FR" sz="100" dirty="0">
                <a:solidFill>
                  <a:srgbClr val="2F3342"/>
                </a:solidFill>
                <a:latin typeface="Century Gothic" panose="020B0502020202020204" pitchFamily="34" charset="0"/>
              </a:rPr>
              <a:t> </a:t>
            </a:r>
            <a:r>
              <a:rPr lang="fr-FR" sz="100" dirty="0" err="1">
                <a:solidFill>
                  <a:srgbClr val="2F3342"/>
                </a:solidFill>
                <a:latin typeface="Century Gothic" panose="020B0502020202020204" pitchFamily="34" charset="0"/>
              </a:rPr>
              <a:t>sed</a:t>
            </a:r>
            <a:r>
              <a:rPr lang="fr-FR" sz="100" dirty="0">
                <a:solidFill>
                  <a:srgbClr val="2F3342"/>
                </a:solidFill>
                <a:latin typeface="Century Gothic" panose="020B0502020202020204" pitchFamily="34" charset="0"/>
              </a:rPr>
              <a:t> </a:t>
            </a:r>
            <a:r>
              <a:rPr lang="fr-FR" sz="100" dirty="0" err="1">
                <a:solidFill>
                  <a:srgbClr val="2F3342"/>
                </a:solidFill>
                <a:latin typeface="Century Gothic" panose="020B0502020202020204" pitchFamily="34" charset="0"/>
              </a:rPr>
              <a:t>risus</a:t>
            </a:r>
            <a:r>
              <a:rPr lang="fr-FR" sz="100" dirty="0">
                <a:solidFill>
                  <a:srgbClr val="2F3342"/>
                </a:solidFill>
                <a:latin typeface="Century Gothic" panose="020B0502020202020204" pitchFamily="34" charset="0"/>
              </a:rPr>
              <a:t> </a:t>
            </a:r>
            <a:r>
              <a:rPr lang="fr-FR" sz="100" dirty="0" err="1">
                <a:solidFill>
                  <a:srgbClr val="2F3342"/>
                </a:solidFill>
                <a:latin typeface="Century Gothic" panose="020B0502020202020204" pitchFamily="34" charset="0"/>
              </a:rPr>
              <a:t>lobortis</a:t>
            </a:r>
            <a:r>
              <a:rPr lang="fr-FR" sz="100" dirty="0">
                <a:solidFill>
                  <a:srgbClr val="2F3342"/>
                </a:solidFill>
                <a:latin typeface="Century Gothic" panose="020B0502020202020204" pitchFamily="34" charset="0"/>
              </a:rPr>
              <a:t> </a:t>
            </a:r>
            <a:r>
              <a:rPr lang="fr-FR" sz="100" dirty="0" err="1">
                <a:solidFill>
                  <a:srgbClr val="2F3342"/>
                </a:solidFill>
                <a:latin typeface="Century Gothic" panose="020B0502020202020204" pitchFamily="34" charset="0"/>
              </a:rPr>
              <a:t>sagitti</a:t>
            </a:r>
            <a:endParaRPr lang="fr-FR" sz="100" dirty="0">
              <a:solidFill>
                <a:srgbClr val="2F3342"/>
              </a:solidFill>
              <a:latin typeface="Century Gothic" panose="020B0502020202020204" pitchFamily="34" charset="0"/>
            </a:endParaRPr>
          </a:p>
        </p:txBody>
      </p:sp>
      <p:sp>
        <p:nvSpPr>
          <p:cNvPr id="13" name="Rectangle : Coin rogné 12" descr="Zone d’accentuation de pied de page">
            <a:extLst>
              <a:ext uri="{FF2B5EF4-FFF2-40B4-BE49-F238E27FC236}">
                <a16:creationId xmlns:a16="http://schemas.microsoft.com/office/drawing/2014/main" id="{B36D0ADB-FA1F-4489-86B3-B4A6906DB881}"/>
              </a:ext>
            </a:extLst>
          </p:cNvPr>
          <p:cNvSpPr/>
          <p:nvPr/>
        </p:nvSpPr>
        <p:spPr>
          <a:xfrm flipH="1">
            <a:off x="11549268" y="6356350"/>
            <a:ext cx="672142"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 name="Espace réservé du numéro de diapositive 3">
            <a:extLst>
              <a:ext uri="{FF2B5EF4-FFF2-40B4-BE49-F238E27FC236}">
                <a16:creationId xmlns:a16="http://schemas.microsoft.com/office/drawing/2014/main" id="{2A43C8AE-92D1-4381-AB5D-D73573EB55F3}"/>
              </a:ext>
            </a:extLst>
          </p:cNvPr>
          <p:cNvSpPr>
            <a:spLocks noGrp="1"/>
          </p:cNvSpPr>
          <p:nvPr>
            <p:ph type="sldNum" sz="quarter" idx="12"/>
          </p:nvPr>
        </p:nvSpPr>
        <p:spPr/>
        <p:txBody>
          <a:bodyPr rtlCol="0"/>
          <a:lstStyle/>
          <a:p>
            <a:pPr rtl="0"/>
            <a:fld id="{8C2E478F-E849-4A8C-AF1F-CBCC78A7CBFA}" type="slidenum">
              <a:rPr lang="fr-FR" smtClean="0"/>
              <a:pPr rtl="0"/>
              <a:t>8</a:t>
            </a:fld>
            <a:endParaRPr lang="fr-FR" dirty="0"/>
          </a:p>
        </p:txBody>
      </p:sp>
      <p:sp>
        <p:nvSpPr>
          <p:cNvPr id="6" name="Rectangle 5"/>
          <p:cNvSpPr/>
          <p:nvPr/>
        </p:nvSpPr>
        <p:spPr>
          <a:xfrm>
            <a:off x="1837547" y="2449144"/>
            <a:ext cx="3265638" cy="369332"/>
          </a:xfrm>
          <a:prstGeom prst="rect">
            <a:avLst/>
          </a:prstGeom>
        </p:spPr>
        <p:txBody>
          <a:bodyPr wrap="none">
            <a:spAutoFit/>
          </a:bodyPr>
          <a:lstStyle/>
          <a:p>
            <a:r>
              <a:rPr lang="fr-FR"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rPr>
              <a:t>@</a:t>
            </a:r>
            <a:r>
              <a:rPr lang="fr-FR"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rPr>
              <a:t>webservelet</a:t>
            </a:r>
            <a:r>
              <a:rPr lang="fr-FR"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rPr>
              <a:t>(‘/</a:t>
            </a:r>
            <a:r>
              <a:rPr lang="fr-FR"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rPr>
              <a:t>nomServelet</a:t>
            </a:r>
            <a:r>
              <a:rPr lang="fr-FR"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rPr>
              <a:t>’)</a:t>
            </a:r>
            <a:endParaRPr lang="fr-FR"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Rectangle 6"/>
          <p:cNvSpPr/>
          <p:nvPr/>
        </p:nvSpPr>
        <p:spPr>
          <a:xfrm>
            <a:off x="3952225" y="3269659"/>
            <a:ext cx="5573912" cy="1200329"/>
          </a:xfrm>
          <a:prstGeom prst="rect">
            <a:avLst/>
          </a:prstGeom>
        </p:spPr>
        <p:txBody>
          <a:bodyPr wrap="square">
            <a:spAutoFit/>
          </a:bodyPr>
          <a:lstStyle/>
          <a:p>
            <a:pPr algn="just" fontAlgn="base">
              <a:buFont typeface="Arial" panose="020B0604020202020204" pitchFamily="34" charset="0"/>
              <a:buChar char="•"/>
            </a:pPr>
            <a:r>
              <a:rPr lang="fr-FR" dirty="0">
                <a:solidFill>
                  <a:srgbClr val="000000"/>
                </a:solidFill>
                <a:latin typeface="Century Gothic" panose="020B0502020202020204" pitchFamily="34" charset="0"/>
              </a:rPr>
              <a:t>&lt;servlet-</a:t>
            </a:r>
            <a:r>
              <a:rPr lang="fr-FR" dirty="0" err="1">
                <a:solidFill>
                  <a:srgbClr val="000000"/>
                </a:solidFill>
                <a:latin typeface="Century Gothic" panose="020B0502020202020204" pitchFamily="34" charset="0"/>
              </a:rPr>
              <a:t>mapping</a:t>
            </a:r>
            <a:r>
              <a:rPr lang="fr-FR" dirty="0">
                <a:solidFill>
                  <a:srgbClr val="000000"/>
                </a:solidFill>
                <a:latin typeface="Century Gothic" panose="020B0502020202020204" pitchFamily="34" charset="0"/>
              </a:rPr>
              <a:t>&gt; </a:t>
            </a:r>
            <a:endParaRPr lang="fr-FR" sz="500" b="1" dirty="0">
              <a:solidFill>
                <a:srgbClr val="000000"/>
              </a:solidFill>
              <a:latin typeface="Century Gothic" panose="020B0502020202020204" pitchFamily="34" charset="0"/>
            </a:endParaRPr>
          </a:p>
          <a:p>
            <a:pPr algn="just" fontAlgn="base">
              <a:buFont typeface="Arial" panose="020B0604020202020204" pitchFamily="34" charset="0"/>
              <a:buChar char="•"/>
            </a:pPr>
            <a:r>
              <a:rPr lang="fr-FR" dirty="0">
                <a:solidFill>
                  <a:srgbClr val="000000"/>
                </a:solidFill>
                <a:latin typeface="Century Gothic" panose="020B0502020202020204" pitchFamily="34" charset="0"/>
              </a:rPr>
              <a:t>&lt;servlet-</a:t>
            </a:r>
            <a:r>
              <a:rPr lang="fr-FR" dirty="0" err="1">
                <a:solidFill>
                  <a:srgbClr val="000000"/>
                </a:solidFill>
                <a:latin typeface="Century Gothic" panose="020B0502020202020204" pitchFamily="34" charset="0"/>
              </a:rPr>
              <a:t>name</a:t>
            </a:r>
            <a:r>
              <a:rPr lang="fr-FR" dirty="0">
                <a:solidFill>
                  <a:srgbClr val="000000"/>
                </a:solidFill>
                <a:latin typeface="Century Gothic" panose="020B0502020202020204" pitchFamily="34" charset="0"/>
              </a:rPr>
              <a:t>&gt;</a:t>
            </a:r>
            <a:r>
              <a:rPr lang="fr-FR" dirty="0" err="1">
                <a:solidFill>
                  <a:srgbClr val="000000"/>
                </a:solidFill>
                <a:latin typeface="Century Gothic" panose="020B0502020202020204" pitchFamily="34" charset="0"/>
              </a:rPr>
              <a:t>RoutServlet</a:t>
            </a:r>
            <a:r>
              <a:rPr lang="fr-FR" dirty="0">
                <a:solidFill>
                  <a:srgbClr val="000000"/>
                </a:solidFill>
                <a:latin typeface="Century Gothic" panose="020B0502020202020204" pitchFamily="34" charset="0"/>
              </a:rPr>
              <a:t>&lt;/servlet-</a:t>
            </a:r>
            <a:r>
              <a:rPr lang="fr-FR" dirty="0" err="1">
                <a:solidFill>
                  <a:srgbClr val="000000"/>
                </a:solidFill>
                <a:latin typeface="Century Gothic" panose="020B0502020202020204" pitchFamily="34" charset="0"/>
              </a:rPr>
              <a:t>name</a:t>
            </a:r>
            <a:r>
              <a:rPr lang="fr-FR" dirty="0">
                <a:solidFill>
                  <a:srgbClr val="000000"/>
                </a:solidFill>
                <a:latin typeface="Century Gothic" panose="020B0502020202020204" pitchFamily="34" charset="0"/>
              </a:rPr>
              <a:t>&gt; </a:t>
            </a:r>
            <a:endParaRPr lang="fr-FR" sz="500" b="1" dirty="0">
              <a:solidFill>
                <a:srgbClr val="000000"/>
              </a:solidFill>
              <a:latin typeface="Century Gothic" panose="020B0502020202020204" pitchFamily="34" charset="0"/>
            </a:endParaRPr>
          </a:p>
          <a:p>
            <a:pPr algn="just" fontAlgn="base">
              <a:buFont typeface="Arial" panose="020B0604020202020204" pitchFamily="34" charset="0"/>
              <a:buChar char="•"/>
            </a:pPr>
            <a:r>
              <a:rPr lang="fr-FR" dirty="0">
                <a:solidFill>
                  <a:srgbClr val="000000"/>
                </a:solidFill>
                <a:latin typeface="Century Gothic" panose="020B0502020202020204" pitchFamily="34" charset="0"/>
              </a:rPr>
              <a:t>&lt;url-pattern&gt;/profile&lt;/url-pattern&gt; </a:t>
            </a:r>
            <a:endParaRPr lang="fr-FR" sz="500" b="1" dirty="0">
              <a:solidFill>
                <a:srgbClr val="000000"/>
              </a:solidFill>
              <a:latin typeface="Century Gothic" panose="020B0502020202020204" pitchFamily="34" charset="0"/>
            </a:endParaRPr>
          </a:p>
          <a:p>
            <a:pPr algn="just" fontAlgn="base">
              <a:buFont typeface="Arial" panose="020B0604020202020204" pitchFamily="34" charset="0"/>
              <a:buChar char="•"/>
            </a:pPr>
            <a:r>
              <a:rPr lang="fr-FR" dirty="0">
                <a:solidFill>
                  <a:srgbClr val="000000"/>
                </a:solidFill>
                <a:latin typeface="Century Gothic" panose="020B0502020202020204" pitchFamily="34" charset="0"/>
              </a:rPr>
              <a:t>&lt;/servlet-</a:t>
            </a:r>
            <a:r>
              <a:rPr lang="fr-FR" dirty="0" err="1">
                <a:solidFill>
                  <a:srgbClr val="000000"/>
                </a:solidFill>
                <a:latin typeface="Century Gothic" panose="020B0502020202020204" pitchFamily="34" charset="0"/>
              </a:rPr>
              <a:t>mapping</a:t>
            </a:r>
            <a:r>
              <a:rPr lang="fr-FR" dirty="0">
                <a:solidFill>
                  <a:srgbClr val="000000"/>
                </a:solidFill>
                <a:latin typeface="Century Gothic" panose="020B0502020202020204" pitchFamily="34" charset="0"/>
              </a:rPr>
              <a:t>&gt;</a:t>
            </a:r>
            <a:endParaRPr lang="fr-FR" sz="500" b="1" i="0" u="none" strike="noStrike" dirty="0">
              <a:solidFill>
                <a:srgbClr val="000000"/>
              </a:solidFill>
              <a:effectLst/>
              <a:latin typeface="Century Gothic" panose="020B0502020202020204" pitchFamily="34" charset="0"/>
            </a:endParaRPr>
          </a:p>
        </p:txBody>
      </p:sp>
    </p:spTree>
    <p:extLst>
      <p:ext uri="{BB962C8B-B14F-4D97-AF65-F5344CB8AC3E}">
        <p14:creationId xmlns:p14="http://schemas.microsoft.com/office/powerpoint/2010/main" val="1389222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r>
              <a:rPr lang="fr-FR" b="0" dirty="0"/>
              <a:t>C’est quoi un fichier JSP ?</a:t>
            </a:r>
            <a:endParaRPr lang="fr-FR" dirty="0"/>
          </a:p>
        </p:txBody>
      </p:sp>
      <p:sp>
        <p:nvSpPr>
          <p:cNvPr id="2" name="Espace réservé du numéro de diapositive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rtlCol="0"/>
          <a:lstStyle/>
          <a:p>
            <a:pPr rtl="0"/>
            <a:fld id="{8C2E478F-E849-4A8C-AF1F-CBCC78A7CBFA}" type="slidenum">
              <a:rPr lang="fr-FR" smtClean="0"/>
              <a:pPr rtl="0"/>
              <a:t>9</a:t>
            </a:fld>
            <a:endParaRPr lang="fr-FR" dirty="0"/>
          </a:p>
        </p:txBody>
      </p:sp>
      <p:sp>
        <p:nvSpPr>
          <p:cNvPr id="3" name="Rectangle 2"/>
          <p:cNvSpPr/>
          <p:nvPr/>
        </p:nvSpPr>
        <p:spPr>
          <a:xfrm>
            <a:off x="195618" y="1188720"/>
            <a:ext cx="6096000" cy="1754326"/>
          </a:xfrm>
          <a:prstGeom prst="rect">
            <a:avLst/>
          </a:prstGeom>
        </p:spPr>
        <p:txBody>
          <a:bodyPr>
            <a:spAutoFit/>
          </a:bodyPr>
          <a:lstStyle/>
          <a:p>
            <a:pPr marL="457200" algn="just" fontAlgn="base">
              <a:buFont typeface="Arial" panose="020B0604020202020204" pitchFamily="34" charset="0"/>
              <a:buChar char="•"/>
            </a:pPr>
            <a:r>
              <a:rPr lang="fr-FR" dirty="0">
                <a:solidFill>
                  <a:srgbClr val="424242"/>
                </a:solidFill>
                <a:latin typeface="Century Gothic" panose="020B0502020202020204" pitchFamily="34" charset="0"/>
              </a:rPr>
              <a:t>Un fichier JSP est une page Web générée par un serveur. Il ressemble à un fichier </a:t>
            </a:r>
            <a:r>
              <a:rPr lang="fr-FR" dirty="0">
                <a:solidFill>
                  <a:srgbClr val="1E88E5"/>
                </a:solidFill>
                <a:latin typeface="Century Gothic" panose="020B0502020202020204" pitchFamily="34" charset="0"/>
                <a:hlinkClick r:id="rId3"/>
              </a:rPr>
              <a:t>.ASP</a:t>
            </a:r>
            <a:r>
              <a:rPr lang="fr-FR" dirty="0">
                <a:solidFill>
                  <a:srgbClr val="424242"/>
                </a:solidFill>
                <a:latin typeface="Century Gothic" panose="020B0502020202020204" pitchFamily="34" charset="0"/>
              </a:rPr>
              <a:t> ou </a:t>
            </a:r>
            <a:r>
              <a:rPr lang="fr-FR" dirty="0">
                <a:solidFill>
                  <a:srgbClr val="1E88E5"/>
                </a:solidFill>
                <a:latin typeface="Century Gothic" panose="020B0502020202020204" pitchFamily="34" charset="0"/>
                <a:hlinkClick r:id="rId4"/>
              </a:rPr>
              <a:t>.PHP</a:t>
            </a:r>
            <a:r>
              <a:rPr lang="fr-FR" dirty="0">
                <a:solidFill>
                  <a:srgbClr val="424242"/>
                </a:solidFill>
                <a:latin typeface="Century Gothic" panose="020B0502020202020204" pitchFamily="34" charset="0"/>
              </a:rPr>
              <a:t>. </a:t>
            </a:r>
            <a:endParaRPr lang="fr-FR" dirty="0">
              <a:solidFill>
                <a:srgbClr val="000000"/>
              </a:solidFill>
              <a:latin typeface="Century Gothic" panose="020B0502020202020204" pitchFamily="34" charset="0"/>
            </a:endParaRPr>
          </a:p>
          <a:p>
            <a:pPr marL="457200" algn="just" fontAlgn="base">
              <a:buFont typeface="Arial" panose="020B0604020202020204" pitchFamily="34" charset="0"/>
              <a:buChar char="•"/>
            </a:pPr>
            <a:r>
              <a:rPr lang="fr-FR" dirty="0">
                <a:solidFill>
                  <a:srgbClr val="424242"/>
                </a:solidFill>
                <a:latin typeface="Century Gothic" panose="020B0502020202020204" pitchFamily="34" charset="0"/>
              </a:rPr>
              <a:t>Le code Java étant analysé sur le serveur Web, l'utilisateur final ne voit jamais le code JSP, mais uniquement le code HTML généré par le code Java de la page.</a:t>
            </a:r>
            <a:endParaRPr lang="fr-FR" dirty="0">
              <a:solidFill>
                <a:srgbClr val="000000"/>
              </a:solidFill>
              <a:latin typeface="Century Gothic" panose="020B0502020202020204" pitchFamily="34" charset="0"/>
            </a:endParaRPr>
          </a:p>
        </p:txBody>
      </p:sp>
      <p:sp>
        <p:nvSpPr>
          <p:cNvPr id="5" name="Rectangle 4"/>
          <p:cNvSpPr/>
          <p:nvPr/>
        </p:nvSpPr>
        <p:spPr>
          <a:xfrm>
            <a:off x="4453719" y="2943046"/>
            <a:ext cx="5768454" cy="1569660"/>
          </a:xfrm>
          <a:prstGeom prst="rect">
            <a:avLst/>
          </a:prstGeom>
        </p:spPr>
        <p:txBody>
          <a:bodyPr wrap="square">
            <a:spAutoFit/>
          </a:bodyPr>
          <a:lstStyle/>
          <a:p>
            <a:r>
              <a:rPr lang="fr-FR" sz="3200" b="1" dirty="0">
                <a:solidFill>
                  <a:srgbClr val="000000"/>
                </a:solidFill>
                <a:latin typeface="Century Gothic" panose="020B0502020202020204" pitchFamily="34" charset="0"/>
              </a:rPr>
              <a:t>Quelle est la directive qui charge un fichier JSP à partir d'un servlet?</a:t>
            </a:r>
            <a:endParaRPr lang="fr-FR" sz="3200" b="1" dirty="0">
              <a:latin typeface="Century Gothic" panose="020B0502020202020204" pitchFamily="34" charset="0"/>
            </a:endParaRPr>
          </a:p>
        </p:txBody>
      </p:sp>
      <p:sp>
        <p:nvSpPr>
          <p:cNvPr id="6" name="Rectangle 5"/>
          <p:cNvSpPr/>
          <p:nvPr/>
        </p:nvSpPr>
        <p:spPr>
          <a:xfrm>
            <a:off x="2597624" y="4934635"/>
            <a:ext cx="6096000" cy="369332"/>
          </a:xfrm>
          <a:prstGeom prst="rect">
            <a:avLst/>
          </a:prstGeom>
        </p:spPr>
        <p:txBody>
          <a:bodyPr>
            <a:spAutoFit/>
          </a:bodyPr>
          <a:lstStyle/>
          <a:p>
            <a:r>
              <a:rPr lang="fr-FR" b="1" i="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entury Gothic" panose="020B0502020202020204" pitchFamily="34" charset="0"/>
              </a:rPr>
              <a:t>Avec le directive </a:t>
            </a:r>
            <a:r>
              <a:rPr lang="fr-FR" b="1" i="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entury Gothic" panose="020B0502020202020204" pitchFamily="34" charset="0"/>
              </a:rPr>
              <a:t>include</a:t>
            </a:r>
            <a:r>
              <a:rPr lang="fr-FR" b="1" i="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entury Gothic" panose="020B0502020202020204" pitchFamily="34" charset="0"/>
              </a:rPr>
              <a:t> file</a:t>
            </a:r>
            <a:endParaRPr lang="fr-FR" b="1" i="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entury Gothic" panose="020B0502020202020204" pitchFamily="34" charset="0"/>
            </a:endParaRPr>
          </a:p>
        </p:txBody>
      </p:sp>
    </p:spTree>
    <p:extLst>
      <p:ext uri="{BB962C8B-B14F-4D97-AF65-F5344CB8AC3E}">
        <p14:creationId xmlns:p14="http://schemas.microsoft.com/office/powerpoint/2010/main" val="59582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theme/theme1.xml><?xml version="1.0" encoding="utf-8"?>
<a:theme xmlns:a="http://schemas.openxmlformats.org/drawingml/2006/main" name="Thème Offic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343_TF56051434" id="{01ADD60D-5610-4F37-B50B-BCD016EB7696}" vid="{777D2B92-24FF-4737-AB79-5362D5E308B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Présentation moderniste claire</Template>
  <TotalTime>0</TotalTime>
  <Words>721</Words>
  <Application>Microsoft Office PowerPoint</Application>
  <PresentationFormat>Grand écran</PresentationFormat>
  <Paragraphs>660</Paragraphs>
  <Slides>17</Slides>
  <Notes>11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Arial</vt:lpstr>
      <vt:lpstr>Bebas</vt:lpstr>
      <vt:lpstr>Calibri</vt:lpstr>
      <vt:lpstr>Century Gothic</vt:lpstr>
      <vt:lpstr>Wingdings</vt:lpstr>
      <vt:lpstr>Thème Office</vt:lpstr>
      <vt:lpstr>Veille technologique 1 JEE : JSP - Servlet</vt:lpstr>
      <vt:lpstr>Les membres du groupe</vt:lpstr>
      <vt:lpstr>C’est quoi la JVM ?</vt:lpstr>
      <vt:lpstr>C’est quoi le JDK ?</vt:lpstr>
      <vt:lpstr>les liaisons entre ces trois outils.</vt:lpstr>
      <vt:lpstr>Titre</vt:lpstr>
      <vt:lpstr>Pourquoi utiliser les servlets?</vt:lpstr>
      <vt:lpstr>Titre</vt:lpstr>
      <vt:lpstr>C’est quoi un fichier JSP ?</vt:lpstr>
      <vt:lpstr>Expliquer ces termes : JDBC, JPA, Hibernate</vt:lpstr>
      <vt:lpstr>Exemple JDBC</vt:lpstr>
      <vt:lpstr>Exemple JPA</vt:lpstr>
      <vt:lpstr>Exemple HIBERNATE </vt:lpstr>
      <vt:lpstr>quelques IDE de développement en JEE.</vt:lpstr>
      <vt:lpstr>C’est quoi un WAR FILE ?</vt:lpstr>
      <vt:lpstr>C’est quoi un JAR FILE ?</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2021-09-15T08:44:51Z</dcterms:created>
  <dcterms:modified xsi:type="dcterms:W3CDTF">2021-09-15T12:28:28Z</dcterms:modified>
</cp:coreProperties>
</file>