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8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544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94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0944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32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21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7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5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0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0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3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8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8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8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4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b="1" dirty="0"/>
              <a:t>Veille technologique Déploiement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5971074"/>
            <a:ext cx="7766936" cy="442790"/>
          </a:xfrm>
        </p:spPr>
        <p:txBody>
          <a:bodyPr/>
          <a:lstStyle/>
          <a:p>
            <a:r>
              <a:rPr lang="fr-FR" b="1" dirty="0" smtClean="0">
                <a:solidFill>
                  <a:schemeClr val="accent4"/>
                </a:solidFill>
              </a:rPr>
              <a:t>Orange Digital </a:t>
            </a:r>
            <a:r>
              <a:rPr lang="fr-FR" b="1" dirty="0" err="1" smtClean="0">
                <a:solidFill>
                  <a:schemeClr val="accent4"/>
                </a:solidFill>
              </a:rPr>
              <a:t>Kalanso</a:t>
            </a:r>
            <a:endParaRPr lang="fr-FR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pPr algn="ctr"/>
            <a:r>
              <a:rPr lang="fr-FR" b="1" dirty="0" smtClean="0"/>
              <a:t>IX. </a:t>
            </a:r>
            <a:r>
              <a:rPr lang="fr-FR" b="1" dirty="0" smtClean="0"/>
              <a:t>SONAR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SonarQube</a:t>
            </a:r>
            <a:r>
              <a:rPr lang="fr-FR" dirty="0"/>
              <a:t> (précédemment </a:t>
            </a:r>
            <a:r>
              <a:rPr lang="fr-FR" b="1" dirty="0" smtClean="0"/>
              <a:t>Sonar</a:t>
            </a:r>
            <a:r>
              <a:rPr lang="fr-FR" dirty="0" smtClean="0"/>
              <a:t>) </a:t>
            </a:r>
            <a:r>
              <a:rPr lang="fr-FR" dirty="0"/>
              <a:t>est un logiciel libre permettant de mesurer la qualité du code source en continu.</a:t>
            </a:r>
          </a:p>
        </p:txBody>
      </p:sp>
    </p:spTree>
    <p:extLst>
      <p:ext uri="{BB962C8B-B14F-4D97-AF65-F5344CB8AC3E}">
        <p14:creationId xmlns:p14="http://schemas.microsoft.com/office/powerpoint/2010/main" val="11137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pPr algn="ctr"/>
            <a:r>
              <a:rPr lang="fr-FR" b="1" dirty="0" smtClean="0"/>
              <a:t>X. C’est </a:t>
            </a:r>
            <a:r>
              <a:rPr lang="fr-FR" b="1" dirty="0"/>
              <a:t>quoi </a:t>
            </a:r>
            <a:r>
              <a:rPr lang="fr-FR" b="1" dirty="0" err="1"/>
              <a:t>Bitbucket</a:t>
            </a:r>
            <a:r>
              <a:rPr lang="fr-FR" b="1" dirty="0"/>
              <a:t>?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Bitbucket</a:t>
            </a:r>
            <a:r>
              <a:rPr lang="fr-FR" dirty="0"/>
              <a:t> est un service web d'hébergement et de gestion de développement logiciel utilisant le logiciel de gestion de versions Git. Il s'agit d'un service </a:t>
            </a:r>
            <a:r>
              <a:rPr lang="fr-FR" dirty="0" err="1"/>
              <a:t>freemium</a:t>
            </a:r>
            <a:r>
              <a:rPr lang="fr-FR" dirty="0"/>
              <a:t> dont la version gratuite permet déjà de créer jusqu'à un nombre illimité de dépôts privés, accessibles par cinq utilisateurs au maximum.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5132" y="1162594"/>
            <a:ext cx="3435532" cy="4878768"/>
          </a:xfrm>
        </p:spPr>
        <p:txBody>
          <a:bodyPr>
            <a:normAutofit/>
          </a:bodyPr>
          <a:lstStyle/>
          <a:p>
            <a:r>
              <a:rPr lang="fr-FR" b="1" dirty="0" err="1"/>
              <a:t>Fatimata</a:t>
            </a:r>
            <a:r>
              <a:rPr lang="fr-FR" b="1" dirty="0"/>
              <a:t>        </a:t>
            </a:r>
            <a:r>
              <a:rPr lang="fr-FR" b="1" dirty="0" smtClean="0"/>
              <a:t>DIAGOURAGA</a:t>
            </a:r>
            <a:endParaRPr lang="fr-FR" dirty="0"/>
          </a:p>
          <a:p>
            <a:r>
              <a:rPr lang="fr-FR" b="1" dirty="0"/>
              <a:t>Sidy                KEITA </a:t>
            </a:r>
            <a:endParaRPr lang="fr-FR" dirty="0"/>
          </a:p>
          <a:p>
            <a:r>
              <a:rPr lang="fr-FR" b="1" dirty="0" err="1"/>
              <a:t>Saoudatou</a:t>
            </a:r>
            <a:r>
              <a:rPr lang="fr-FR" b="1" dirty="0"/>
              <a:t>     DIARRA</a:t>
            </a:r>
            <a:endParaRPr lang="fr-FR" dirty="0"/>
          </a:p>
          <a:p>
            <a:r>
              <a:rPr lang="fr-FR" b="1" dirty="0"/>
              <a:t>Aminata         TRAORE</a:t>
            </a:r>
            <a:endParaRPr lang="fr-FR" dirty="0"/>
          </a:p>
          <a:p>
            <a:r>
              <a:rPr lang="fr-FR" b="1" dirty="0"/>
              <a:t>Modibo           SANGARE</a:t>
            </a:r>
            <a:endParaRPr lang="fr-FR" dirty="0"/>
          </a:p>
          <a:p>
            <a:r>
              <a:rPr lang="fr-FR" b="1" dirty="0"/>
              <a:t>Ibrahim           KELLY</a:t>
            </a:r>
            <a:endParaRPr lang="fr-FR" dirty="0"/>
          </a:p>
          <a:p>
            <a:r>
              <a:rPr lang="fr-FR" b="1" dirty="0"/>
              <a:t>Samba            DAOU</a:t>
            </a:r>
            <a:endParaRPr lang="fr-FR" dirty="0"/>
          </a:p>
          <a:p>
            <a:r>
              <a:rPr lang="fr-FR" b="1" dirty="0"/>
              <a:t>Hilaire             DALIWA</a:t>
            </a:r>
            <a:endParaRPr lang="fr-FR" dirty="0"/>
          </a:p>
          <a:p>
            <a:r>
              <a:rPr lang="fr-FR" b="1" dirty="0" err="1"/>
              <a:t>Aissata</a:t>
            </a:r>
            <a:r>
              <a:rPr lang="fr-FR" b="1" dirty="0"/>
              <a:t>           SANKARE</a:t>
            </a:r>
            <a:endParaRPr lang="fr-FR" dirty="0"/>
          </a:p>
          <a:p>
            <a:r>
              <a:rPr lang="fr-FR" b="1" dirty="0" smtClean="0"/>
              <a:t>Ibrahima</a:t>
            </a:r>
            <a:r>
              <a:rPr lang="fr-FR" b="1" dirty="0"/>
              <a:t>        KONATE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1026" name="Picture 2" descr="https://lh5.googleusercontent.com/-L52huOsNtN0fGmQb9hZl_dcvo-dlcLkJBEpdaJxiEjtw8IwNq5lgK0koAR15DVFQZ6aVOl3wfF7cu2fTAGippnJ2QhTqHnlGyI9MVuBg0hcGCXnTM8Z1mZU1tTZcf0WKS_EpLF3Gn8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18" y="418012"/>
            <a:ext cx="5238206" cy="458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19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marL="857250" indent="-857250" algn="ctr">
              <a:buFont typeface="+mj-lt"/>
              <a:buAutoNum type="romanUcPeriod"/>
            </a:pPr>
            <a:r>
              <a:rPr lang="fr-FR" b="1" dirty="0" smtClean="0"/>
              <a:t>UN SERVEUR MUTUALISE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95851" y="3568767"/>
            <a:ext cx="3971109" cy="1031966"/>
          </a:xfrm>
        </p:spPr>
        <p:txBody>
          <a:bodyPr/>
          <a:lstStyle/>
          <a:p>
            <a:pPr algn="just"/>
            <a:r>
              <a:rPr lang="fr-FR" dirty="0"/>
              <a:t>Un serveur</a:t>
            </a:r>
            <a:r>
              <a:rPr lang="fr-FR" b="1" dirty="0"/>
              <a:t> mutualisé</a:t>
            </a:r>
            <a:r>
              <a:rPr lang="fr-FR" dirty="0"/>
              <a:t> est un serveur qui est partagé entre plusieurs utilisateurs.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76"/>
          <a:stretch/>
        </p:blipFill>
        <p:spPr>
          <a:xfrm>
            <a:off x="677334" y="1977708"/>
            <a:ext cx="5318517" cy="42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79176" y="2160589"/>
            <a:ext cx="3265715" cy="3880773"/>
          </a:xfrm>
        </p:spPr>
        <p:txBody>
          <a:bodyPr/>
          <a:lstStyle/>
          <a:p>
            <a:pPr algn="just"/>
            <a:r>
              <a:rPr lang="fr-FR" dirty="0"/>
              <a:t>Un serveur dédié est donc un espace internet qui héberge des données spécifiques à une entreprise.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2"/>
            </a:pPr>
            <a:r>
              <a:rPr lang="fr-FR" b="1" dirty="0" smtClean="0"/>
              <a:t>UN SERVEUR DEDIE</a:t>
            </a:r>
            <a:endParaRPr lang="fr-FR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9"/>
            <a:ext cx="5801842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0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17029" y="2291219"/>
            <a:ext cx="3656972" cy="2659605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L</a:t>
            </a:r>
            <a:r>
              <a:rPr lang="fr-FR" dirty="0">
                <a:solidFill>
                  <a:schemeClr val="tx1"/>
                </a:solidFill>
              </a:rPr>
              <a:t>e </a:t>
            </a:r>
            <a:r>
              <a:rPr lang="fr-FR" b="1" dirty="0">
                <a:solidFill>
                  <a:schemeClr val="tx1"/>
                </a:solidFill>
              </a:rPr>
              <a:t>serveur DNS</a:t>
            </a:r>
            <a:r>
              <a:rPr lang="fr-FR" dirty="0">
                <a:solidFill>
                  <a:schemeClr val="tx1"/>
                </a:solidFill>
              </a:rPr>
              <a:t> (Domain Name System, ou Système de noms de domaine en français) est un service dont la principale fonction est de traduire un nom de domaine en adresse </a:t>
            </a:r>
            <a:r>
              <a:rPr lang="fr-FR" dirty="0" smtClean="0">
                <a:solidFill>
                  <a:schemeClr val="tx1"/>
                </a:solidFill>
              </a:rPr>
              <a:t>IP.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3"/>
            </a:pPr>
            <a:r>
              <a:rPr lang="fr-FR" b="1" dirty="0" smtClean="0"/>
              <a:t>UN DNS</a:t>
            </a:r>
            <a:endParaRPr lang="fr-FR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91219"/>
            <a:ext cx="4939696" cy="26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9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2230"/>
            <a:ext cx="8596668" cy="4539796"/>
          </a:xfr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3"/>
            </a:pPr>
            <a:r>
              <a:rPr lang="fr-FR" b="1" dirty="0" smtClean="0"/>
              <a:t>FONCTIONNEMENT D’UN DNS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553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3886"/>
          </a:xfrm>
        </p:spPr>
        <p:txBody>
          <a:bodyPr>
            <a:normAutofit fontScale="90000"/>
          </a:bodyPr>
          <a:lstStyle/>
          <a:p>
            <a:pPr marL="857250" indent="-857250" algn="ctr">
              <a:buFont typeface="+mj-lt"/>
              <a:buAutoNum type="romanUcPeriod" startAt="4"/>
            </a:pPr>
            <a:r>
              <a:rPr lang="fr-FR" b="1" dirty="0" smtClean="0"/>
              <a:t>ET  V. INTÉGRATION CONTINUE ET DÉPLOIEMENT CONTINUE</a:t>
            </a:r>
            <a:endParaRPr lang="fr-FR" b="1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58984"/>
            <a:ext cx="8596668" cy="4493622"/>
          </a:xfrm>
        </p:spPr>
      </p:pic>
    </p:spTree>
    <p:extLst>
      <p:ext uri="{BB962C8B-B14F-4D97-AF65-F5344CB8AC3E}">
        <p14:creationId xmlns:p14="http://schemas.microsoft.com/office/powerpoint/2010/main" val="32308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>
            <a:normAutofit/>
          </a:bodyPr>
          <a:lstStyle/>
          <a:p>
            <a:pPr marL="857250" indent="-857250" algn="ctr">
              <a:buFont typeface="+mj-lt"/>
              <a:buAutoNum type="romanUcPeriod" startAt="6"/>
            </a:pPr>
            <a:r>
              <a:rPr lang="fr-FR" b="1" dirty="0" smtClean="0"/>
              <a:t>DOCKER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90903" y="2447540"/>
            <a:ext cx="3683099" cy="2607354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E</a:t>
            </a:r>
            <a:r>
              <a:rPr lang="fr-FR" dirty="0" smtClean="0"/>
              <a:t>st </a:t>
            </a:r>
            <a:r>
              <a:rPr lang="fr-FR" dirty="0"/>
              <a:t>une plateforme logicielle open source permettant de créer, de déployer et de gérer des containers d’applications virtualisées sur un système d’exploitation.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1593669"/>
            <a:ext cx="5172892" cy="43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9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1703" y="609600"/>
            <a:ext cx="9052559" cy="748937"/>
          </a:xfrm>
        </p:spPr>
        <p:txBody>
          <a:bodyPr>
            <a:noAutofit/>
          </a:bodyPr>
          <a:lstStyle/>
          <a:p>
            <a:r>
              <a:rPr lang="fr-FR" sz="2400" b="1" dirty="0" smtClean="0"/>
              <a:t>VII- </a:t>
            </a:r>
            <a:r>
              <a:rPr lang="fr-FR" sz="2400" b="1" dirty="0"/>
              <a:t>Image docker? container docker? docker file? docker hub?</a:t>
            </a:r>
            <a:endParaRPr lang="fr-FR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conteneur Docker est un environnement d'exécution virtualisé utilisé dans le développement d'applications. Il est utilisé pour créer, exécuter et déployer des applications isolées du matériel </a:t>
            </a:r>
            <a:r>
              <a:rPr lang="fr-FR" dirty="0" smtClean="0"/>
              <a:t>sous-jacent</a:t>
            </a:r>
          </a:p>
          <a:p>
            <a:r>
              <a:rPr lang="fr-FR" dirty="0"/>
              <a:t>Une image Docker est un fichier utilisé pour exécuter du code dans un conteneur Docker. Les images Docker agissent comme un ensemble d'instructions pour créer un conteneur Docker , comme un modèle. </a:t>
            </a:r>
            <a:endParaRPr lang="fr-FR" dirty="0" smtClean="0"/>
          </a:p>
          <a:p>
            <a:r>
              <a:rPr lang="fr-FR" dirty="0"/>
              <a:t>Un </a:t>
            </a:r>
            <a:r>
              <a:rPr lang="fr-FR" dirty="0" smtClean="0"/>
              <a:t>Docker file </a:t>
            </a:r>
            <a:r>
              <a:rPr lang="fr-FR" dirty="0"/>
              <a:t>est un document texte qui contient toutes les commandes qu'un utilisateur peut appeler sur la ligne de commande pour assembler une image</a:t>
            </a:r>
            <a:r>
              <a:rPr lang="fr-FR" dirty="0" smtClean="0"/>
              <a:t>.</a:t>
            </a:r>
          </a:p>
          <a:p>
            <a:r>
              <a:rPr lang="fr-FR" dirty="0"/>
              <a:t>Docker Hub est un service fourni par Docker </a:t>
            </a:r>
            <a:r>
              <a:rPr lang="fr-FR" b="1" dirty="0"/>
              <a:t>pour rechercher et partager des images de conteneurs avec votre équipe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97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pPr algn="ctr"/>
            <a:r>
              <a:rPr lang="fr-FR" b="1" dirty="0" smtClean="0"/>
              <a:t>VIII. JENKINS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24697" y="3013940"/>
            <a:ext cx="4387867" cy="2227426"/>
          </a:xfrm>
        </p:spPr>
        <p:txBody>
          <a:bodyPr/>
          <a:lstStyle/>
          <a:p>
            <a:pPr marL="0" indent="0" algn="just">
              <a:buNone/>
            </a:pPr>
            <a:r>
              <a:rPr lang="fr-FR" b="1" dirty="0"/>
              <a:t>Jenkins</a:t>
            </a:r>
            <a:r>
              <a:rPr lang="fr-FR" dirty="0"/>
              <a:t> est un outil open source de serveur d'automatisation. Il aide à automatiser les parties du développement logiciel liées au </a:t>
            </a:r>
            <a:r>
              <a:rPr lang="fr-FR" dirty="0" err="1"/>
              <a:t>build</a:t>
            </a:r>
            <a:r>
              <a:rPr lang="fr-FR" dirty="0"/>
              <a:t>, aux tests et au déploiement, et facilite l'intégration continue et la livraison continue.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13945"/>
            <a:ext cx="3905928" cy="38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</TotalTime>
  <Words>356</Words>
  <Application>Microsoft Office PowerPoint</Application>
  <PresentationFormat>Grand écran</PresentationFormat>
  <Paragraphs>33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Facette</vt:lpstr>
      <vt:lpstr>Veille technologique Déploiement</vt:lpstr>
      <vt:lpstr>UN SERVEUR MUTUALISE</vt:lpstr>
      <vt:lpstr>UN SERVEUR DEDIE</vt:lpstr>
      <vt:lpstr>UN DNS</vt:lpstr>
      <vt:lpstr>FONCTIONNEMENT D’UN DNS</vt:lpstr>
      <vt:lpstr>ET  V. INTÉGRATION CONTINUE ET DÉPLOIEMENT CONTINUE</vt:lpstr>
      <vt:lpstr>DOCKER</vt:lpstr>
      <vt:lpstr>VII- Image docker? container docker? docker file? docker hub?</vt:lpstr>
      <vt:lpstr>VIII. JENKINS</vt:lpstr>
      <vt:lpstr>IX. SONAR</vt:lpstr>
      <vt:lpstr>X. C’est quoi Bitbucket?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Veille technologique Déploiement</dc:title>
  <dc:creator>Ibrahim Kelly</dc:creator>
  <cp:lastModifiedBy>Brahima Konate</cp:lastModifiedBy>
  <cp:revision>17</cp:revision>
  <dcterms:created xsi:type="dcterms:W3CDTF">2021-10-13T11:13:35Z</dcterms:created>
  <dcterms:modified xsi:type="dcterms:W3CDTF">2021-10-14T09:07:07Z</dcterms:modified>
</cp:coreProperties>
</file>