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5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8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0544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94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0944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32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521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7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5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30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0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3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58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8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88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4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b="1" dirty="0"/>
              <a:t>Veille technologique Déploiement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07067" y="5971074"/>
            <a:ext cx="7766936" cy="442790"/>
          </a:xfrm>
        </p:spPr>
        <p:txBody>
          <a:bodyPr/>
          <a:lstStyle/>
          <a:p>
            <a:r>
              <a:rPr lang="fr-FR" b="1" dirty="0" smtClean="0">
                <a:solidFill>
                  <a:schemeClr val="accent4"/>
                </a:solidFill>
              </a:rPr>
              <a:t>Orange Digital </a:t>
            </a:r>
            <a:r>
              <a:rPr lang="fr-FR" b="1" dirty="0" err="1" smtClean="0">
                <a:solidFill>
                  <a:schemeClr val="accent4"/>
                </a:solidFill>
              </a:rPr>
              <a:t>Kalanso</a:t>
            </a:r>
            <a:endParaRPr lang="fr-FR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63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pPr marL="857250" indent="-857250" algn="ctr">
              <a:buFont typeface="+mj-lt"/>
              <a:buAutoNum type="romanUcPeriod" startAt="8"/>
            </a:pPr>
            <a:r>
              <a:rPr lang="fr-FR" b="1" dirty="0" smtClean="0"/>
              <a:t> SONAR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err="1"/>
              <a:t>SonarQube</a:t>
            </a:r>
            <a:r>
              <a:rPr lang="fr-FR" dirty="0"/>
              <a:t> (précédemment </a:t>
            </a:r>
            <a:r>
              <a:rPr lang="fr-FR" b="1" dirty="0" smtClean="0"/>
              <a:t>Sonar</a:t>
            </a:r>
            <a:r>
              <a:rPr lang="fr-FR" dirty="0" smtClean="0"/>
              <a:t>) </a:t>
            </a:r>
            <a:r>
              <a:rPr lang="fr-FR" dirty="0"/>
              <a:t>est un logiciel libre permettant de mesurer la qualité du code source en continu.</a:t>
            </a:r>
          </a:p>
        </p:txBody>
      </p:sp>
    </p:spTree>
    <p:extLst>
      <p:ext uri="{BB962C8B-B14F-4D97-AF65-F5344CB8AC3E}">
        <p14:creationId xmlns:p14="http://schemas.microsoft.com/office/powerpoint/2010/main" val="111377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2629"/>
          </a:xfrm>
        </p:spPr>
        <p:txBody>
          <a:bodyPr/>
          <a:lstStyle/>
          <a:p>
            <a:pPr marL="857250" indent="-857250" algn="ctr">
              <a:buFont typeface="+mj-lt"/>
              <a:buAutoNum type="romanUcPeriod"/>
            </a:pPr>
            <a:r>
              <a:rPr lang="fr-FR" b="1" dirty="0" smtClean="0"/>
              <a:t>UN SERVEUR MUTUALISE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995851" y="3568767"/>
            <a:ext cx="3971109" cy="1031966"/>
          </a:xfrm>
        </p:spPr>
        <p:txBody>
          <a:bodyPr/>
          <a:lstStyle/>
          <a:p>
            <a:pPr algn="just"/>
            <a:r>
              <a:rPr lang="fr-FR" dirty="0"/>
              <a:t>Un serveur</a:t>
            </a:r>
            <a:r>
              <a:rPr lang="fr-FR" b="1" dirty="0"/>
              <a:t> mutualisé</a:t>
            </a:r>
            <a:r>
              <a:rPr lang="fr-FR" dirty="0"/>
              <a:t> est un serveur qui est partagé entre plusieurs utilisateurs.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76"/>
          <a:stretch/>
        </p:blipFill>
        <p:spPr>
          <a:xfrm>
            <a:off x="677334" y="1977708"/>
            <a:ext cx="5318517" cy="421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8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79176" y="2160589"/>
            <a:ext cx="3265715" cy="3880773"/>
          </a:xfrm>
        </p:spPr>
        <p:txBody>
          <a:bodyPr/>
          <a:lstStyle/>
          <a:p>
            <a:pPr algn="just"/>
            <a:r>
              <a:rPr lang="fr-FR" dirty="0"/>
              <a:t>Un serveur dédié est donc un espace internet qui héberge des données spécifiques à une entreprise.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2629"/>
          </a:xfrm>
        </p:spPr>
        <p:txBody>
          <a:bodyPr/>
          <a:lstStyle/>
          <a:p>
            <a:pPr marL="857250" indent="-857250" algn="ctr">
              <a:buFont typeface="+mj-lt"/>
              <a:buAutoNum type="romanUcPeriod" startAt="2"/>
            </a:pPr>
            <a:r>
              <a:rPr lang="fr-FR" b="1" dirty="0" smtClean="0"/>
              <a:t>UN SERVEUR DEDIE</a:t>
            </a:r>
            <a:endParaRPr lang="fr-FR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60589"/>
            <a:ext cx="5801842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0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17029" y="2291219"/>
            <a:ext cx="3656972" cy="2659605"/>
          </a:xfrm>
        </p:spPr>
        <p:txBody>
          <a:bodyPr>
            <a:normAutofit/>
          </a:bodyPr>
          <a:lstStyle/>
          <a:p>
            <a:pPr algn="just"/>
            <a:r>
              <a:rPr lang="fr-FR" dirty="0"/>
              <a:t>L</a:t>
            </a:r>
            <a:r>
              <a:rPr lang="fr-FR" dirty="0">
                <a:solidFill>
                  <a:schemeClr val="tx1"/>
                </a:solidFill>
              </a:rPr>
              <a:t>e </a:t>
            </a:r>
            <a:r>
              <a:rPr lang="fr-FR" b="1" dirty="0">
                <a:solidFill>
                  <a:schemeClr val="tx1"/>
                </a:solidFill>
              </a:rPr>
              <a:t>serveur DNS</a:t>
            </a:r>
            <a:r>
              <a:rPr lang="fr-FR" dirty="0">
                <a:solidFill>
                  <a:schemeClr val="tx1"/>
                </a:solidFill>
              </a:rPr>
              <a:t> (Domain Name System, ou Système de noms de domaine en français) est un service dont la principale fonction est de traduire un nom de domaine en adresse </a:t>
            </a:r>
            <a:r>
              <a:rPr lang="fr-FR" dirty="0" smtClean="0">
                <a:solidFill>
                  <a:schemeClr val="tx1"/>
                </a:solidFill>
              </a:rPr>
              <a:t>IP.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2629"/>
          </a:xfrm>
        </p:spPr>
        <p:txBody>
          <a:bodyPr/>
          <a:lstStyle/>
          <a:p>
            <a:pPr marL="857250" indent="-857250" algn="ctr">
              <a:buFont typeface="+mj-lt"/>
              <a:buAutoNum type="romanUcPeriod" startAt="3"/>
            </a:pPr>
            <a:r>
              <a:rPr lang="fr-FR" b="1" dirty="0" smtClean="0"/>
              <a:t>UN DNS</a:t>
            </a:r>
            <a:endParaRPr lang="fr-FR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91219"/>
            <a:ext cx="4939696" cy="265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9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02230"/>
            <a:ext cx="8596668" cy="4539796"/>
          </a:xfrm>
        </p:spPr>
      </p:pic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2629"/>
          </a:xfrm>
        </p:spPr>
        <p:txBody>
          <a:bodyPr/>
          <a:lstStyle/>
          <a:p>
            <a:pPr marL="857250" indent="-857250" algn="ctr">
              <a:buFont typeface="+mj-lt"/>
              <a:buAutoNum type="romanUcPeriod" startAt="3"/>
            </a:pPr>
            <a:r>
              <a:rPr lang="fr-FR" b="1" dirty="0" smtClean="0"/>
              <a:t>FONCTIONNEMENT D’UN DNS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75531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53886"/>
          </a:xfrm>
        </p:spPr>
        <p:txBody>
          <a:bodyPr>
            <a:normAutofit fontScale="90000"/>
          </a:bodyPr>
          <a:lstStyle/>
          <a:p>
            <a:pPr marL="857250" indent="-857250" algn="ctr">
              <a:buFont typeface="+mj-lt"/>
              <a:buAutoNum type="romanUcPeriod" startAt="4"/>
            </a:pPr>
            <a:r>
              <a:rPr lang="fr-FR" b="1" dirty="0" smtClean="0"/>
              <a:t>ET  V. INTÉGRATION CONTINUE ET DÉPLOIEMENT CONTINUE</a:t>
            </a:r>
            <a:endParaRPr lang="fr-FR" b="1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58984"/>
            <a:ext cx="8596668" cy="4493622"/>
          </a:xfrm>
        </p:spPr>
      </p:pic>
    </p:spTree>
    <p:extLst>
      <p:ext uri="{BB962C8B-B14F-4D97-AF65-F5344CB8AC3E}">
        <p14:creationId xmlns:p14="http://schemas.microsoft.com/office/powerpoint/2010/main" val="323085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>
            <a:normAutofit/>
          </a:bodyPr>
          <a:lstStyle/>
          <a:p>
            <a:pPr marL="857250" indent="-857250" algn="ctr">
              <a:buFont typeface="+mj-lt"/>
              <a:buAutoNum type="romanUcPeriod" startAt="6"/>
            </a:pPr>
            <a:r>
              <a:rPr lang="fr-FR" b="1" dirty="0" smtClean="0"/>
              <a:t>DOCKER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90903" y="2447540"/>
            <a:ext cx="3683099" cy="2607354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/>
              <a:t>E</a:t>
            </a:r>
            <a:r>
              <a:rPr lang="fr-FR" dirty="0" smtClean="0"/>
              <a:t>st </a:t>
            </a:r>
            <a:r>
              <a:rPr lang="fr-FR" dirty="0"/>
              <a:t>une plateforme logicielle open source permettant de créer, de déployer et de gérer des containers d’applications virtualisées sur un système d’exploitation.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" y="1593669"/>
            <a:ext cx="5172892" cy="431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9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937"/>
          </a:xfrm>
        </p:spPr>
        <p:txBody>
          <a:bodyPr/>
          <a:lstStyle/>
          <a:p>
            <a:pPr marL="857250" indent="-857250" algn="ctr">
              <a:buFont typeface="+mj-lt"/>
              <a:buAutoNum type="romanUcPeriod" startAt="5"/>
            </a:pPr>
            <a:r>
              <a:rPr lang="fr-FR" b="1" dirty="0" smtClean="0"/>
              <a:t>IMAGE DOCKER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conteneur Docker est un environnement d'exécution virtualisé utilisé dans le développement d'applications. Il est utilisé pour créer, exécuter et déployer des applications isolées du matériel </a:t>
            </a:r>
            <a:r>
              <a:rPr lang="fr-FR" dirty="0" smtClean="0"/>
              <a:t>sous-jacent</a:t>
            </a:r>
          </a:p>
          <a:p>
            <a:r>
              <a:rPr lang="fr-FR" dirty="0"/>
              <a:t>Une image Docker est un fichier utilisé pour exécuter du code dans un conteneur Docker. Les images Docker agissent comme un ensemble d'instructions pour créer un conteneur Docker , comme un modèle. </a:t>
            </a:r>
            <a:endParaRPr lang="fr-FR" dirty="0" smtClean="0"/>
          </a:p>
          <a:p>
            <a:r>
              <a:rPr lang="fr-FR"/>
              <a:t>Un </a:t>
            </a:r>
            <a:r>
              <a:rPr lang="fr-FR" smtClean="0"/>
              <a:t>Docker file </a:t>
            </a:r>
            <a:r>
              <a:rPr lang="fr-FR" dirty="0"/>
              <a:t>est un document texte qui contient toutes les commandes qu'un utilisateur peut appeler sur la ligne de commande pour assembler une image</a:t>
            </a:r>
            <a:r>
              <a:rPr lang="fr-FR" dirty="0" smtClean="0"/>
              <a:t>.</a:t>
            </a:r>
          </a:p>
          <a:p>
            <a:r>
              <a:rPr lang="fr-FR" dirty="0"/>
              <a:t>Docker Hub est un service fourni par Docker </a:t>
            </a:r>
            <a:r>
              <a:rPr lang="fr-FR" b="1" dirty="0"/>
              <a:t>pour rechercher et partager des images de conteneurs avec votre équipe</a:t>
            </a:r>
            <a:r>
              <a:rPr lang="fr-FR" dirty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979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5874"/>
          </a:xfrm>
        </p:spPr>
        <p:txBody>
          <a:bodyPr/>
          <a:lstStyle/>
          <a:p>
            <a:pPr marL="857250" indent="-857250" algn="ctr">
              <a:buFont typeface="+mj-lt"/>
              <a:buAutoNum type="romanUcPeriod" startAt="7"/>
            </a:pPr>
            <a:r>
              <a:rPr lang="fr-FR" b="1" dirty="0" smtClean="0"/>
              <a:t>JENKINS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24697" y="3013940"/>
            <a:ext cx="4387867" cy="2227426"/>
          </a:xfrm>
        </p:spPr>
        <p:txBody>
          <a:bodyPr/>
          <a:lstStyle/>
          <a:p>
            <a:pPr marL="0" indent="0" algn="just">
              <a:buNone/>
            </a:pPr>
            <a:r>
              <a:rPr lang="fr-FR" b="1" dirty="0"/>
              <a:t>Jenkins</a:t>
            </a:r>
            <a:r>
              <a:rPr lang="fr-FR" dirty="0"/>
              <a:t> est un outil open source de serveur d'automatisation. Il aide à automatiser les parties du développement logiciel liées au </a:t>
            </a:r>
            <a:r>
              <a:rPr lang="fr-FR" dirty="0" err="1"/>
              <a:t>build</a:t>
            </a:r>
            <a:r>
              <a:rPr lang="fr-FR" dirty="0"/>
              <a:t>, aux tests et au déploiement, et facilite l'intégration continue et la livraison continue.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13945"/>
            <a:ext cx="3905928" cy="382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45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278</TotalTime>
  <Words>286</Words>
  <Application>Microsoft Office PowerPoint</Application>
  <PresentationFormat>Grand écran</PresentationFormat>
  <Paragraphs>21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Facette</vt:lpstr>
      <vt:lpstr>Veille technologique Déploiement</vt:lpstr>
      <vt:lpstr>UN SERVEUR MUTUALISE</vt:lpstr>
      <vt:lpstr>UN SERVEUR DEDIE</vt:lpstr>
      <vt:lpstr>UN DNS</vt:lpstr>
      <vt:lpstr>FONCTIONNEMENT D’UN DNS</vt:lpstr>
      <vt:lpstr>ET  V. INTÉGRATION CONTINUE ET DÉPLOIEMENT CONTINUE</vt:lpstr>
      <vt:lpstr>DOCKER</vt:lpstr>
      <vt:lpstr>IMAGE DOCKER</vt:lpstr>
      <vt:lpstr>JENKINS</vt:lpstr>
      <vt:lpstr> SONAR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Veille technologique Déploiement</dc:title>
  <dc:creator>Ibrahim Kelly</dc:creator>
  <cp:lastModifiedBy>Saoudatou Diarra</cp:lastModifiedBy>
  <cp:revision>15</cp:revision>
  <dcterms:created xsi:type="dcterms:W3CDTF">2021-10-13T11:13:35Z</dcterms:created>
  <dcterms:modified xsi:type="dcterms:W3CDTF">2021-10-14T08:53:22Z</dcterms:modified>
</cp:coreProperties>
</file>