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slideLayouts/slideLayout5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2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theme/theme6.xml" ContentType="application/vnd.openxmlformats-officedocument.theme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53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1.xml" ContentType="application/vnd.openxmlformats-officedocument.theme+xml"/>
  <Override PartName="/ppt/slideLayouts/slideLayout3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Masters/slideMaster3.xml" ContentType="application/vnd.openxmlformats-officedocument.presentationml.slideMaster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13"/>
  </p:notesMasterIdLst>
  <p:sldIdLst>
    <p:sldId id="256" r:id="rId12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4" d="100"/>
          <a:sy n="74" d="100"/>
        </p:scale>
        <p:origin x="-1092" y="-90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theme" Target="theme/theme1.xml"/><Relationship Id="rId7" Type="http://schemas.openxmlformats.org/officeDocument/2006/relationships/theme" Target="theme/theme2.xml"/><Relationship Id="rId8" Type="http://schemas.openxmlformats.org/officeDocument/2006/relationships/theme" Target="theme/theme3.xml"/><Relationship Id="rId9" Type="http://schemas.openxmlformats.org/officeDocument/2006/relationships/theme" Target="theme/theme4.xml"/><Relationship Id="rId10" Type="http://schemas.openxmlformats.org/officeDocument/2006/relationships/theme" Target="theme/theme5.xml"/><Relationship Id="rId11" Type="http://schemas.openxmlformats.org/officeDocument/2006/relationships/theme" Target="theme/theme6.xml"/><Relationship Id="rId12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19CB0E4-4C6F-1646-33F1-3A47A2A0889B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3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g"/></Relationships>
</file>

<file path=ppt/slideLayouts/_rels/slideLayout4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914400" y="2130425"/>
            <a:ext cx="10363199" cy="1470025"/>
          </a:xfrm>
        </p:spPr>
        <p:txBody>
          <a:bodyPr/>
          <a:lstStyle>
            <a:lvl1pPr algn="ctr">
              <a:defRPr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583498" y="1600201"/>
            <a:ext cx="4704522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576053" y="1600201"/>
            <a:ext cx="5006346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83498" y="1535113"/>
            <a:ext cx="470452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583498" y="2174874"/>
            <a:ext cx="470452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480042" y="1535113"/>
            <a:ext cx="51023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480042" y="2174874"/>
            <a:ext cx="51023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583498" y="273049"/>
            <a:ext cx="355239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327914" y="273050"/>
            <a:ext cx="625448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583498" y="1435101"/>
            <a:ext cx="355239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583498" y="4800600"/>
            <a:ext cx="998510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583498" y="612774"/>
            <a:ext cx="9985109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583498" y="5367337"/>
            <a:ext cx="9985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8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auto">
          <a:xfrm>
            <a:off x="1070367" y="3140967"/>
            <a:ext cx="9994346" cy="115212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 bwMode="auto">
          <a:xfrm>
            <a:off x="2043473" y="4437111"/>
            <a:ext cx="8081653" cy="1008111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/>
              <a:t>‹#›</a:t>
            </a:fld>
            <a:endParaRPr/>
          </a:p>
        </p:txBody>
      </p:sp>
      <p:grpSp>
        <p:nvGrpSpPr>
          <p:cNvPr id="313" name="Group 312"/>
          <p:cNvGrpSpPr/>
          <p:nvPr userDrawn="1"/>
        </p:nvGrpSpPr>
        <p:grpSpPr bwMode="auto">
          <a:xfrm>
            <a:off x="-22006" y="-7442"/>
            <a:ext cx="12214008" cy="1742779"/>
            <a:chOff x="5534482" y="2204917"/>
            <a:chExt cx="5756459" cy="1155514"/>
          </a:xfrm>
        </p:grpSpPr>
        <p:grpSp>
          <p:nvGrpSpPr>
            <p:cNvPr id="383" name="Group 382"/>
            <p:cNvGrpSpPr/>
            <p:nvPr userDrawn="1"/>
          </p:nvGrpSpPr>
          <p:grpSpPr bwMode="auto">
            <a:xfrm>
              <a:off x="10137289" y="2208431"/>
              <a:ext cx="1153653" cy="1152000"/>
              <a:chOff x="8985289" y="2208431"/>
              <a:chExt cx="1153653" cy="1152000"/>
            </a:xfrm>
          </p:grpSpPr>
          <p:sp>
            <p:nvSpPr>
              <p:cNvPr id="432" name="Rectangle 431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433" name="Group 432"/>
              <p:cNvGrpSpPr/>
              <p:nvPr userDrawn="1"/>
            </p:nvGrpSpPr>
            <p:grpSpPr bwMode="auto">
              <a:xfrm>
                <a:off x="8985289" y="2208431"/>
                <a:ext cx="1153653" cy="1152000"/>
                <a:chOff x="8985289" y="2208431"/>
                <a:chExt cx="1153653" cy="1152000"/>
              </a:xfrm>
            </p:grpSpPr>
            <p:sp>
              <p:nvSpPr>
                <p:cNvPr id="434" name="Rectangle 433"/>
                <p:cNvSpPr/>
                <p:nvPr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435" name="Rectangle 434"/>
                <p:cNvSpPr/>
                <p:nvPr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436" name="Rectangle 435"/>
                <p:cNvSpPr/>
                <p:nvPr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437" name="Rectangle 436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438" name="Rectangle 437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39" name="Rectangle 438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40" name="Rectangle 439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441" name="Rectangle 440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42" name="Rectangle 441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4" name="Group 383"/>
            <p:cNvGrpSpPr/>
            <p:nvPr userDrawn="1"/>
          </p:nvGrpSpPr>
          <p:grpSpPr bwMode="auto">
            <a:xfrm>
              <a:off x="8985885" y="2204917"/>
              <a:ext cx="1153057" cy="1152000"/>
              <a:chOff x="8985885" y="2208431"/>
              <a:chExt cx="1153057" cy="1152000"/>
            </a:xfrm>
          </p:grpSpPr>
          <p:sp>
            <p:nvSpPr>
              <p:cNvPr id="421" name="Rectangle 420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422" name="Group 421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423" name="Rectangle 422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424" name="Rectangle 423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425" name="Rectangle 424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26" name="Rectangle 425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427" name="Rectangle 426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28" name="Rectangle 427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29" name="Rectangle 428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430" name="Rectangle 429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431" name="Rectangle 430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5" name="Group 384"/>
            <p:cNvGrpSpPr/>
            <p:nvPr userDrawn="1"/>
          </p:nvGrpSpPr>
          <p:grpSpPr bwMode="auto">
            <a:xfrm>
              <a:off x="7832827" y="2208431"/>
              <a:ext cx="1156531" cy="1152000"/>
              <a:chOff x="8985885" y="2208431"/>
              <a:chExt cx="1156531" cy="1152000"/>
            </a:xfrm>
          </p:grpSpPr>
          <p:sp>
            <p:nvSpPr>
              <p:cNvPr id="410" name="Rectangle 409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411" name="Group 410"/>
              <p:cNvGrpSpPr/>
              <p:nvPr userDrawn="1"/>
            </p:nvGrpSpPr>
            <p:grpSpPr bwMode="auto">
              <a:xfrm>
                <a:off x="8988763" y="2208431"/>
                <a:ext cx="1153653" cy="1152000"/>
                <a:chOff x="8988763" y="2208431"/>
                <a:chExt cx="1153653" cy="1152000"/>
              </a:xfrm>
            </p:grpSpPr>
            <p:sp>
              <p:nvSpPr>
                <p:cNvPr id="412" name="Rectangle 411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413" name="Rectangle 412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414" name="Rectangle 413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415" name="Rectangle 414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416" name="Rectangle 415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17" name="Rectangle 416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418" name="Rectangle 417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19" name="Rectangle 418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20" name="Rectangle 419"/>
                <p:cNvSpPr/>
                <p:nvPr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6" name="Group 385"/>
            <p:cNvGrpSpPr/>
            <p:nvPr userDrawn="1"/>
          </p:nvGrpSpPr>
          <p:grpSpPr bwMode="auto">
            <a:xfrm>
              <a:off x="6683297" y="2204917"/>
              <a:ext cx="1153057" cy="1152000"/>
              <a:chOff x="8985885" y="2208431"/>
              <a:chExt cx="1153057" cy="1152000"/>
            </a:xfrm>
          </p:grpSpPr>
          <p:sp>
            <p:nvSpPr>
              <p:cNvPr id="399" name="Rectangle 398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400" name="Group 399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401" name="Rectangle 400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402" name="Rectangle 401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403" name="Rectangle 402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404" name="Rectangle 403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405" name="Rectangle 404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06" name="Rectangle 405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07" name="Rectangle 406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408" name="Rectangle 407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409" name="Rectangle 408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7" name="Group 386"/>
            <p:cNvGrpSpPr/>
            <p:nvPr userDrawn="1"/>
          </p:nvGrpSpPr>
          <p:grpSpPr bwMode="auto">
            <a:xfrm>
              <a:off x="5534482" y="2204917"/>
              <a:ext cx="1153057" cy="1152000"/>
              <a:chOff x="8985885" y="2208431"/>
              <a:chExt cx="1153057" cy="1152000"/>
            </a:xfrm>
          </p:grpSpPr>
          <p:sp>
            <p:nvSpPr>
              <p:cNvPr id="388" name="Rectangle 387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389" name="Group 388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390" name="Rectangle 389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8000"/>
                  </a:schemeClr>
                </a:solidFill>
                <a:ln>
                  <a:noFill/>
                </a:ln>
              </p:spPr>
            </p:sp>
            <p:sp>
              <p:nvSpPr>
                <p:cNvPr id="391" name="Rectangle 390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9000"/>
                  </a:schemeClr>
                </a:solidFill>
                <a:ln>
                  <a:noFill/>
                </a:ln>
              </p:spPr>
            </p:sp>
            <p:sp>
              <p:nvSpPr>
                <p:cNvPr id="392" name="Rectangle 391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5999"/>
                  </a:schemeClr>
                </a:solidFill>
                <a:ln>
                  <a:noFill/>
                </a:ln>
              </p:spPr>
            </p:sp>
            <p:sp>
              <p:nvSpPr>
                <p:cNvPr id="393" name="Rectangle 392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394" name="Rectangle 393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000"/>
                  </a:schemeClr>
                </a:solidFill>
                <a:ln>
                  <a:noFill/>
                </a:ln>
              </p:spPr>
            </p:sp>
            <p:sp>
              <p:nvSpPr>
                <p:cNvPr id="395" name="Rectangle 394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6999"/>
                  </a:schemeClr>
                </a:solidFill>
                <a:ln>
                  <a:noFill/>
                </a:ln>
              </p:spPr>
            </p:sp>
            <p:sp>
              <p:nvSpPr>
                <p:cNvPr id="396" name="Rectangle 395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5000"/>
                  </a:schemeClr>
                </a:solidFill>
                <a:ln>
                  <a:noFill/>
                </a:ln>
              </p:spPr>
            </p:sp>
            <p:sp>
              <p:nvSpPr>
                <p:cNvPr id="397" name="Rectangle 396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398" name="Rectangle 397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7000"/>
                  </a:schemeClr>
                </a:solidFill>
                <a:ln>
                  <a:noFill/>
                </a:ln>
              </p:spPr>
            </p:sp>
          </p:grpSp>
        </p:grpSp>
      </p:grpSp>
      <p:grpSp>
        <p:nvGrpSpPr>
          <p:cNvPr id="5" name="Group 4"/>
          <p:cNvGrpSpPr/>
          <p:nvPr userDrawn="1"/>
        </p:nvGrpSpPr>
        <p:grpSpPr bwMode="auto">
          <a:xfrm>
            <a:off x="1" y="6597351"/>
            <a:ext cx="12191998" cy="290795"/>
            <a:chOff x="-22006" y="8796469"/>
            <a:chExt cx="6520455" cy="387727"/>
          </a:xfrm>
        </p:grpSpPr>
        <p:sp>
          <p:nvSpPr>
            <p:cNvPr id="464" name="Rectangle 463"/>
            <p:cNvSpPr/>
            <p:nvPr userDrawn="1"/>
          </p:nvSpPr>
          <p:spPr bwMode="auto">
            <a:xfrm>
              <a:off x="5345391" y="8799984"/>
              <a:ext cx="1152000" cy="3804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465" name="Rectangle 464"/>
            <p:cNvSpPr/>
            <p:nvPr userDrawn="1"/>
          </p:nvSpPr>
          <p:spPr bwMode="auto">
            <a:xfrm>
              <a:off x="5349327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2000"/>
              </a:schemeClr>
            </a:solidFill>
            <a:ln>
              <a:noFill/>
            </a:ln>
          </p:spPr>
        </p:sp>
        <p:sp>
          <p:nvSpPr>
            <p:cNvPr id="466" name="Rectangle 465"/>
            <p:cNvSpPr/>
            <p:nvPr userDrawn="1"/>
          </p:nvSpPr>
          <p:spPr bwMode="auto">
            <a:xfrm>
              <a:off x="5731506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67" name="Rectangle 466"/>
            <p:cNvSpPr/>
            <p:nvPr userDrawn="1"/>
          </p:nvSpPr>
          <p:spPr bwMode="auto">
            <a:xfrm>
              <a:off x="6114449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  <p:sp>
          <p:nvSpPr>
            <p:cNvPr id="468" name="Rectangle 467"/>
            <p:cNvSpPr/>
            <p:nvPr userDrawn="1"/>
          </p:nvSpPr>
          <p:spPr bwMode="auto">
            <a:xfrm>
              <a:off x="4193391" y="8796469"/>
              <a:ext cx="1152000" cy="3804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</p:sp>
        <p:sp>
          <p:nvSpPr>
            <p:cNvPr id="469" name="Rectangle 468"/>
            <p:cNvSpPr/>
            <p:nvPr userDrawn="1"/>
          </p:nvSpPr>
          <p:spPr bwMode="auto">
            <a:xfrm>
              <a:off x="4197327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22000"/>
              </a:schemeClr>
            </a:solidFill>
            <a:ln>
              <a:noFill/>
            </a:ln>
          </p:spPr>
        </p:sp>
        <p:sp>
          <p:nvSpPr>
            <p:cNvPr id="470" name="Rectangle 469"/>
            <p:cNvSpPr/>
            <p:nvPr userDrawn="1"/>
          </p:nvSpPr>
          <p:spPr bwMode="auto">
            <a:xfrm>
              <a:off x="4579506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0"/>
              </a:schemeClr>
            </a:solidFill>
            <a:ln>
              <a:noFill/>
            </a:ln>
          </p:spPr>
        </p:sp>
        <p:sp>
          <p:nvSpPr>
            <p:cNvPr id="471" name="Rectangle 470"/>
            <p:cNvSpPr/>
            <p:nvPr userDrawn="1"/>
          </p:nvSpPr>
          <p:spPr bwMode="auto">
            <a:xfrm>
              <a:off x="4962449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50000"/>
              </a:schemeClr>
            </a:solidFill>
            <a:ln>
              <a:noFill/>
            </a:ln>
          </p:spPr>
        </p:sp>
        <p:sp>
          <p:nvSpPr>
            <p:cNvPr id="472" name="Rectangle 471"/>
            <p:cNvSpPr/>
            <p:nvPr userDrawn="1"/>
          </p:nvSpPr>
          <p:spPr bwMode="auto">
            <a:xfrm>
              <a:off x="3040334" y="8799984"/>
              <a:ext cx="1152000" cy="3804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473" name="Rectangle 472"/>
            <p:cNvSpPr/>
            <p:nvPr userDrawn="1"/>
          </p:nvSpPr>
          <p:spPr bwMode="auto">
            <a:xfrm>
              <a:off x="3044270" y="8799984"/>
              <a:ext cx="383999" cy="383999"/>
            </a:xfrm>
            <a:prstGeom prst="rect">
              <a:avLst/>
            </a:prstGeom>
            <a:solidFill>
              <a:schemeClr val="accent2">
                <a:lumMod val="75000"/>
                <a:alpha val="46000"/>
              </a:schemeClr>
            </a:solidFill>
            <a:ln>
              <a:noFill/>
            </a:ln>
          </p:spPr>
        </p:sp>
        <p:sp>
          <p:nvSpPr>
            <p:cNvPr id="474" name="Rectangle 473"/>
            <p:cNvSpPr/>
            <p:nvPr userDrawn="1"/>
          </p:nvSpPr>
          <p:spPr bwMode="auto">
            <a:xfrm>
              <a:off x="3426449" y="8799984"/>
              <a:ext cx="383999" cy="38399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</p:sp>
        <p:sp>
          <p:nvSpPr>
            <p:cNvPr id="475" name="Rectangle 474"/>
            <p:cNvSpPr/>
            <p:nvPr userDrawn="1"/>
          </p:nvSpPr>
          <p:spPr bwMode="auto">
            <a:xfrm>
              <a:off x="3809391" y="8799984"/>
              <a:ext cx="383999" cy="383999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76000"/>
              </a:schemeClr>
            </a:solidFill>
            <a:ln>
              <a:noFill/>
            </a:ln>
          </p:spPr>
        </p:sp>
        <p:sp>
          <p:nvSpPr>
            <p:cNvPr id="476" name="Rectangle 475"/>
            <p:cNvSpPr/>
            <p:nvPr userDrawn="1"/>
          </p:nvSpPr>
          <p:spPr bwMode="auto">
            <a:xfrm>
              <a:off x="1890803" y="8796469"/>
              <a:ext cx="1152000" cy="38048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</p:sp>
        <p:sp>
          <p:nvSpPr>
            <p:cNvPr id="477" name="Rectangle 476"/>
            <p:cNvSpPr/>
            <p:nvPr userDrawn="1"/>
          </p:nvSpPr>
          <p:spPr bwMode="auto">
            <a:xfrm>
              <a:off x="1894739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</p:spPr>
        </p:sp>
        <p:sp>
          <p:nvSpPr>
            <p:cNvPr id="478" name="Rectangle 477"/>
            <p:cNvSpPr/>
            <p:nvPr userDrawn="1"/>
          </p:nvSpPr>
          <p:spPr bwMode="auto">
            <a:xfrm>
              <a:off x="2276918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79" name="Rectangle 478"/>
            <p:cNvSpPr/>
            <p:nvPr userDrawn="1"/>
          </p:nvSpPr>
          <p:spPr bwMode="auto">
            <a:xfrm>
              <a:off x="2659861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  <p:sp>
          <p:nvSpPr>
            <p:cNvPr id="480" name="Rectangle 479"/>
            <p:cNvSpPr/>
            <p:nvPr userDrawn="1"/>
          </p:nvSpPr>
          <p:spPr bwMode="auto">
            <a:xfrm>
              <a:off x="741989" y="8796469"/>
              <a:ext cx="1152000" cy="38399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481" name="Rectangle 480"/>
            <p:cNvSpPr/>
            <p:nvPr userDrawn="1"/>
          </p:nvSpPr>
          <p:spPr bwMode="auto">
            <a:xfrm>
              <a:off x="745925" y="8796469"/>
              <a:ext cx="383999" cy="383999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999"/>
              </a:schemeClr>
            </a:solidFill>
            <a:ln>
              <a:noFill/>
            </a:ln>
          </p:spPr>
        </p:sp>
        <p:sp>
          <p:nvSpPr>
            <p:cNvPr id="482" name="Rectangle 481"/>
            <p:cNvSpPr/>
            <p:nvPr userDrawn="1"/>
          </p:nvSpPr>
          <p:spPr bwMode="auto">
            <a:xfrm>
              <a:off x="1128103" y="8796469"/>
              <a:ext cx="383999" cy="383999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23000"/>
              </a:schemeClr>
            </a:solidFill>
            <a:ln>
              <a:noFill/>
            </a:ln>
          </p:spPr>
        </p:sp>
        <p:sp>
          <p:nvSpPr>
            <p:cNvPr id="483" name="Rectangle 482"/>
            <p:cNvSpPr/>
            <p:nvPr userDrawn="1"/>
          </p:nvSpPr>
          <p:spPr bwMode="auto">
            <a:xfrm>
              <a:off x="1511046" y="8796469"/>
              <a:ext cx="383999" cy="383999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26999"/>
              </a:schemeClr>
            </a:solidFill>
            <a:ln>
              <a:noFill/>
            </a:ln>
          </p:spPr>
        </p:sp>
        <p:sp>
          <p:nvSpPr>
            <p:cNvPr id="484" name="Rectangle 483"/>
            <p:cNvSpPr/>
            <p:nvPr userDrawn="1"/>
          </p:nvSpPr>
          <p:spPr bwMode="auto">
            <a:xfrm>
              <a:off x="-22006" y="8800197"/>
              <a:ext cx="770417" cy="3802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485" name="Rectangle 484"/>
            <p:cNvSpPr/>
            <p:nvPr userDrawn="1"/>
          </p:nvSpPr>
          <p:spPr bwMode="auto">
            <a:xfrm>
              <a:off x="-17473" y="8800197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86" name="Rectangle 485"/>
            <p:cNvSpPr/>
            <p:nvPr userDrawn="1"/>
          </p:nvSpPr>
          <p:spPr bwMode="auto">
            <a:xfrm>
              <a:off x="365469" y="8800197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14"/>
          <p:cNvSpPr>
            <a:spLocks noGrp="1"/>
          </p:cNvSpPr>
          <p:nvPr>
            <p:ph type="dt" sz="half" idx="10"/>
          </p:nvPr>
        </p:nvSpPr>
        <p:spPr bwMode="auto">
          <a:xfrm>
            <a:off x="607261" y="6109507"/>
            <a:ext cx="2844799" cy="365125"/>
          </a:xfrm>
        </p:spPr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5" name="Footer Placeholder 15"/>
          <p:cNvSpPr>
            <a:spLocks noGrp="1"/>
          </p:cNvSpPr>
          <p:nvPr>
            <p:ph type="ftr" sz="quarter" idx="11"/>
          </p:nvPr>
        </p:nvSpPr>
        <p:spPr bwMode="auto">
          <a:xfrm>
            <a:off x="7758885" y="6132835"/>
            <a:ext cx="3860799" cy="365125"/>
          </a:xfr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 bwMode="auto">
          <a:xfrm>
            <a:off x="5190395" y="6132835"/>
            <a:ext cx="952634" cy="365125"/>
          </a:xfrm>
        </p:spPr>
        <p:txBody>
          <a:bodyPr/>
          <a:lstStyle/>
          <a:p>
            <a:pPr>
              <a:defRPr/>
            </a:pPr>
            <a:fld id="{91974DF9-AD47-4691-BA21-BBFCE3637A9A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3391" y="980729"/>
            <a:ext cx="10945215" cy="1002034"/>
          </a:xfrm>
          <a:prstGeom prst="rect">
            <a:avLst/>
          </a:prstGeom>
          <a:noFill/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3391" y="2060847"/>
            <a:ext cx="10945215" cy="3960439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9" y="1423317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9" y="1423317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/>
              <a:t>‹#›</a:t>
            </a:fld>
            <a:endParaRPr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4127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09599" y="2052538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412775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93368" y="2052538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/>
              <a:t>‹#›</a:t>
            </a:fld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847861" y="1196753"/>
            <a:ext cx="6816757" cy="482453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23393" y="1196753"/>
            <a:ext cx="4011084" cy="482453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389717" y="4797151"/>
            <a:ext cx="7315200" cy="576063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389717" y="1196751"/>
            <a:ext cx="7315200" cy="35283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445223"/>
            <a:ext cx="7315200" cy="5029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199" y="980729"/>
            <a:ext cx="2743200" cy="5040559"/>
          </a:xfrm>
        </p:spPr>
        <p:txBody>
          <a:bodyPr vert="eaVert"/>
          <a:lstStyle>
            <a:lvl1pPr>
              <a:defRPr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980727"/>
            <a:ext cx="8026399" cy="5040561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  <p:pic>
        <p:nvPicPr>
          <p:cNvPr id="19" name="Picture Placeholder 18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/>
        </p:blipFill>
        <p:spPr bwMode="auto">
          <a:xfrm>
            <a:off x="143338" y="116631"/>
            <a:ext cx="11905322" cy="659040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3695733" y="4077073"/>
            <a:ext cx="4992554" cy="936103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ctr">
              <a:buNone/>
              <a:defRPr sz="2000" b="0" i="0" cap="none" spc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grpSp>
        <p:nvGrpSpPr>
          <p:cNvPr id="12" name="Group 11"/>
          <p:cNvGrpSpPr/>
          <p:nvPr userDrawn="1"/>
        </p:nvGrpSpPr>
        <p:grpSpPr bwMode="auto">
          <a:xfrm>
            <a:off x="3215681" y="3786979"/>
            <a:ext cx="5760638" cy="158406"/>
            <a:chOff x="1295466" y="3129578"/>
            <a:chExt cx="8009587" cy="326894"/>
          </a:xfrm>
          <a:solidFill>
            <a:srgbClr val="835A2D"/>
          </a:solidFill>
        </p:grpSpPr>
        <p:sp>
          <p:nvSpPr>
            <p:cNvPr id="5" name="Polyline 4"/>
            <p:cNvSpPr/>
            <p:nvPr userDrawn="1"/>
          </p:nvSpPr>
          <p:spPr bwMode="auto">
            <a:xfrm>
              <a:off x="1295466" y="3205633"/>
              <a:ext cx="3768482" cy="87393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10" name="Polyline 9"/>
            <p:cNvSpPr/>
            <p:nvPr userDrawn="1"/>
          </p:nvSpPr>
          <p:spPr bwMode="auto">
            <a:xfrm flipV="1">
              <a:off x="1295466" y="3290350"/>
              <a:ext cx="3768482" cy="87394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8" name="Овал 7"/>
            <p:cNvSpPr/>
            <p:nvPr userDrawn="1"/>
          </p:nvSpPr>
          <p:spPr bwMode="auto">
            <a:xfrm>
              <a:off x="4989841" y="3209049"/>
              <a:ext cx="167954" cy="167954"/>
            </a:xfrm>
            <a:prstGeom prst="ellipse">
              <a:avLst/>
            </a:prstGeom>
            <a:grpFill/>
            <a:ln>
              <a:noFill/>
            </a:ln>
          </p:spPr>
        </p:sp>
        <p:sp>
          <p:nvSpPr>
            <p:cNvPr id="14" name="Овал 13"/>
            <p:cNvSpPr/>
            <p:nvPr userDrawn="1"/>
          </p:nvSpPr>
          <p:spPr bwMode="auto">
            <a:xfrm>
              <a:off x="5170309" y="3129578"/>
              <a:ext cx="326894" cy="326894"/>
            </a:xfrm>
            <a:prstGeom prst="ellipse">
              <a:avLst/>
            </a:prstGeom>
            <a:grpFill/>
            <a:ln>
              <a:noFill/>
            </a:ln>
          </p:spPr>
        </p:sp>
        <p:grpSp>
          <p:nvGrpSpPr>
            <p:cNvPr id="11" name="Group 10"/>
            <p:cNvGrpSpPr/>
            <p:nvPr userDrawn="1"/>
          </p:nvGrpSpPr>
          <p:grpSpPr bwMode="auto">
            <a:xfrm flipH="1">
              <a:off x="5497203" y="3204294"/>
              <a:ext cx="3807850" cy="172111"/>
              <a:chOff x="1498666" y="3408833"/>
              <a:chExt cx="3862329" cy="172111"/>
            </a:xfrm>
            <a:grpFill/>
          </p:grpSpPr>
          <p:sp>
            <p:nvSpPr>
              <p:cNvPr id="15" name="Polyline 14"/>
              <p:cNvSpPr/>
              <p:nvPr userDrawn="1"/>
            </p:nvSpPr>
            <p:spPr bwMode="auto">
              <a:xfrm>
                <a:off x="1498666" y="3408833"/>
                <a:ext cx="3768482" cy="87393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Polyline 16"/>
              <p:cNvSpPr/>
              <p:nvPr userDrawn="1"/>
            </p:nvSpPr>
            <p:spPr bwMode="auto">
              <a:xfrm flipV="1">
                <a:off x="1498666" y="3493550"/>
                <a:ext cx="3768482" cy="87394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Овал 17"/>
              <p:cNvSpPr/>
              <p:nvPr userDrawn="1"/>
            </p:nvSpPr>
            <p:spPr bwMode="auto">
              <a:xfrm>
                <a:off x="5193041" y="3412249"/>
                <a:ext cx="167954" cy="167954"/>
              </a:xfrm>
              <a:prstGeom prst="ellipse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 bwMode="auto">
          <a:xfrm>
            <a:off x="2087641" y="2608326"/>
            <a:ext cx="8064895" cy="803507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2" name="Text Placeholder 2"/>
          <p:cNvSpPr>
            <a:spLocks noGrp="1"/>
          </p:cNvSpPr>
          <p:nvPr>
            <p:ph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secHead" userDrawn="1">
  <p:cSld name="Section Header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" name="Picture Placeholder 18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/>
        </p:blipFill>
        <p:spPr bwMode="auto">
          <a:xfrm>
            <a:off x="143338" y="116631"/>
            <a:ext cx="11905322" cy="6590405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 bwMode="auto">
          <a:xfrm>
            <a:off x="914400" y="836713"/>
            <a:ext cx="10363199" cy="100811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2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3083" y="2060847"/>
            <a:ext cx="10363199" cy="3816425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3200">
                <a:solidFill>
                  <a:srgbClr val="60363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</p:spPr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</p:spPr>
        <p:txBody>
          <a:bodyPr/>
          <a:lstStyle/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93368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3393" y="1556791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766732" y="1916833"/>
            <a:ext cx="6815666" cy="42093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09601" y="2752533"/>
            <a:ext cx="4011084" cy="33736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389717" y="4800600"/>
            <a:ext cx="7315200" cy="572616"/>
          </a:xfrm>
        </p:spPr>
        <p:txBody>
          <a:bodyPr anchor="b"/>
          <a:lstStyle>
            <a:lvl1pPr algn="ctr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  <p:sp>
        <p:nvSpPr>
          <p:cNvPr id="17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2469611" y="1797125"/>
            <a:ext cx="7252776" cy="3000026"/>
          </a:xfrm>
          <a:prstGeom prst="rect">
            <a:avLst/>
          </a:prstGeom>
          <a:blipFill>
            <a:blip r:embed="rId2"/>
            <a:tile algn="tl" flip="none" sx="100000" sy="100000" tx="0" ty="0"/>
          </a:blipFill>
          <a:ln w="47625" cmpd="sng">
            <a:noFill/>
            <a:prstDash val="sysDot"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>
              <a:spcBef>
                <a:spcPts val="399"/>
              </a:spcBef>
              <a:buNone/>
              <a:defRPr sz="1800" b="0" cap="none" spc="0">
                <a:solidFill>
                  <a:schemeClr val="bg1"/>
                </a:solidFill>
                <a:latin typeface="+mj-lt"/>
                <a:ea typeface="+mj-ea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18" name="Text Placeholder 24"/>
          <p:cNvSpPr>
            <a:spLocks noGrp="1"/>
          </p:cNvSpPr>
          <p:nvPr>
            <p:ph type="body" sz="quarter" idx="13"/>
          </p:nvPr>
        </p:nvSpPr>
        <p:spPr bwMode="auto">
          <a:xfrm>
            <a:off x="2316479" y="5445223"/>
            <a:ext cx="7559039" cy="648072"/>
          </a:xfrm>
          <a:prstGeom prst="rect">
            <a:avLst/>
          </a:prstGeo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sz="1600" b="0" i="0" cap="none" spc="29">
                <a:solidFill>
                  <a:srgbClr val="603636"/>
                </a:solidFill>
                <a:latin typeface="+mn-lt"/>
                <a:ea typeface="+mn-ea"/>
                <a:cs typeface="Arial"/>
              </a:defRPr>
            </a:lvl1pPr>
            <a:lvl2pPr marL="171450" indent="1587">
              <a:buNone/>
              <a:defRPr>
                <a:solidFill>
                  <a:schemeClr val="bg2"/>
                </a:solidFill>
              </a:defRPr>
            </a:lvl2pPr>
            <a:lvl3pPr marL="344487" indent="6349">
              <a:buNone/>
              <a:defRPr>
                <a:solidFill>
                  <a:schemeClr val="bg2"/>
                </a:solidFill>
              </a:defRPr>
            </a:lvl3pPr>
            <a:lvl4pPr marL="515937" indent="3174">
              <a:buNone/>
              <a:defRPr>
                <a:solidFill>
                  <a:schemeClr val="bg2"/>
                </a:solidFill>
              </a:defRPr>
            </a:lvl4pPr>
            <a:lvl5pPr marL="688974" indent="-1587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>
              <a:spcBef>
                <a:spcPts val="59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/>
            </a:pPr>
            <a:r>
              <a:rPr/>
              <a:t>Click to edit Master text styles</a:t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8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/>
          <p:cNvSpPr>
            <a:spLocks noChangeArrowheads="1" noGrp="1"/>
          </p:cNvSpPr>
          <p:nvPr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/>
          <p:cNvSpPr>
            <a:spLocks noChangeArrowheads="1" noGrp="1"/>
          </p:cNvSpPr>
          <p:nvPr userDrawn="1"/>
        </p:nvSpPr>
        <p:spPr bwMode="auto">
          <a:xfrm>
            <a:off x="1309514" y="1839834"/>
            <a:ext cx="4011787" cy="13143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/>
          <p:cNvSpPr>
            <a:spLocks noChangeArrowheads="1" noGrp="1"/>
          </p:cNvSpPr>
          <p:nvPr userDrawn="1"/>
        </p:nvSpPr>
        <p:spPr bwMode="auto">
          <a:xfrm>
            <a:off x="6567031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/>
          <p:cNvSpPr>
            <a:spLocks noChangeArrowheads="1" noGrp="1"/>
          </p:cNvSpPr>
          <p:nvPr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/>
          <p:cNvSpPr>
            <a:spLocks noChangeArrowheads="1" noGrp="1"/>
          </p:cNvSpPr>
          <p:nvPr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6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6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/Relationships>
</file>

<file path=ppt/slideMasters/_rels/slideMaster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2.jpg"/><Relationship Id="rId14" Type="http://schemas.openxmlformats.org/officeDocument/2006/relationships/image" Target="../media/image3.png"/><Relationship Id="rId15" Type="http://schemas.openxmlformats.org/officeDocument/2006/relationships/image" Target="../media/image4.png"/></Relationships>
</file>

<file path=ppt/slideMasters/_rels/slideMaster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83498" y="1600201"/>
            <a:ext cx="9998901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6" name="Shape 1058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6343" y="6641"/>
                </a:moveTo>
                <a:lnTo>
                  <a:pt x="6343" y="6641"/>
                </a:lnTo>
                <a:cubicBezTo>
                  <a:pt x="7781" y="2374"/>
                  <a:pt x="8594" y="0"/>
                  <a:pt x="8594" y="0"/>
                </a:cubicBezTo>
                <a:lnTo>
                  <a:pt x="0" y="0"/>
                </a:lnTo>
                <a:lnTo>
                  <a:pt x="0" y="43200"/>
                </a:lnTo>
                <a:lnTo>
                  <a:pt x="43200" y="43200"/>
                </a:lnTo>
                <a:lnTo>
                  <a:pt x="43200" y="37760"/>
                </a:lnTo>
                <a:lnTo>
                  <a:pt x="43200" y="37760"/>
                </a:lnTo>
                <a:cubicBezTo>
                  <a:pt x="43200" y="37760"/>
                  <a:pt x="34824" y="39282"/>
                  <a:pt x="21228" y="41101"/>
                </a:cubicBezTo>
                <a:lnTo>
                  <a:pt x="21228" y="41101"/>
                </a:lnTo>
                <a:cubicBezTo>
                  <a:pt x="3446" y="43478"/>
                  <a:pt x="-5241" y="41016"/>
                  <a:pt x="6343" y="6641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059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</p:spPr>
      </p:sp>
      <p:sp>
        <p:nvSpPr>
          <p:cNvPr id="48" name="Shape 1060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361" y="36777"/>
                </a:moveTo>
                <a:lnTo>
                  <a:pt x="22361" y="36777"/>
                </a:lnTo>
                <a:cubicBezTo>
                  <a:pt x="5219" y="39070"/>
                  <a:pt x="-2372" y="36412"/>
                  <a:pt x="7775" y="6299"/>
                </a:cubicBezTo>
                <a:lnTo>
                  <a:pt x="7775" y="6299"/>
                </a:lnTo>
                <a:cubicBezTo>
                  <a:pt x="9119" y="2311"/>
                  <a:pt x="9892" y="58"/>
                  <a:pt x="9911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612"/>
                </a:lnTo>
                <a:lnTo>
                  <a:pt x="43200" y="33612"/>
                </a:lnTo>
                <a:cubicBezTo>
                  <a:pt x="43110" y="33630"/>
                  <a:pt x="35168" y="35065"/>
                  <a:pt x="22361" y="36777"/>
                </a:cubicBezTo>
                <a:close/>
              </a:path>
            </a:pathLst>
          </a:custGeom>
          <a:solidFill>
            <a:schemeClr val="accent1">
              <a:alpha val="9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061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276" y="37156"/>
                </a:moveTo>
                <a:lnTo>
                  <a:pt x="22276" y="37156"/>
                </a:lnTo>
                <a:cubicBezTo>
                  <a:pt x="5093" y="39454"/>
                  <a:pt x="-2596" y="36819"/>
                  <a:pt x="7680" y="6325"/>
                </a:cubicBezTo>
                <a:lnTo>
                  <a:pt x="7680" y="6325"/>
                </a:lnTo>
                <a:cubicBezTo>
                  <a:pt x="9010" y="2380"/>
                  <a:pt x="9781" y="117"/>
                  <a:pt x="981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980"/>
                </a:lnTo>
                <a:lnTo>
                  <a:pt x="43200" y="33980"/>
                </a:lnTo>
                <a:cubicBezTo>
                  <a:pt x="43020" y="34016"/>
                  <a:pt x="35046" y="35449"/>
                  <a:pt x="22276" y="37156"/>
                </a:cubicBezTo>
                <a:close/>
              </a:path>
            </a:pathLst>
          </a:custGeom>
          <a:solidFill>
            <a:schemeClr val="accent1">
              <a:alpha val="18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0" name="Shape 1062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92" y="37535"/>
                </a:moveTo>
                <a:lnTo>
                  <a:pt x="22192" y="37535"/>
                </a:lnTo>
                <a:cubicBezTo>
                  <a:pt x="4968" y="39839"/>
                  <a:pt x="-2820" y="37226"/>
                  <a:pt x="7585" y="6350"/>
                </a:cubicBezTo>
                <a:lnTo>
                  <a:pt x="7585" y="6350"/>
                </a:lnTo>
                <a:cubicBezTo>
                  <a:pt x="8900" y="2448"/>
                  <a:pt x="9670" y="176"/>
                  <a:pt x="9726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348"/>
                </a:lnTo>
                <a:lnTo>
                  <a:pt x="43200" y="34348"/>
                </a:lnTo>
                <a:cubicBezTo>
                  <a:pt x="42885" y="34402"/>
                  <a:pt x="34924" y="35833"/>
                  <a:pt x="22192" y="37535"/>
                </a:cubicBezTo>
                <a:close/>
              </a:path>
            </a:pathLst>
          </a:custGeom>
          <a:solidFill>
            <a:schemeClr val="accent1">
              <a:alpha val="26999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063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07" y="37914"/>
                </a:moveTo>
                <a:lnTo>
                  <a:pt x="22107" y="37914"/>
                </a:lnTo>
                <a:cubicBezTo>
                  <a:pt x="4842" y="40223"/>
                  <a:pt x="-3044" y="37634"/>
                  <a:pt x="7490" y="6376"/>
                </a:cubicBezTo>
                <a:lnTo>
                  <a:pt x="7490" y="6376"/>
                </a:lnTo>
                <a:cubicBezTo>
                  <a:pt x="8790" y="2517"/>
                  <a:pt x="9559" y="235"/>
                  <a:pt x="9634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717"/>
                </a:lnTo>
                <a:lnTo>
                  <a:pt x="43200" y="34717"/>
                </a:lnTo>
                <a:cubicBezTo>
                  <a:pt x="42795" y="34789"/>
                  <a:pt x="34802" y="36217"/>
                  <a:pt x="22107" y="37914"/>
                </a:cubicBezTo>
                <a:close/>
              </a:path>
            </a:pathLst>
          </a:custGeom>
          <a:solidFill>
            <a:schemeClr val="accent1">
              <a:alpha val="36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064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022" y="38293"/>
                </a:moveTo>
                <a:lnTo>
                  <a:pt x="22022" y="38293"/>
                </a:lnTo>
                <a:cubicBezTo>
                  <a:pt x="4717" y="40608"/>
                  <a:pt x="-3267" y="38041"/>
                  <a:pt x="7394" y="6401"/>
                </a:cubicBezTo>
                <a:lnTo>
                  <a:pt x="7394" y="6401"/>
                </a:lnTo>
                <a:cubicBezTo>
                  <a:pt x="8680" y="2586"/>
                  <a:pt x="9448" y="293"/>
                  <a:pt x="954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085"/>
                </a:lnTo>
                <a:lnTo>
                  <a:pt x="43200" y="35085"/>
                </a:lnTo>
                <a:cubicBezTo>
                  <a:pt x="42705" y="35175"/>
                  <a:pt x="34680" y="36601"/>
                  <a:pt x="22022" y="38293"/>
                </a:cubicBezTo>
                <a:close/>
              </a:path>
            </a:pathLst>
          </a:custGeom>
          <a:solidFill>
            <a:schemeClr val="accent1">
              <a:alpha val="4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065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937" y="38673"/>
                </a:moveTo>
                <a:lnTo>
                  <a:pt x="21937" y="38673"/>
                </a:lnTo>
                <a:cubicBezTo>
                  <a:pt x="4591" y="40992"/>
                  <a:pt x="-3491" y="38448"/>
                  <a:pt x="7299" y="6427"/>
                </a:cubicBezTo>
                <a:lnTo>
                  <a:pt x="7299" y="6427"/>
                </a:lnTo>
                <a:cubicBezTo>
                  <a:pt x="8570" y="2655"/>
                  <a:pt x="9336" y="352"/>
                  <a:pt x="944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453"/>
                </a:lnTo>
                <a:lnTo>
                  <a:pt x="43200" y="35453"/>
                </a:lnTo>
                <a:cubicBezTo>
                  <a:pt x="42570" y="35561"/>
                  <a:pt x="34558" y="36985"/>
                  <a:pt x="21937" y="38673"/>
                </a:cubicBezTo>
                <a:close/>
              </a:path>
            </a:pathLst>
          </a:custGeom>
          <a:solidFill>
            <a:schemeClr val="accent1">
              <a:alpha val="5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4" name="Shape 1066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853" y="39052"/>
                </a:moveTo>
                <a:lnTo>
                  <a:pt x="21853" y="39052"/>
                </a:lnTo>
                <a:cubicBezTo>
                  <a:pt x="4466" y="41377"/>
                  <a:pt x="-3715" y="38855"/>
                  <a:pt x="7204" y="6453"/>
                </a:cubicBezTo>
                <a:lnTo>
                  <a:pt x="7204" y="6453"/>
                </a:lnTo>
                <a:cubicBezTo>
                  <a:pt x="8461" y="2724"/>
                  <a:pt x="9225" y="411"/>
                  <a:pt x="9357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822"/>
                </a:lnTo>
                <a:lnTo>
                  <a:pt x="43200" y="35822"/>
                </a:lnTo>
                <a:cubicBezTo>
                  <a:pt x="42480" y="35948"/>
                  <a:pt x="34436" y="37369"/>
                  <a:pt x="21853" y="39052"/>
                </a:cubicBezTo>
                <a:close/>
              </a:path>
            </a:pathLst>
          </a:custGeom>
          <a:solidFill>
            <a:schemeClr val="accent1">
              <a:alpha val="63999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5" name="Shape 1067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768" y="39431"/>
                </a:moveTo>
                <a:lnTo>
                  <a:pt x="21768" y="39431"/>
                </a:lnTo>
                <a:cubicBezTo>
                  <a:pt x="4340" y="41761"/>
                  <a:pt x="-3939" y="39262"/>
                  <a:pt x="7109" y="6478"/>
                </a:cubicBezTo>
                <a:lnTo>
                  <a:pt x="7109" y="6478"/>
                </a:lnTo>
                <a:cubicBezTo>
                  <a:pt x="8351" y="2792"/>
                  <a:pt x="9114" y="470"/>
                  <a:pt x="9265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190"/>
                </a:lnTo>
                <a:lnTo>
                  <a:pt x="43200" y="36190"/>
                </a:lnTo>
                <a:cubicBezTo>
                  <a:pt x="42390" y="36334"/>
                  <a:pt x="34314" y="37753"/>
                  <a:pt x="21768" y="39431"/>
                </a:cubicBezTo>
                <a:close/>
              </a:path>
            </a:pathLst>
          </a:custGeom>
          <a:solidFill>
            <a:schemeClr val="accent1">
              <a:alpha val="73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6" name="Shape 1068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83" y="39810"/>
                </a:moveTo>
                <a:lnTo>
                  <a:pt x="21683" y="39810"/>
                </a:lnTo>
                <a:cubicBezTo>
                  <a:pt x="4214" y="42146"/>
                  <a:pt x="-4163" y="39669"/>
                  <a:pt x="7014" y="6504"/>
                </a:cubicBezTo>
                <a:lnTo>
                  <a:pt x="7014" y="6504"/>
                </a:lnTo>
                <a:cubicBezTo>
                  <a:pt x="8241" y="2861"/>
                  <a:pt x="9003" y="528"/>
                  <a:pt x="917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558"/>
                </a:lnTo>
                <a:lnTo>
                  <a:pt x="43200" y="36558"/>
                </a:lnTo>
                <a:cubicBezTo>
                  <a:pt x="42300" y="36720"/>
                  <a:pt x="34192" y="38137"/>
                  <a:pt x="21683" y="39810"/>
                </a:cubicBezTo>
                <a:close/>
              </a:path>
            </a:pathLst>
          </a:custGeom>
          <a:solidFill>
            <a:schemeClr val="accent1">
              <a:alpha val="82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7" name="Shape 1069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40189"/>
                </a:moveTo>
                <a:lnTo>
                  <a:pt x="21599" y="40189"/>
                </a:lnTo>
                <a:cubicBezTo>
                  <a:pt x="4089" y="42530"/>
                  <a:pt x="-4386" y="40077"/>
                  <a:pt x="6918" y="6529"/>
                </a:cubicBezTo>
                <a:lnTo>
                  <a:pt x="6918" y="6529"/>
                </a:lnTo>
                <a:cubicBezTo>
                  <a:pt x="8131" y="2930"/>
                  <a:pt x="8892" y="587"/>
                  <a:pt x="9080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926"/>
                </a:lnTo>
                <a:lnTo>
                  <a:pt x="43200" y="36926"/>
                </a:lnTo>
                <a:cubicBezTo>
                  <a:pt x="42165" y="37107"/>
                  <a:pt x="34070" y="38521"/>
                  <a:pt x="21599" y="40189"/>
                </a:cubicBezTo>
                <a:close/>
              </a:path>
            </a:pathLst>
          </a:custGeom>
          <a:solidFill>
            <a:schemeClr val="accent1">
              <a:alpha val="91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8" name="Shape 1070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14" y="40568"/>
                </a:moveTo>
                <a:lnTo>
                  <a:pt x="21514" y="40568"/>
                </a:lnTo>
                <a:cubicBezTo>
                  <a:pt x="3963" y="42915"/>
                  <a:pt x="-4610" y="40484"/>
                  <a:pt x="6823" y="6555"/>
                </a:cubicBezTo>
                <a:lnTo>
                  <a:pt x="6823" y="6555"/>
                </a:lnTo>
                <a:cubicBezTo>
                  <a:pt x="8022" y="2999"/>
                  <a:pt x="8781" y="646"/>
                  <a:pt x="8988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7295"/>
                </a:lnTo>
                <a:lnTo>
                  <a:pt x="43200" y="37295"/>
                </a:lnTo>
                <a:cubicBezTo>
                  <a:pt x="42075" y="37493"/>
                  <a:pt x="33948" y="38905"/>
                  <a:pt x="21514" y="40568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583498" y="274638"/>
            <a:ext cx="99989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264351" y="6356350"/>
            <a:ext cx="2318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/>
              <a:t>	</a:t>
            </a:r>
            <a:fld id="{F8E3F0E9-0FC2-4DDE-87CF-3BA6A04EA4C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1619018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125706" y="6356350"/>
            <a:ext cx="35625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6" name="Rectangle 245"/>
          <p:cNvSpPr/>
          <p:nvPr userDrawn="1"/>
        </p:nvSpPr>
        <p:spPr bwMode="auto">
          <a:xfrm>
            <a:off x="759075" y="-8406"/>
            <a:ext cx="1144579" cy="86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51" name="Rectangle 350"/>
          <p:cNvSpPr/>
          <p:nvPr userDrawn="1"/>
        </p:nvSpPr>
        <p:spPr bwMode="auto">
          <a:xfrm>
            <a:off x="1" y="-5610"/>
            <a:ext cx="765454" cy="8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grpSp>
        <p:nvGrpSpPr>
          <p:cNvPr id="7" name="Group 6"/>
          <p:cNvGrpSpPr/>
          <p:nvPr userDrawn="1"/>
        </p:nvGrpSpPr>
        <p:grpSpPr bwMode="auto">
          <a:xfrm>
            <a:off x="2" y="-8405"/>
            <a:ext cx="12199158" cy="867598"/>
            <a:chOff x="1" y="-11207"/>
            <a:chExt cx="12199158" cy="1156798"/>
          </a:xfrm>
        </p:grpSpPr>
        <p:grpSp>
          <p:nvGrpSpPr>
            <p:cNvPr id="113" name="Group 112"/>
            <p:cNvGrpSpPr/>
            <p:nvPr userDrawn="1"/>
          </p:nvGrpSpPr>
          <p:grpSpPr bwMode="auto">
            <a:xfrm>
              <a:off x="11052937" y="-6409"/>
              <a:ext cx="1146222" cy="1147201"/>
              <a:chOff x="8985289" y="2208431"/>
              <a:chExt cx="1153653" cy="1152000"/>
            </a:xfrm>
          </p:grpSpPr>
          <p:sp>
            <p:nvSpPr>
              <p:cNvPr id="6" name="Rectangle 5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5" name="Group 4"/>
              <p:cNvGrpSpPr/>
              <p:nvPr userDrawn="1"/>
            </p:nvGrpSpPr>
            <p:grpSpPr bwMode="auto">
              <a:xfrm>
                <a:off x="8985289" y="2208431"/>
                <a:ext cx="1153653" cy="1152000"/>
                <a:chOff x="8985289" y="2208431"/>
                <a:chExt cx="1153653" cy="1152000"/>
              </a:xfrm>
            </p:grpSpPr>
            <p:sp>
              <p:nvSpPr>
                <p:cNvPr id="158" name="Rectangle 157"/>
                <p:cNvSpPr/>
                <p:nvPr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59" name="Rectangle 158"/>
                <p:cNvSpPr/>
                <p:nvPr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160" name="Rectangle 159"/>
                <p:cNvSpPr/>
                <p:nvPr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61" name="Rectangle 160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162" name="Rectangle 161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63" name="Rectangle 162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164" name="Rectangle 163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165" name="Rectangle 164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66" name="Rectangle 165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191" name="Group 190"/>
            <p:cNvGrpSpPr/>
            <p:nvPr userDrawn="1"/>
          </p:nvGrpSpPr>
          <p:grpSpPr bwMode="auto">
            <a:xfrm>
              <a:off x="9908949" y="-9923"/>
              <a:ext cx="1145630" cy="1152000"/>
              <a:chOff x="8985885" y="2208431"/>
              <a:chExt cx="1153057" cy="1152000"/>
            </a:xfrm>
          </p:grpSpPr>
          <p:sp>
            <p:nvSpPr>
              <p:cNvPr id="192" name="Rectangle 191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193" name="Group 192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194" name="Rectangle 193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195" name="Rectangle 194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196" name="Rectangle 195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197" name="Rectangle 196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198" name="Rectangle 197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99" name="Rectangle 198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00" name="Rectangle 199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01" name="Rectangle 200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02" name="Rectangle 201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03" name="Group 202"/>
            <p:cNvGrpSpPr/>
            <p:nvPr userDrawn="1"/>
          </p:nvGrpSpPr>
          <p:grpSpPr bwMode="auto">
            <a:xfrm>
              <a:off x="8763318" y="-6409"/>
              <a:ext cx="1149082" cy="1152000"/>
              <a:chOff x="8985885" y="2208431"/>
              <a:chExt cx="1156531" cy="1152000"/>
            </a:xfrm>
          </p:grpSpPr>
          <p:sp>
            <p:nvSpPr>
              <p:cNvPr id="204" name="Rectangle 203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05" name="Group 204"/>
              <p:cNvGrpSpPr/>
              <p:nvPr userDrawn="1"/>
            </p:nvGrpSpPr>
            <p:grpSpPr bwMode="auto">
              <a:xfrm>
                <a:off x="8988763" y="2208431"/>
                <a:ext cx="1153653" cy="1152000"/>
                <a:chOff x="8988763" y="2208431"/>
                <a:chExt cx="1153653" cy="1152000"/>
              </a:xfrm>
            </p:grpSpPr>
            <p:sp>
              <p:nvSpPr>
                <p:cNvPr id="206" name="Rectangle 205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207" name="Rectangle 206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208" name="Rectangle 207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209" name="Rectangle 208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210" name="Rectangle 209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11" name="Rectangle 210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12" name="Rectangle 211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13" name="Rectangle 212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14" name="Rectangle 213"/>
                <p:cNvSpPr/>
                <p:nvPr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15" name="Group 214"/>
            <p:cNvGrpSpPr/>
            <p:nvPr userDrawn="1"/>
          </p:nvGrpSpPr>
          <p:grpSpPr bwMode="auto">
            <a:xfrm>
              <a:off x="7621191" y="-9923"/>
              <a:ext cx="1145630" cy="1152000"/>
              <a:chOff x="8985885" y="2208431"/>
              <a:chExt cx="1153057" cy="1152000"/>
            </a:xfrm>
          </p:grpSpPr>
          <p:sp>
            <p:nvSpPr>
              <p:cNvPr id="216" name="Rectangle 215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217" name="Group 216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18" name="Rectangle 217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19" name="Rectangle 218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220" name="Rectangle 219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221" name="Rectangle 220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222" name="Rectangle 221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23" name="Rectangle 222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24" name="Rectangle 223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225" name="Rectangle 224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226" name="Rectangle 225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27" name="Group 226"/>
            <p:cNvGrpSpPr/>
            <p:nvPr userDrawn="1"/>
          </p:nvGrpSpPr>
          <p:grpSpPr bwMode="auto">
            <a:xfrm>
              <a:off x="6479777" y="-9923"/>
              <a:ext cx="1145630" cy="1152000"/>
              <a:chOff x="8985885" y="2208431"/>
              <a:chExt cx="1153057" cy="1152000"/>
            </a:xfrm>
          </p:grpSpPr>
          <p:sp>
            <p:nvSpPr>
              <p:cNvPr id="228" name="Rectangle 227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29" name="Group 228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30" name="Rectangle 229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8000"/>
                  </a:schemeClr>
                </a:solidFill>
                <a:ln>
                  <a:noFill/>
                </a:ln>
              </p:spPr>
            </p:sp>
            <p:sp>
              <p:nvSpPr>
                <p:cNvPr id="231" name="Rectangle 230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9000"/>
                  </a:schemeClr>
                </a:solidFill>
                <a:ln>
                  <a:noFill/>
                </a:ln>
              </p:spPr>
            </p:sp>
            <p:sp>
              <p:nvSpPr>
                <p:cNvPr id="232" name="Rectangle 231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5999"/>
                  </a:schemeClr>
                </a:solidFill>
                <a:ln>
                  <a:noFill/>
                </a:ln>
              </p:spPr>
            </p:sp>
            <p:sp>
              <p:nvSpPr>
                <p:cNvPr id="233" name="Rectangle 232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234" name="Rectangle 233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000"/>
                  </a:schemeClr>
                </a:solidFill>
                <a:ln>
                  <a:noFill/>
                </a:ln>
              </p:spPr>
            </p:sp>
            <p:sp>
              <p:nvSpPr>
                <p:cNvPr id="235" name="Rectangle 234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6999"/>
                  </a:schemeClr>
                </a:solidFill>
                <a:ln>
                  <a:noFill/>
                </a:ln>
              </p:spPr>
            </p:sp>
            <p:sp>
              <p:nvSpPr>
                <p:cNvPr id="236" name="Rectangle 235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5000"/>
                  </a:schemeClr>
                </a:solidFill>
                <a:ln>
                  <a:noFill/>
                </a:ln>
              </p:spPr>
            </p:sp>
            <p:sp>
              <p:nvSpPr>
                <p:cNvPr id="237" name="Rectangle 236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38" name="Rectangle 237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7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1" name="Group 240"/>
            <p:cNvGrpSpPr/>
            <p:nvPr userDrawn="1"/>
          </p:nvGrpSpPr>
          <p:grpSpPr bwMode="auto">
            <a:xfrm>
              <a:off x="5332234" y="-7693"/>
              <a:ext cx="1146222" cy="1152000"/>
              <a:chOff x="8985289" y="2208431"/>
              <a:chExt cx="1153653" cy="1152000"/>
            </a:xfrm>
          </p:grpSpPr>
          <p:sp>
            <p:nvSpPr>
              <p:cNvPr id="290" name="Rectangle 289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291" name="Group 290"/>
              <p:cNvGrpSpPr/>
              <p:nvPr userDrawn="1"/>
            </p:nvGrpSpPr>
            <p:grpSpPr bwMode="auto">
              <a:xfrm>
                <a:off x="8985289" y="2208431"/>
                <a:ext cx="1153653" cy="1152000"/>
                <a:chOff x="8985289" y="2208431"/>
                <a:chExt cx="1153653" cy="1152000"/>
              </a:xfrm>
            </p:grpSpPr>
            <p:sp>
              <p:nvSpPr>
                <p:cNvPr id="292" name="Rectangle 291"/>
                <p:cNvSpPr/>
                <p:nvPr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293" name="Rectangle 292"/>
                <p:cNvSpPr/>
                <p:nvPr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294" name="Rectangle 293"/>
                <p:cNvSpPr/>
                <p:nvPr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295" name="Rectangle 294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296" name="Rectangle 295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97" name="Rectangle 296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98" name="Rectangle 297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99" name="Rectangle 298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300" name="Rectangle 299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2" name="Group 241"/>
            <p:cNvGrpSpPr/>
            <p:nvPr userDrawn="1"/>
          </p:nvGrpSpPr>
          <p:grpSpPr bwMode="auto">
            <a:xfrm>
              <a:off x="4188246" y="-11207"/>
              <a:ext cx="1145630" cy="1152000"/>
              <a:chOff x="8985885" y="2208431"/>
              <a:chExt cx="1153057" cy="1152000"/>
            </a:xfrm>
          </p:grpSpPr>
          <p:sp>
            <p:nvSpPr>
              <p:cNvPr id="279" name="Rectangle 278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280" name="Group 279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81" name="Rectangle 280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82" name="Rectangle 281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283" name="Rectangle 282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84" name="Rectangle 283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285" name="Rectangle 284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86" name="Rectangle 285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87" name="Rectangle 286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88" name="Rectangle 287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89" name="Rectangle 288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3" name="Group 242"/>
            <p:cNvGrpSpPr/>
            <p:nvPr userDrawn="1"/>
          </p:nvGrpSpPr>
          <p:grpSpPr bwMode="auto">
            <a:xfrm>
              <a:off x="3042615" y="-7693"/>
              <a:ext cx="1149082" cy="1152000"/>
              <a:chOff x="8985885" y="2208431"/>
              <a:chExt cx="1156531" cy="1152000"/>
            </a:xfrm>
          </p:grpSpPr>
          <p:sp>
            <p:nvSpPr>
              <p:cNvPr id="268" name="Rectangle 267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69" name="Group 268"/>
              <p:cNvGrpSpPr/>
              <p:nvPr userDrawn="1"/>
            </p:nvGrpSpPr>
            <p:grpSpPr bwMode="auto">
              <a:xfrm>
                <a:off x="8988763" y="2208431"/>
                <a:ext cx="1153653" cy="1152000"/>
                <a:chOff x="8988763" y="2208431"/>
                <a:chExt cx="1153653" cy="1152000"/>
              </a:xfrm>
            </p:grpSpPr>
            <p:sp>
              <p:nvSpPr>
                <p:cNvPr id="270" name="Rectangle 269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271" name="Rectangle 270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272" name="Rectangle 271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273" name="Rectangle 272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274" name="Rectangle 273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75" name="Rectangle 274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76" name="Rectangle 275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77" name="Rectangle 276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78" name="Rectangle 277"/>
                <p:cNvSpPr/>
                <p:nvPr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4" name="Group 243"/>
            <p:cNvGrpSpPr/>
            <p:nvPr userDrawn="1"/>
          </p:nvGrpSpPr>
          <p:grpSpPr bwMode="auto">
            <a:xfrm>
              <a:off x="1900489" y="-11207"/>
              <a:ext cx="1145630" cy="1152000"/>
              <a:chOff x="8985885" y="2208431"/>
              <a:chExt cx="1153057" cy="1152000"/>
            </a:xfrm>
          </p:grpSpPr>
          <p:sp>
            <p:nvSpPr>
              <p:cNvPr id="257" name="Rectangle 256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258" name="Group 257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59" name="Rectangle 258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60" name="Rectangle 259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261" name="Rectangle 260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262" name="Rectangle 261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263" name="Rectangle 262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64" name="Rectangle 263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65" name="Rectangle 264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266" name="Rectangle 265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267" name="Rectangle 266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4" name="Group 3"/>
            <p:cNvGrpSpPr/>
            <p:nvPr userDrawn="1"/>
          </p:nvGrpSpPr>
          <p:grpSpPr bwMode="auto">
            <a:xfrm>
              <a:off x="762985" y="-11207"/>
              <a:ext cx="1141719" cy="1156798"/>
              <a:chOff x="762985" y="-11207"/>
              <a:chExt cx="1141719" cy="1156798"/>
            </a:xfrm>
          </p:grpSpPr>
          <p:sp>
            <p:nvSpPr>
              <p:cNvPr id="248" name="Rectangle 247"/>
              <p:cNvSpPr/>
              <p:nvPr userDrawn="1"/>
            </p:nvSpPr>
            <p:spPr bwMode="auto">
              <a:xfrm>
                <a:off x="762985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48000"/>
                </a:schemeClr>
              </a:solidFill>
              <a:ln>
                <a:noFill/>
              </a:ln>
            </p:spPr>
          </p:sp>
          <p:sp>
            <p:nvSpPr>
              <p:cNvPr id="249" name="Rectangle 248"/>
              <p:cNvSpPr/>
              <p:nvPr userDrawn="1"/>
            </p:nvSpPr>
            <p:spPr bwMode="auto">
              <a:xfrm>
                <a:off x="1142702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29000"/>
                </a:schemeClr>
              </a:solidFill>
              <a:ln>
                <a:noFill/>
              </a:ln>
            </p:spPr>
          </p:sp>
          <p:sp>
            <p:nvSpPr>
              <p:cNvPr id="250" name="Rectangle 249"/>
              <p:cNvSpPr/>
              <p:nvPr userDrawn="1"/>
            </p:nvSpPr>
            <p:spPr bwMode="auto">
              <a:xfrm>
                <a:off x="1523178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75000"/>
                  <a:alpha val="15999"/>
                </a:schemeClr>
              </a:solidFill>
              <a:ln>
                <a:noFill/>
              </a:ln>
            </p:spPr>
          </p:sp>
          <p:sp>
            <p:nvSpPr>
              <p:cNvPr id="251" name="Rectangle 250"/>
              <p:cNvSpPr/>
              <p:nvPr userDrawn="1"/>
            </p:nvSpPr>
            <p:spPr bwMode="auto">
              <a:xfrm>
                <a:off x="762985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3999"/>
                </a:schemeClr>
              </a:solidFill>
              <a:ln>
                <a:noFill/>
              </a:ln>
            </p:spPr>
          </p:sp>
          <p:sp>
            <p:nvSpPr>
              <p:cNvPr id="252" name="Rectangle 251"/>
              <p:cNvSpPr/>
              <p:nvPr userDrawn="1"/>
            </p:nvSpPr>
            <p:spPr bwMode="auto">
              <a:xfrm>
                <a:off x="1142702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23000"/>
                </a:schemeClr>
              </a:solidFill>
              <a:ln>
                <a:noFill/>
              </a:ln>
            </p:spPr>
          </p:sp>
          <p:sp>
            <p:nvSpPr>
              <p:cNvPr id="253" name="Rectangle 252"/>
              <p:cNvSpPr/>
              <p:nvPr userDrawn="1"/>
            </p:nvSpPr>
            <p:spPr bwMode="auto">
              <a:xfrm>
                <a:off x="1523178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26999"/>
                </a:schemeClr>
              </a:solidFill>
              <a:ln>
                <a:noFill/>
              </a:ln>
            </p:spPr>
          </p:sp>
          <p:sp>
            <p:nvSpPr>
              <p:cNvPr id="254" name="Rectangle 253"/>
              <p:cNvSpPr/>
              <p:nvPr userDrawn="1"/>
            </p:nvSpPr>
            <p:spPr bwMode="auto">
              <a:xfrm>
                <a:off x="765835" y="761590"/>
                <a:ext cx="381526" cy="383999"/>
              </a:xfrm>
              <a:prstGeom prst="rect">
                <a:avLst/>
              </a:prstGeom>
              <a:solidFill>
                <a:schemeClr val="accent2">
                  <a:lumMod val="75000"/>
                  <a:alpha val="65000"/>
                </a:schemeClr>
              </a:solidFill>
              <a:ln>
                <a:noFill/>
              </a:ln>
            </p:spPr>
          </p:sp>
          <p:sp>
            <p:nvSpPr>
              <p:cNvPr id="255" name="Rectangle 254"/>
              <p:cNvSpPr/>
              <p:nvPr userDrawn="1"/>
            </p:nvSpPr>
            <p:spPr bwMode="auto">
              <a:xfrm>
                <a:off x="1141651" y="756792"/>
                <a:ext cx="381526" cy="383999"/>
              </a:xfrm>
              <a:prstGeom prst="rect">
                <a:avLst/>
              </a:prstGeom>
              <a:solidFill>
                <a:schemeClr val="accent2">
                  <a:alpha val="0"/>
                </a:schemeClr>
              </a:solidFill>
              <a:ln>
                <a:noFill/>
              </a:ln>
            </p:spPr>
          </p:sp>
          <p:sp>
            <p:nvSpPr>
              <p:cNvPr id="256" name="Rectangle 255"/>
              <p:cNvSpPr/>
              <p:nvPr userDrawn="1"/>
            </p:nvSpPr>
            <p:spPr bwMode="auto">
              <a:xfrm>
                <a:off x="1522127" y="756792"/>
                <a:ext cx="381526" cy="383999"/>
              </a:xfrm>
              <a:prstGeom prst="rect">
                <a:avLst/>
              </a:prstGeom>
              <a:solidFill>
                <a:schemeClr val="accent6">
                  <a:lumMod val="75000"/>
                  <a:alpha val="57000"/>
                </a:schemeClr>
              </a:solidFill>
              <a:ln>
                <a:noFill/>
              </a:ln>
            </p:spPr>
          </p:sp>
        </p:grpSp>
        <p:grpSp>
          <p:nvGrpSpPr>
            <p:cNvPr id="352" name="Group 351"/>
            <p:cNvGrpSpPr/>
            <p:nvPr userDrawn="1"/>
          </p:nvGrpSpPr>
          <p:grpSpPr bwMode="auto">
            <a:xfrm>
              <a:off x="1" y="-7479"/>
              <a:ext cx="766505" cy="1148271"/>
              <a:chOff x="9367467" y="2208431"/>
              <a:chExt cx="771474" cy="1152000"/>
            </a:xfrm>
          </p:grpSpPr>
          <p:sp>
            <p:nvSpPr>
              <p:cNvPr id="354" name="Rectangle 353"/>
              <p:cNvSpPr/>
              <p:nvPr userDrawn="1"/>
            </p:nvSpPr>
            <p:spPr bwMode="auto">
              <a:xfrm>
                <a:off x="9367467" y="2592432"/>
                <a:ext cx="383999" cy="38399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60000"/>
                </a:schemeClr>
              </a:solidFill>
              <a:ln>
                <a:noFill/>
              </a:ln>
            </p:spPr>
          </p:sp>
          <p:sp>
            <p:nvSpPr>
              <p:cNvPr id="355" name="Rectangle 354"/>
              <p:cNvSpPr/>
              <p:nvPr userDrawn="1"/>
            </p:nvSpPr>
            <p:spPr bwMode="auto">
              <a:xfrm>
                <a:off x="9750410" y="2592432"/>
                <a:ext cx="383999" cy="38399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45000"/>
                </a:schemeClr>
              </a:solidFill>
              <a:ln>
                <a:noFill/>
              </a:ln>
            </p:spPr>
          </p:sp>
          <p:sp>
            <p:nvSpPr>
              <p:cNvPr id="357" name="Rectangle 356"/>
              <p:cNvSpPr/>
              <p:nvPr userDrawn="1"/>
            </p:nvSpPr>
            <p:spPr bwMode="auto">
              <a:xfrm>
                <a:off x="9371999" y="2208431"/>
                <a:ext cx="383999" cy="3839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358" name="Rectangle 357"/>
              <p:cNvSpPr/>
              <p:nvPr userDrawn="1"/>
            </p:nvSpPr>
            <p:spPr bwMode="auto">
              <a:xfrm>
                <a:off x="9754942" y="2208431"/>
                <a:ext cx="383999" cy="3839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</p:sp>
          <p:sp>
            <p:nvSpPr>
              <p:cNvPr id="360" name="Rectangle 359"/>
              <p:cNvSpPr/>
              <p:nvPr userDrawn="1"/>
            </p:nvSpPr>
            <p:spPr bwMode="auto">
              <a:xfrm>
                <a:off x="9370942" y="2976431"/>
                <a:ext cx="383999" cy="383999"/>
              </a:xfrm>
              <a:prstGeom prst="rect">
                <a:avLst/>
              </a:prstGeom>
              <a:solidFill>
                <a:schemeClr val="tx2">
                  <a:lumMod val="75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361" name="Rectangle 360"/>
              <p:cNvSpPr/>
              <p:nvPr userDrawn="1"/>
            </p:nvSpPr>
            <p:spPr bwMode="auto">
              <a:xfrm>
                <a:off x="9753885" y="2976431"/>
                <a:ext cx="383999" cy="383999"/>
              </a:xfrm>
              <a:prstGeom prst="rect">
                <a:avLst/>
              </a:prstGeom>
              <a:solidFill>
                <a:schemeClr val="tx2">
                  <a:lumMod val="75000"/>
                  <a:alpha val="20000"/>
                </a:schemeClr>
              </a:solidFill>
              <a:ln>
                <a:noFill/>
              </a:ln>
            </p:spPr>
          </p:sp>
        </p:grpSp>
      </p:grpSp>
      <p:sp>
        <p:nvSpPr>
          <p:cNvPr id="483" name="Rectangle 482"/>
          <p:cNvSpPr/>
          <p:nvPr userDrawn="1"/>
        </p:nvSpPr>
        <p:spPr bwMode="auto">
          <a:xfrm>
            <a:off x="11049447" y="6600570"/>
            <a:ext cx="1144157" cy="25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88" name="Rectangle 487"/>
          <p:cNvSpPr/>
          <p:nvPr userDrawn="1"/>
        </p:nvSpPr>
        <p:spPr bwMode="auto">
          <a:xfrm>
            <a:off x="11053358" y="6594997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</p:spPr>
      </p:sp>
      <p:sp>
        <p:nvSpPr>
          <p:cNvPr id="489" name="Rectangle 488"/>
          <p:cNvSpPr/>
          <p:nvPr userDrawn="1"/>
        </p:nvSpPr>
        <p:spPr bwMode="auto">
          <a:xfrm>
            <a:off x="11432935" y="6600570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90" name="Rectangle 489"/>
          <p:cNvSpPr/>
          <p:nvPr userDrawn="1"/>
        </p:nvSpPr>
        <p:spPr bwMode="auto">
          <a:xfrm>
            <a:off x="11813271" y="6600570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472" name="Rectangle 471"/>
          <p:cNvSpPr/>
          <p:nvPr userDrawn="1"/>
        </p:nvSpPr>
        <p:spPr bwMode="auto">
          <a:xfrm>
            <a:off x="9905290" y="6598214"/>
            <a:ext cx="1144157" cy="25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77" name="Rectangle 476"/>
          <p:cNvSpPr/>
          <p:nvPr userDrawn="1"/>
        </p:nvSpPr>
        <p:spPr bwMode="auto">
          <a:xfrm>
            <a:off x="9909199" y="6598214"/>
            <a:ext cx="381385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>
            <a:noFill/>
          </a:ln>
        </p:spPr>
      </p:sp>
      <p:sp>
        <p:nvSpPr>
          <p:cNvPr id="478" name="Rectangle 477"/>
          <p:cNvSpPr/>
          <p:nvPr userDrawn="1"/>
        </p:nvSpPr>
        <p:spPr bwMode="auto">
          <a:xfrm>
            <a:off x="10289537" y="6681515"/>
            <a:ext cx="381385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479" name="Rectangle 478"/>
          <p:cNvSpPr/>
          <p:nvPr userDrawn="1"/>
        </p:nvSpPr>
        <p:spPr bwMode="auto">
          <a:xfrm>
            <a:off x="10669114" y="6598214"/>
            <a:ext cx="381385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</p:sp>
      <p:sp>
        <p:nvSpPr>
          <p:cNvPr id="461" name="Rectangle 460"/>
          <p:cNvSpPr/>
          <p:nvPr userDrawn="1"/>
        </p:nvSpPr>
        <p:spPr bwMode="auto">
          <a:xfrm>
            <a:off x="8760083" y="6600570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66" name="Rectangle 465"/>
          <p:cNvSpPr/>
          <p:nvPr userDrawn="1"/>
        </p:nvSpPr>
        <p:spPr bwMode="auto">
          <a:xfrm>
            <a:off x="8763994" y="6594997"/>
            <a:ext cx="381385" cy="257430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</p:sp>
      <p:sp>
        <p:nvSpPr>
          <p:cNvPr id="467" name="Rectangle 466"/>
          <p:cNvSpPr/>
          <p:nvPr userDrawn="1"/>
        </p:nvSpPr>
        <p:spPr bwMode="auto">
          <a:xfrm>
            <a:off x="9150709" y="6594997"/>
            <a:ext cx="381385" cy="25743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</p:sp>
      <p:sp>
        <p:nvSpPr>
          <p:cNvPr id="468" name="Rectangle 467"/>
          <p:cNvSpPr/>
          <p:nvPr userDrawn="1"/>
        </p:nvSpPr>
        <p:spPr bwMode="auto">
          <a:xfrm>
            <a:off x="9521437" y="6597036"/>
            <a:ext cx="381385" cy="257430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</p:sp>
      <p:sp>
        <p:nvSpPr>
          <p:cNvPr id="450" name="Rectangle 449"/>
          <p:cNvSpPr/>
          <p:nvPr userDrawn="1"/>
        </p:nvSpPr>
        <p:spPr bwMode="auto">
          <a:xfrm>
            <a:off x="7618378" y="6598214"/>
            <a:ext cx="1144157" cy="255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455" name="Rectangle 454"/>
          <p:cNvSpPr/>
          <p:nvPr userDrawn="1"/>
        </p:nvSpPr>
        <p:spPr bwMode="auto">
          <a:xfrm>
            <a:off x="7622289" y="6598214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</p:sp>
      <p:sp>
        <p:nvSpPr>
          <p:cNvPr id="456" name="Rectangle 455"/>
          <p:cNvSpPr/>
          <p:nvPr userDrawn="1"/>
        </p:nvSpPr>
        <p:spPr bwMode="auto">
          <a:xfrm>
            <a:off x="8001866" y="6598214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57" name="Rectangle 456"/>
          <p:cNvSpPr/>
          <p:nvPr userDrawn="1"/>
        </p:nvSpPr>
        <p:spPr bwMode="auto">
          <a:xfrm>
            <a:off x="8382201" y="6598214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439" name="Rectangle 438"/>
          <p:cNvSpPr/>
          <p:nvPr userDrawn="1"/>
        </p:nvSpPr>
        <p:spPr bwMode="auto">
          <a:xfrm>
            <a:off x="6477385" y="6598214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44" name="Rectangle 443"/>
          <p:cNvSpPr/>
          <p:nvPr userDrawn="1"/>
        </p:nvSpPr>
        <p:spPr bwMode="auto">
          <a:xfrm>
            <a:off x="6481296" y="6598214"/>
            <a:ext cx="381385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3999"/>
            </a:schemeClr>
          </a:solidFill>
          <a:ln>
            <a:noFill/>
          </a:ln>
        </p:spPr>
      </p:sp>
      <p:sp>
        <p:nvSpPr>
          <p:cNvPr id="445" name="Rectangle 444"/>
          <p:cNvSpPr/>
          <p:nvPr userDrawn="1"/>
        </p:nvSpPr>
        <p:spPr bwMode="auto">
          <a:xfrm>
            <a:off x="6860871" y="6598214"/>
            <a:ext cx="381385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>
            <a:noFill/>
          </a:ln>
        </p:spPr>
      </p:sp>
      <p:sp>
        <p:nvSpPr>
          <p:cNvPr id="446" name="Rectangle 445"/>
          <p:cNvSpPr/>
          <p:nvPr userDrawn="1"/>
        </p:nvSpPr>
        <p:spPr bwMode="auto">
          <a:xfrm>
            <a:off x="7241207" y="6598214"/>
            <a:ext cx="381385" cy="257430"/>
          </a:xfrm>
          <a:prstGeom prst="rect">
            <a:avLst/>
          </a:prstGeom>
          <a:solidFill>
            <a:schemeClr val="accent4">
              <a:lumMod val="20000"/>
              <a:lumOff val="80000"/>
              <a:alpha val="26999"/>
            </a:schemeClr>
          </a:solidFill>
          <a:ln>
            <a:noFill/>
          </a:ln>
        </p:spPr>
      </p:sp>
      <p:sp>
        <p:nvSpPr>
          <p:cNvPr id="423" name="Rectangle 422"/>
          <p:cNvSpPr/>
          <p:nvPr userDrawn="1"/>
        </p:nvSpPr>
        <p:spPr bwMode="auto">
          <a:xfrm>
            <a:off x="5330857" y="6599709"/>
            <a:ext cx="1144157" cy="25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28" name="Rectangle 427"/>
          <p:cNvSpPr/>
          <p:nvPr userDrawn="1"/>
        </p:nvSpPr>
        <p:spPr bwMode="auto">
          <a:xfrm>
            <a:off x="5334768" y="6599709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</p:spPr>
      </p:sp>
      <p:sp>
        <p:nvSpPr>
          <p:cNvPr id="429" name="Rectangle 428"/>
          <p:cNvSpPr/>
          <p:nvPr userDrawn="1"/>
        </p:nvSpPr>
        <p:spPr bwMode="auto">
          <a:xfrm>
            <a:off x="5714343" y="6599709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30" name="Rectangle 429"/>
          <p:cNvSpPr/>
          <p:nvPr userDrawn="1"/>
        </p:nvSpPr>
        <p:spPr bwMode="auto">
          <a:xfrm>
            <a:off x="6094679" y="6599709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412" name="Rectangle 411"/>
          <p:cNvSpPr/>
          <p:nvPr userDrawn="1"/>
        </p:nvSpPr>
        <p:spPr bwMode="auto">
          <a:xfrm>
            <a:off x="4186699" y="6597353"/>
            <a:ext cx="1144157" cy="25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17" name="Rectangle 416"/>
          <p:cNvSpPr/>
          <p:nvPr userDrawn="1"/>
        </p:nvSpPr>
        <p:spPr bwMode="auto">
          <a:xfrm>
            <a:off x="4190610" y="6597353"/>
            <a:ext cx="381385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>
            <a:noFill/>
          </a:ln>
        </p:spPr>
      </p:sp>
      <p:sp>
        <p:nvSpPr>
          <p:cNvPr id="418" name="Rectangle 417"/>
          <p:cNvSpPr/>
          <p:nvPr userDrawn="1"/>
        </p:nvSpPr>
        <p:spPr bwMode="auto">
          <a:xfrm>
            <a:off x="4570186" y="6597353"/>
            <a:ext cx="381385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419" name="Rectangle 418"/>
          <p:cNvSpPr/>
          <p:nvPr userDrawn="1"/>
        </p:nvSpPr>
        <p:spPr bwMode="auto">
          <a:xfrm>
            <a:off x="4950522" y="6597353"/>
            <a:ext cx="381385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</p:sp>
      <p:sp>
        <p:nvSpPr>
          <p:cNvPr id="401" name="Rectangle 400"/>
          <p:cNvSpPr/>
          <p:nvPr userDrawn="1"/>
        </p:nvSpPr>
        <p:spPr bwMode="auto">
          <a:xfrm>
            <a:off x="3041491" y="6599709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06" name="Rectangle 405"/>
          <p:cNvSpPr/>
          <p:nvPr userDrawn="1"/>
        </p:nvSpPr>
        <p:spPr bwMode="auto">
          <a:xfrm>
            <a:off x="3045402" y="6599709"/>
            <a:ext cx="381385" cy="257430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</p:sp>
      <p:sp>
        <p:nvSpPr>
          <p:cNvPr id="407" name="Rectangle 406"/>
          <p:cNvSpPr/>
          <p:nvPr userDrawn="1"/>
        </p:nvSpPr>
        <p:spPr bwMode="auto">
          <a:xfrm>
            <a:off x="3424979" y="6599709"/>
            <a:ext cx="381385" cy="25743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</p:sp>
      <p:sp>
        <p:nvSpPr>
          <p:cNvPr id="408" name="Rectangle 407"/>
          <p:cNvSpPr/>
          <p:nvPr userDrawn="1"/>
        </p:nvSpPr>
        <p:spPr bwMode="auto">
          <a:xfrm>
            <a:off x="3805314" y="6599709"/>
            <a:ext cx="381385" cy="257430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</p:sp>
      <p:sp>
        <p:nvSpPr>
          <p:cNvPr id="390" name="Rectangle 389"/>
          <p:cNvSpPr/>
          <p:nvPr userDrawn="1"/>
        </p:nvSpPr>
        <p:spPr bwMode="auto">
          <a:xfrm>
            <a:off x="1899786" y="6597353"/>
            <a:ext cx="1144157" cy="255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395" name="Rectangle 394"/>
          <p:cNvSpPr/>
          <p:nvPr userDrawn="1"/>
        </p:nvSpPr>
        <p:spPr bwMode="auto">
          <a:xfrm>
            <a:off x="1903697" y="6597353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</p:sp>
      <p:sp>
        <p:nvSpPr>
          <p:cNvPr id="396" name="Rectangle 395"/>
          <p:cNvSpPr/>
          <p:nvPr userDrawn="1"/>
        </p:nvSpPr>
        <p:spPr bwMode="auto">
          <a:xfrm>
            <a:off x="2283274" y="6597353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397" name="Rectangle 396"/>
          <p:cNvSpPr/>
          <p:nvPr userDrawn="1"/>
        </p:nvSpPr>
        <p:spPr bwMode="auto">
          <a:xfrm>
            <a:off x="2663610" y="6597353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379" name="Rectangle 378"/>
          <p:cNvSpPr/>
          <p:nvPr userDrawn="1"/>
        </p:nvSpPr>
        <p:spPr bwMode="auto">
          <a:xfrm>
            <a:off x="758793" y="6597353"/>
            <a:ext cx="1144157" cy="2574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84" name="Rectangle 383"/>
          <p:cNvSpPr/>
          <p:nvPr userDrawn="1"/>
        </p:nvSpPr>
        <p:spPr bwMode="auto">
          <a:xfrm>
            <a:off x="762703" y="6597353"/>
            <a:ext cx="381385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3999"/>
            </a:schemeClr>
          </a:solidFill>
          <a:ln>
            <a:noFill/>
          </a:ln>
        </p:spPr>
      </p:sp>
      <p:sp>
        <p:nvSpPr>
          <p:cNvPr id="385" name="Rectangle 384"/>
          <p:cNvSpPr/>
          <p:nvPr userDrawn="1"/>
        </p:nvSpPr>
        <p:spPr bwMode="auto">
          <a:xfrm>
            <a:off x="1142281" y="6597353"/>
            <a:ext cx="381385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>
            <a:noFill/>
          </a:ln>
        </p:spPr>
      </p:sp>
      <p:sp>
        <p:nvSpPr>
          <p:cNvPr id="386" name="Rectangle 385"/>
          <p:cNvSpPr/>
          <p:nvPr userDrawn="1"/>
        </p:nvSpPr>
        <p:spPr bwMode="auto">
          <a:xfrm>
            <a:off x="1522615" y="6597353"/>
            <a:ext cx="381385" cy="257430"/>
          </a:xfrm>
          <a:prstGeom prst="rect">
            <a:avLst/>
          </a:prstGeom>
          <a:solidFill>
            <a:schemeClr val="accent4">
              <a:lumMod val="20000"/>
              <a:lumOff val="80000"/>
              <a:alpha val="26999"/>
            </a:schemeClr>
          </a:solidFill>
          <a:ln>
            <a:noFill/>
          </a:ln>
        </p:spPr>
      </p:sp>
      <p:sp>
        <p:nvSpPr>
          <p:cNvPr id="366" name="Rectangle 365"/>
          <p:cNvSpPr/>
          <p:nvPr userDrawn="1"/>
        </p:nvSpPr>
        <p:spPr bwMode="auto">
          <a:xfrm>
            <a:off x="-1" y="6599851"/>
            <a:ext cx="765171" cy="254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70" name="Rectangle 369"/>
          <p:cNvSpPr/>
          <p:nvPr userDrawn="1"/>
        </p:nvSpPr>
        <p:spPr bwMode="auto">
          <a:xfrm>
            <a:off x="4502" y="6599853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371" name="Rectangle 370"/>
          <p:cNvSpPr/>
          <p:nvPr userDrawn="1"/>
        </p:nvSpPr>
        <p:spPr bwMode="auto">
          <a:xfrm>
            <a:off x="384838" y="6599853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 bwMode="auto">
          <a:xfrm>
            <a:off x="609599" y="1340767"/>
            <a:ext cx="10972800" cy="460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 bwMode="auto">
          <a:xfrm>
            <a:off x="2676487" y="220639"/>
            <a:ext cx="6750078" cy="856127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54" name="Slide Number Placeholder 5"/>
          <p:cNvSpPr>
            <a:spLocks noGrp="1"/>
          </p:cNvSpPr>
          <p:nvPr userDrawn="1">
            <p:ph type="sldNum" sz="quarter" idx="4"/>
          </p:nvPr>
        </p:nvSpPr>
        <p:spPr bwMode="auto">
          <a:xfrm>
            <a:off x="5190395" y="6132835"/>
            <a:ext cx="952634" cy="36512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91974DF9-AD47-4691-BA21-BBFCE3637A9A}" type="slidenum">
              <a:rPr/>
              <a:t>‹#›</a:t>
            </a:fld>
            <a:endParaRPr/>
          </a:p>
        </p:txBody>
      </p:sp>
      <p:sp>
        <p:nvSpPr>
          <p:cNvPr id="151" name="Date Placeholder 3"/>
          <p:cNvSpPr>
            <a:spLocks noGrp="1"/>
          </p:cNvSpPr>
          <p:nvPr userDrawn="1">
            <p:ph type="dt" sz="half" idx="2"/>
          </p:nvPr>
        </p:nvSpPr>
        <p:spPr bwMode="auto">
          <a:xfrm>
            <a:off x="607261" y="610950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152" name="Footer Placeholder 4"/>
          <p:cNvSpPr>
            <a:spLocks noGrp="1"/>
          </p:cNvSpPr>
          <p:nvPr userDrawn="1">
            <p:ph type="ftr" sz="quarter" idx="3"/>
          </p:nvPr>
        </p:nvSpPr>
        <p:spPr bwMode="auto">
          <a:xfrm>
            <a:off x="7758885" y="6132835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>
        <a:spcBef>
          <a:spcPts val="0"/>
        </a:spcBef>
        <a:buNone/>
        <a:defRPr sz="3200" b="1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3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6" name="Picture Placeholder 25"/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/>
        </p:blipFill>
        <p:spPr bwMode="auto">
          <a:xfrm>
            <a:off x="143338" y="116631"/>
            <a:ext cx="11905322" cy="6590405"/>
          </a:xfrm>
          <a:prstGeom prst="rect">
            <a:avLst/>
          </a:prstGeom>
        </p:spPr>
      </p:pic>
      <p:pic>
        <p:nvPicPr>
          <p:cNvPr id="27" name="Picture Placeholder 26"/>
          <p:cNvPicPr>
            <a:picLocks noChangeAspect="1"/>
          </p:cNvPicPr>
          <p:nvPr/>
        </p:nvPicPr>
        <p:blipFill>
          <a:blip r:embed="rId15"/>
          <a:stretch/>
        </p:blipFill>
        <p:spPr bwMode="auto">
          <a:xfrm>
            <a:off x="-144693" y="-24174"/>
            <a:ext cx="12481386" cy="1538631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 bwMode="auto">
          <a:xfrm>
            <a:off x="4198007" y="1074073"/>
            <a:ext cx="3795982" cy="122679"/>
            <a:chOff x="1295466" y="3129578"/>
            <a:chExt cx="8009587" cy="326894"/>
          </a:xfrm>
          <a:solidFill>
            <a:srgbClr val="835A2D"/>
          </a:solidFill>
        </p:grpSpPr>
        <p:sp>
          <p:nvSpPr>
            <p:cNvPr id="78" name="Polyline 77"/>
            <p:cNvSpPr/>
            <p:nvPr userDrawn="1"/>
          </p:nvSpPr>
          <p:spPr bwMode="auto">
            <a:xfrm>
              <a:off x="1295466" y="3205633"/>
              <a:ext cx="3768482" cy="87393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79" name="Polyline 78"/>
            <p:cNvSpPr/>
            <p:nvPr userDrawn="1"/>
          </p:nvSpPr>
          <p:spPr bwMode="auto">
            <a:xfrm flipV="1">
              <a:off x="1295466" y="3290350"/>
              <a:ext cx="3768482" cy="87394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80" name="Овал 79"/>
            <p:cNvSpPr/>
            <p:nvPr userDrawn="1"/>
          </p:nvSpPr>
          <p:spPr bwMode="auto">
            <a:xfrm>
              <a:off x="4989841" y="3209049"/>
              <a:ext cx="167954" cy="167954"/>
            </a:xfrm>
            <a:prstGeom prst="ellipse">
              <a:avLst/>
            </a:prstGeom>
            <a:grpFill/>
            <a:ln>
              <a:noFill/>
            </a:ln>
          </p:spPr>
        </p:sp>
        <p:sp>
          <p:nvSpPr>
            <p:cNvPr id="81" name="Овал 80"/>
            <p:cNvSpPr/>
            <p:nvPr userDrawn="1"/>
          </p:nvSpPr>
          <p:spPr bwMode="auto">
            <a:xfrm>
              <a:off x="5170309" y="3129578"/>
              <a:ext cx="326894" cy="326894"/>
            </a:xfrm>
            <a:prstGeom prst="ellipse">
              <a:avLst/>
            </a:prstGeom>
            <a:grpFill/>
            <a:ln>
              <a:noFill/>
            </a:ln>
          </p:spPr>
        </p:sp>
        <p:grpSp>
          <p:nvGrpSpPr>
            <p:cNvPr id="82" name="Group 81"/>
            <p:cNvGrpSpPr/>
            <p:nvPr userDrawn="1"/>
          </p:nvGrpSpPr>
          <p:grpSpPr bwMode="auto">
            <a:xfrm flipH="1">
              <a:off x="5497203" y="3204294"/>
              <a:ext cx="3807850" cy="172111"/>
              <a:chOff x="1498666" y="3408833"/>
              <a:chExt cx="3862329" cy="172111"/>
            </a:xfrm>
            <a:grpFill/>
          </p:grpSpPr>
          <p:sp>
            <p:nvSpPr>
              <p:cNvPr id="83" name="Polyline 82"/>
              <p:cNvSpPr/>
              <p:nvPr userDrawn="1"/>
            </p:nvSpPr>
            <p:spPr bwMode="auto">
              <a:xfrm>
                <a:off x="1498666" y="3408833"/>
                <a:ext cx="3768482" cy="87393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84" name="Polyline 83"/>
              <p:cNvSpPr/>
              <p:nvPr userDrawn="1"/>
            </p:nvSpPr>
            <p:spPr bwMode="auto">
              <a:xfrm flipV="1">
                <a:off x="1498666" y="3493550"/>
                <a:ext cx="3768482" cy="87394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85" name="Овал 84"/>
              <p:cNvSpPr/>
              <p:nvPr userDrawn="1"/>
            </p:nvSpPr>
            <p:spPr bwMode="auto">
              <a:xfrm>
                <a:off x="5193041" y="3412249"/>
                <a:ext cx="167954" cy="167954"/>
              </a:xfrm>
              <a:prstGeom prst="ellipse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 bwMode="auto">
          <a:xfrm>
            <a:off x="2063551" y="274638"/>
            <a:ext cx="8064895" cy="803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911423" y="1772815"/>
            <a:ext cx="10369152" cy="4392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>
        <a:spcBef>
          <a:spcPts val="399"/>
        </a:spcBef>
        <a:buNone/>
        <a:defRPr sz="3200" b="1" cap="none" spc="0">
          <a:solidFill>
            <a:schemeClr val="accent2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55599" indent="-355599" algn="l" defTabSz="914400">
        <a:lnSpc>
          <a:spcPct val="100000"/>
        </a:lnSpc>
        <a:spcBef>
          <a:spcPts val="599"/>
        </a:spcBef>
        <a:spcAft>
          <a:spcPts val="0"/>
        </a:spcAft>
        <a:buClr>
          <a:schemeClr val="accent1"/>
        </a:buClr>
        <a:buFont typeface="Wingdings"/>
        <a:buChar char="v"/>
        <a:defRPr sz="2800" b="0" i="0" cap="none" spc="29">
          <a:solidFill>
            <a:srgbClr val="603636"/>
          </a:solidFill>
          <a:latin typeface="+mn-lt"/>
          <a:ea typeface="+mn-ea"/>
          <a:cs typeface="Arial"/>
        </a:defRPr>
      </a:lvl1pPr>
      <a:lvl2pPr marL="903287" indent="-355599" algn="l" defTabSz="914400">
        <a:lnSpc>
          <a:spcPct val="100000"/>
        </a:lnSpc>
        <a:spcBef>
          <a:spcPts val="1199"/>
        </a:spcBef>
        <a:buClr>
          <a:schemeClr val="accent1"/>
        </a:buClr>
        <a:buFont typeface="Courier New"/>
        <a:buChar char="o"/>
        <a:defRPr sz="2400">
          <a:solidFill>
            <a:srgbClr val="835A2D"/>
          </a:solidFill>
          <a:latin typeface="+mn-lt"/>
          <a:ea typeface="+mn-ea"/>
          <a:cs typeface="Arial"/>
        </a:defRPr>
      </a:lvl2pPr>
      <a:lvl3pPr marL="1258887" indent="-355599" algn="l" defTabSz="914400">
        <a:lnSpc>
          <a:spcPct val="100000"/>
        </a:lnSpc>
        <a:spcBef>
          <a:spcPts val="1199"/>
        </a:spcBef>
        <a:buClr>
          <a:schemeClr val="accent1"/>
        </a:buClr>
        <a:buFont typeface="Wingdings"/>
        <a:buChar char="v"/>
        <a:defRPr sz="2000">
          <a:solidFill>
            <a:srgbClr val="603636"/>
          </a:solidFill>
          <a:latin typeface="+mn-lt"/>
          <a:ea typeface="+mn-ea"/>
          <a:cs typeface="Arial"/>
        </a:defRPr>
      </a:lvl3pPr>
      <a:lvl4pPr marL="1614487" indent="-355599" algn="l" defTabSz="914400">
        <a:lnSpc>
          <a:spcPct val="100000"/>
        </a:lnSpc>
        <a:spcBef>
          <a:spcPts val="1199"/>
        </a:spcBef>
        <a:buClr>
          <a:schemeClr val="accent1"/>
        </a:buClr>
        <a:buFont typeface="Courier New"/>
        <a:buChar char="o"/>
        <a:defRPr sz="1800">
          <a:solidFill>
            <a:srgbClr val="835A2D"/>
          </a:solidFill>
          <a:latin typeface="+mn-lt"/>
          <a:ea typeface="+mn-ea"/>
          <a:cs typeface="Arial"/>
        </a:defRPr>
      </a:lvl4pPr>
      <a:lvl5pPr marL="2149474" indent="-355599" algn="l" defTabSz="914400">
        <a:lnSpc>
          <a:spcPct val="100000"/>
        </a:lnSpc>
        <a:spcBef>
          <a:spcPts val="1199"/>
        </a:spcBef>
        <a:buClr>
          <a:schemeClr val="accent1"/>
        </a:buClr>
        <a:buFont typeface="Wingdings"/>
        <a:buChar char="Ø"/>
        <a:defRPr sz="1800">
          <a:solidFill>
            <a:srgbClr val="603636"/>
          </a:solidFill>
          <a:latin typeface="+mn-lt"/>
          <a:ea typeface="+mn-ea"/>
          <a:cs typeface="Arial"/>
        </a:defRPr>
      </a:lvl5pPr>
      <a:lvl6pPr marL="0" indent="0" algn="ctr" defTabSz="914400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/>
          <p:cNvSpPr>
            <a:spLocks noChangeArrowheads="1" noGrp="1"/>
          </p:cNvSpPr>
          <p:nvPr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/>
          <p:cNvSpPr>
            <a:spLocks noChangeArrowheads="1" noGrp="1"/>
          </p:cNvSpPr>
          <p:nvPr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/>
          <p:cNvSpPr>
            <a:spLocks noChangeArrowheads="1" noGrp="1"/>
          </p:cNvSpPr>
          <p:nvPr userDrawn="1"/>
        </p:nvSpPr>
        <p:spPr bwMode="auto">
          <a:xfrm>
            <a:off x="1637457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1307329" name=""/>
          <p:cNvSpPr txBox="1"/>
          <p:nvPr/>
        </p:nvSpPr>
        <p:spPr bwMode="auto">
          <a:xfrm flipH="0" flipV="0">
            <a:off x="4976676" y="2910479"/>
            <a:ext cx="85700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Mobile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_rels/theme4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_rels/theme5.xml.rels><?xml version="1.0" encoding="UTF-8" standalone="yes"?><Relationships xmlns="http://schemas.openxmlformats.org/package/2006/relationships"></Relationships>
</file>

<file path=ppt/theme/_rels/theme6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Corn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assic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Basic">
  <a:themeElements>
    <a:clrScheme name="Color">
      <a:dk1>
        <a:srgbClr val="0F243E"/>
      </a:dk1>
      <a:lt1>
        <a:sysClr val="window" lastClr="FFFFFF"/>
      </a:lt1>
      <a:dk2>
        <a:srgbClr val="1F497D"/>
      </a:dk2>
      <a:lt2>
        <a:srgbClr val="EEECE1"/>
      </a:lt2>
      <a:accent1>
        <a:srgbClr val="0000FF"/>
      </a:accent1>
      <a:accent2>
        <a:srgbClr val="FE19FF"/>
      </a:accent2>
      <a:accent3>
        <a:srgbClr val="00B050"/>
      </a:accent3>
      <a:accent4>
        <a:srgbClr val="FF0000"/>
      </a:accent4>
      <a:accent5>
        <a:srgbClr val="4BACC6"/>
      </a:accent5>
      <a:accent6>
        <a:srgbClr val="FFFF00"/>
      </a:accent6>
      <a:hlink>
        <a:srgbClr val="548DD4"/>
      </a:hlink>
      <a:folHlink>
        <a:srgbClr val="FE19FF"/>
      </a:folHlink>
    </a:clrScheme>
    <a:fontScheme name="Classic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4.xml><?xml version="1.0" encoding="utf-8"?>
<a:theme xmlns:a="http://schemas.openxmlformats.org/drawingml/2006/main" xmlns:r="http://schemas.openxmlformats.org/officeDocument/2006/relationships" xmlns:p="http://schemas.openxmlformats.org/presentationml/2006/main" name="Classic">
  <a:themeElements>
    <a:clrScheme name="Classic">
      <a:dk1>
        <a:sysClr val="windowText" lastClr="000000"/>
      </a:dk1>
      <a:lt1>
        <a:srgbClr val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lassic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blipFill>
          <a:blip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/>
        </a:gradFill>
      </a:bgFillStyleLst>
    </a:fmtScheme>
  </a:themeElements>
  <a:objectDefaults/>
</a:theme>
</file>

<file path=ppt/theme/theme5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assic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6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onlyoffice/8.1.0.169</Application>
  <DocSecurity>0</DocSecurity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Theme 1</vt:lpstr>
      <vt:lpstr>Theme 2</vt:lpstr>
      <vt:lpstr>Theme 3</vt:lpstr>
      <vt:lpstr>Theme 4</vt:lpstr>
      <vt:lpstr>Theme 5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Marcelo Henrique</cp:lastModifiedBy>
  <cp:revision>2</cp:revision>
  <dcterms:created xsi:type="dcterms:W3CDTF">2006-08-16T00:00:00Z</dcterms:created>
  <dcterms:modified xsi:type="dcterms:W3CDTF">2024-10-22T13:26:15Z</dcterms:modified>
  <cp:category/>
  <cp:contentStatus/>
  <cp:version/>
</cp:coreProperties>
</file>