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72" r:id="rId13"/>
    <p:sldId id="273" r:id="rId14"/>
    <p:sldId id="271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91" r:id="rId28"/>
    <p:sldId id="288" r:id="rId29"/>
    <p:sldId id="292" r:id="rId30"/>
    <p:sldId id="293" r:id="rId31"/>
    <p:sldId id="295" r:id="rId32"/>
    <p:sldId id="297" r:id="rId33"/>
    <p:sldId id="299" r:id="rId34"/>
    <p:sldId id="298" r:id="rId35"/>
    <p:sldId id="300" r:id="rId36"/>
    <p:sldId id="294" r:id="rId37"/>
    <p:sldId id="296" r:id="rId38"/>
    <p:sldId id="301" r:id="rId39"/>
    <p:sldId id="314" r:id="rId40"/>
    <p:sldId id="316" r:id="rId41"/>
    <p:sldId id="319" r:id="rId42"/>
    <p:sldId id="317" r:id="rId43"/>
    <p:sldId id="320" r:id="rId44"/>
    <p:sldId id="321" r:id="rId45"/>
    <p:sldId id="318" r:id="rId46"/>
    <p:sldId id="322" r:id="rId47"/>
    <p:sldId id="323" r:id="rId48"/>
    <p:sldId id="312" r:id="rId49"/>
    <p:sldId id="302" r:id="rId50"/>
    <p:sldId id="303" r:id="rId51"/>
    <p:sldId id="306" r:id="rId52"/>
    <p:sldId id="305" r:id="rId53"/>
    <p:sldId id="304" r:id="rId54"/>
    <p:sldId id="308" r:id="rId55"/>
    <p:sldId id="307" r:id="rId56"/>
    <p:sldId id="309" r:id="rId57"/>
    <p:sldId id="310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5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47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0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7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5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6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03B-76F2-4910-8D8B-6F6F73051504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AD5A-8508-4491-9EFA-AB227743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71600" y="2490510"/>
            <a:ext cx="864096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00" dirty="0">
                <a:ea typeface="Arial Unicode MS" pitchFamily="34" charset="-120"/>
                <a:cs typeface="Consolas" pitchFamily="49" charset="0"/>
              </a:rPr>
              <a:t>x</a:t>
            </a:r>
            <a:endParaRPr lang="zh-TW" altLang="en-US" sz="34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4277573"/>
            <a:ext cx="864096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5</a:t>
            </a:r>
            <a:endParaRPr lang="zh-TW" altLang="en-US" sz="3000" dirty="0"/>
          </a:p>
        </p:txBody>
      </p:sp>
      <p:sp>
        <p:nvSpPr>
          <p:cNvPr id="4" name="橢圓 3"/>
          <p:cNvSpPr/>
          <p:nvPr/>
        </p:nvSpPr>
        <p:spPr>
          <a:xfrm>
            <a:off x="3131840" y="2492895"/>
            <a:ext cx="864096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00" dirty="0" smtClean="0">
                <a:ea typeface="Arial Unicode MS" pitchFamily="34" charset="-120"/>
                <a:cs typeface="Consolas" pitchFamily="49" charset="0"/>
              </a:rPr>
              <a:t>y</a:t>
            </a:r>
            <a:endParaRPr lang="zh-TW" altLang="en-US" sz="34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4277573"/>
            <a:ext cx="864096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/>
              <a:t>5</a:t>
            </a:r>
            <a:endParaRPr lang="zh-TW" altLang="en-US" sz="3000" dirty="0"/>
          </a:p>
        </p:txBody>
      </p:sp>
      <p:cxnSp>
        <p:nvCxnSpPr>
          <p:cNvPr id="7" name="直線單箭頭接點 6"/>
          <p:cNvCxnSpPr>
            <a:stCxn id="2" idx="4"/>
            <a:endCxn id="3" idx="0"/>
          </p:cNvCxnSpPr>
          <p:nvPr/>
        </p:nvCxnSpPr>
        <p:spPr>
          <a:xfrm>
            <a:off x="1403648" y="3354606"/>
            <a:ext cx="0" cy="9229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563888" y="3354605"/>
            <a:ext cx="0" cy="9229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971600" y="775792"/>
            <a:ext cx="2952328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 err="1" smtClean="0">
                <a:cs typeface="Consolas" pitchFamily="49" charset="0"/>
              </a:rPr>
              <a:t>var</a:t>
            </a:r>
            <a:r>
              <a:rPr lang="en-US" altLang="zh-TW" sz="2600" dirty="0" smtClean="0">
                <a:cs typeface="Consolas" pitchFamily="49" charset="0"/>
              </a:rPr>
              <a:t> y = x;</a:t>
            </a:r>
            <a:endParaRPr lang="zh-TW" altLang="en-US" sz="2600" dirty="0">
              <a:cs typeface="Consolas" pitchFamily="49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051720" y="4277573"/>
            <a:ext cx="936104" cy="60549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endParaRPr lang="zh-TW" altLang="en-US" dirty="0"/>
          </a:p>
        </p:txBody>
      </p:sp>
      <p:sp>
        <p:nvSpPr>
          <p:cNvPr id="12" name="流程圖: 替代處理程序 11"/>
          <p:cNvSpPr/>
          <p:nvPr/>
        </p:nvSpPr>
        <p:spPr>
          <a:xfrm>
            <a:off x="467544" y="332656"/>
            <a:ext cx="504056" cy="4320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39680" y="2490510"/>
            <a:ext cx="864096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00" dirty="0">
                <a:ea typeface="Arial Unicode MS" pitchFamily="34" charset="-120"/>
                <a:cs typeface="Consolas" pitchFamily="49" charset="0"/>
              </a:rPr>
              <a:t>x</a:t>
            </a:r>
            <a:endParaRPr lang="zh-TW" altLang="en-US" sz="34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9680" y="4277573"/>
            <a:ext cx="864096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67872" y="2498665"/>
            <a:ext cx="864096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400" dirty="0" smtClean="0">
                <a:ea typeface="Arial Unicode MS" pitchFamily="34" charset="-120"/>
                <a:cs typeface="Consolas" pitchFamily="49" charset="0"/>
              </a:rPr>
              <a:t>y</a:t>
            </a:r>
            <a:endParaRPr lang="zh-TW" altLang="en-US" sz="34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67872" y="4283343"/>
            <a:ext cx="864096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>
                <a:solidFill>
                  <a:schemeClr val="tx1"/>
                </a:solidFill>
              </a:rPr>
              <a:t>5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3" idx="4"/>
            <a:endCxn id="14" idx="0"/>
          </p:cNvCxnSpPr>
          <p:nvPr/>
        </p:nvCxnSpPr>
        <p:spPr>
          <a:xfrm>
            <a:off x="5971728" y="3354606"/>
            <a:ext cx="0" cy="9229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699920" y="3360375"/>
            <a:ext cx="0" cy="9229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5539680" y="775792"/>
            <a:ext cx="2952328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 smtClean="0">
                <a:cs typeface="Consolas" pitchFamily="49" charset="0"/>
              </a:rPr>
              <a:t>x = 10;</a:t>
            </a:r>
            <a:endParaRPr lang="zh-TW" altLang="en-US" sz="2600" dirty="0">
              <a:cs typeface="Consolas" pitchFamily="49" charset="0"/>
            </a:endParaRPr>
          </a:p>
        </p:txBody>
      </p:sp>
      <p:sp>
        <p:nvSpPr>
          <p:cNvPr id="21" name="流程圖: 替代處理程序 20"/>
          <p:cNvSpPr/>
          <p:nvPr/>
        </p:nvSpPr>
        <p:spPr>
          <a:xfrm>
            <a:off x="5035624" y="332656"/>
            <a:ext cx="504056" cy="4320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字方塊 21"/>
          <p:cNvSpPr txBox="1"/>
          <p:nvPr/>
        </p:nvSpPr>
        <p:spPr>
          <a:xfrm rot="21340008">
            <a:off x="6957569" y="2135723"/>
            <a:ext cx="16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不關我的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1400" dirty="0"/>
              <a:t>♪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4572000" y="332656"/>
            <a:ext cx="0" cy="53285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483768" y="2060848"/>
            <a:ext cx="1080120" cy="1368152"/>
            <a:chOff x="2123728" y="1844824"/>
            <a:chExt cx="1080120" cy="1368152"/>
          </a:xfrm>
        </p:grpSpPr>
        <p:sp>
          <p:nvSpPr>
            <p:cNvPr id="3" name="矩形 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 smtClean="0"/>
                <a:t>5</a:t>
              </a:r>
              <a:endParaRPr lang="zh-TW" altLang="en-US" sz="30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110608" y="2060848"/>
            <a:ext cx="1080120" cy="1368152"/>
            <a:chOff x="2123728" y="1844824"/>
            <a:chExt cx="1080120" cy="1368152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“Hello”</a:t>
              </a:r>
              <a:endParaRPr lang="zh-TW" altLang="en-US" sz="20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706076" y="2060848"/>
            <a:ext cx="1080120" cy="1368152"/>
            <a:chOff x="2123728" y="1844824"/>
            <a:chExt cx="1080120" cy="1368152"/>
          </a:xfrm>
        </p:grpSpPr>
        <p:sp>
          <p:nvSpPr>
            <p:cNvPr id="15" name="矩形 14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”, money: 250}</a:t>
              </a:r>
              <a:endParaRPr lang="zh-TW" altLang="en-US" sz="1400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55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51720" y="1324642"/>
            <a:ext cx="1080120" cy="2120484"/>
            <a:chOff x="2123728" y="1092492"/>
            <a:chExt cx="1080120" cy="2120484"/>
          </a:xfrm>
        </p:grpSpPr>
        <p:sp>
          <p:nvSpPr>
            <p:cNvPr id="3" name="矩形 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 smtClean="0"/>
                <a:t>5</a:t>
              </a:r>
              <a:endParaRPr lang="zh-TW" altLang="en-US" sz="30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78560" y="1324642"/>
            <a:ext cx="1080120" cy="2120484"/>
            <a:chOff x="2123728" y="1092492"/>
            <a:chExt cx="1080120" cy="2120484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“Hello”</a:t>
              </a:r>
              <a:endParaRPr lang="zh-TW" altLang="en-US" sz="20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30012" y="1324642"/>
            <a:ext cx="1368152" cy="2138131"/>
            <a:chOff x="1961660" y="1074845"/>
            <a:chExt cx="1368152" cy="2138131"/>
          </a:xfrm>
        </p:grpSpPr>
        <p:sp>
          <p:nvSpPr>
            <p:cNvPr id="11" name="矩形 10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61660" y="1074845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832140" y="3589142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68144" y="39445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591780" y="358914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627784" y="39445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b="1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211960" y="358914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83968" y="39445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b="1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2051720" y="4725144"/>
            <a:ext cx="1080120" cy="1368152"/>
            <a:chOff x="2123728" y="1844824"/>
            <a:chExt cx="1080120" cy="1368152"/>
          </a:xfrm>
        </p:grpSpPr>
        <p:sp>
          <p:nvSpPr>
            <p:cNvPr id="43" name="矩形 4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 smtClean="0"/>
                <a:t>5</a:t>
              </a:r>
              <a:endParaRPr lang="zh-TW" altLang="en-US" sz="30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678560" y="4725144"/>
            <a:ext cx="1080120" cy="1368152"/>
            <a:chOff x="2123728" y="1844824"/>
            <a:chExt cx="1080120" cy="1368152"/>
          </a:xfrm>
        </p:grpSpPr>
        <p:sp>
          <p:nvSpPr>
            <p:cNvPr id="46" name="矩形 45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“Hello”</a:t>
              </a:r>
              <a:endParaRPr lang="zh-TW" altLang="en-US" sz="2000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5274028" y="4725144"/>
            <a:ext cx="1080120" cy="1368152"/>
            <a:chOff x="2123728" y="1844824"/>
            <a:chExt cx="1080120" cy="1368152"/>
          </a:xfrm>
        </p:grpSpPr>
        <p:sp>
          <p:nvSpPr>
            <p:cNvPr id="49" name="矩形 48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”, money: 250}</a:t>
              </a:r>
              <a:endParaRPr lang="zh-TW" altLang="en-US" sz="14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51720" y="1324642"/>
            <a:ext cx="1080120" cy="2120484"/>
            <a:chOff x="2123728" y="1092492"/>
            <a:chExt cx="1080120" cy="2120484"/>
          </a:xfrm>
        </p:grpSpPr>
        <p:sp>
          <p:nvSpPr>
            <p:cNvPr id="3" name="矩形 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b="1" dirty="0" smtClean="0"/>
                <a:t>5</a:t>
              </a:r>
              <a:endParaRPr lang="zh-TW" altLang="en-US" sz="30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78560" y="1324642"/>
            <a:ext cx="1080120" cy="2120484"/>
            <a:chOff x="2123728" y="1092492"/>
            <a:chExt cx="1080120" cy="2120484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“Hello”</a:t>
              </a:r>
              <a:endParaRPr lang="zh-TW" altLang="en-US" sz="20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30012" y="1324642"/>
            <a:ext cx="1368152" cy="2138131"/>
            <a:chOff x="1961660" y="1074845"/>
            <a:chExt cx="1368152" cy="2138131"/>
          </a:xfrm>
        </p:grpSpPr>
        <p:sp>
          <p:nvSpPr>
            <p:cNvPr id="11" name="矩形 10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61660" y="1074845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832140" y="3589142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68144" y="39445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5274028" y="4725144"/>
            <a:ext cx="1080120" cy="1368152"/>
            <a:chOff x="2123728" y="1844824"/>
            <a:chExt cx="1080120" cy="1368152"/>
          </a:xfrm>
        </p:grpSpPr>
        <p:sp>
          <p:nvSpPr>
            <p:cNvPr id="49" name="矩形 48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”, money: 250}</a:t>
              </a:r>
              <a:endParaRPr lang="zh-TW" altLang="en-US" sz="14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5118408" y="1167334"/>
            <a:ext cx="1368152" cy="2138131"/>
            <a:chOff x="1961660" y="1074845"/>
            <a:chExt cx="1368152" cy="2138131"/>
          </a:xfrm>
        </p:grpSpPr>
        <p:sp>
          <p:nvSpPr>
            <p:cNvPr id="11" name="矩形 10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0x094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61660" y="1074845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直線單箭頭接點 18"/>
          <p:cNvCxnSpPr>
            <a:endCxn id="22" idx="0"/>
          </p:cNvCxnSpPr>
          <p:nvPr/>
        </p:nvCxnSpPr>
        <p:spPr>
          <a:xfrm>
            <a:off x="5820536" y="3465620"/>
            <a:ext cx="792465" cy="114438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390938" y="36684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4578725" y="4601622"/>
            <a:ext cx="1080120" cy="1368152"/>
            <a:chOff x="2123728" y="1844824"/>
            <a:chExt cx="1080120" cy="1368152"/>
          </a:xfrm>
        </p:grpSpPr>
        <p:sp>
          <p:nvSpPr>
            <p:cNvPr id="49" name="矩形 48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”, money: 250}</a:t>
              </a:r>
              <a:endParaRPr lang="zh-TW" altLang="en-US" sz="14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072941" y="4610006"/>
            <a:ext cx="1080120" cy="1368152"/>
            <a:chOff x="2123728" y="1844824"/>
            <a:chExt cx="1080120" cy="1368152"/>
          </a:xfrm>
        </p:grpSpPr>
        <p:sp>
          <p:nvSpPr>
            <p:cNvPr id="22" name="矩形 21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“John”}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431" y1="11832" x2="39431" y2="11832"/>
                        <a14:foregroundMark x1="27236" y1="59924" x2="27236" y2="59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4" y="4241582"/>
            <a:ext cx="523503" cy="55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群組 27"/>
          <p:cNvGrpSpPr/>
          <p:nvPr/>
        </p:nvGrpSpPr>
        <p:grpSpPr>
          <a:xfrm>
            <a:off x="1259632" y="1167334"/>
            <a:ext cx="1368152" cy="2138131"/>
            <a:chOff x="1961660" y="1074845"/>
            <a:chExt cx="1368152" cy="2138131"/>
          </a:xfrm>
        </p:grpSpPr>
        <p:sp>
          <p:nvSpPr>
            <p:cNvPr id="29" name="矩形 28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/>
                <a:t>undefined</a:t>
              </a:r>
              <a:endParaRPr lang="zh-TW" altLang="en-US" sz="16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961660" y="1074845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403648" y="4567836"/>
            <a:ext cx="1080120" cy="1368152"/>
            <a:chOff x="2123728" y="1844824"/>
            <a:chExt cx="1080120" cy="1368152"/>
          </a:xfrm>
        </p:grpSpPr>
        <p:sp>
          <p:nvSpPr>
            <p:cNvPr id="35" name="矩形 34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”, money: 250}</a:t>
              </a:r>
              <a:endParaRPr lang="zh-TW" altLang="en-US" sz="1400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431" y1="11832" x2="39431" y2="11832"/>
                        <a14:foregroundMark x1="27236" y1="59924" x2="27236" y2="59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48" y="4289060"/>
            <a:ext cx="523503" cy="55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0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0" name="直線單箭頭接點 29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2735796" y="232244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sz="1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/>
                <a:t>undefined</a:t>
              </a:r>
              <a:endParaRPr lang="zh-TW" altLang="en-US" sz="16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單箭頭接點 22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1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" name="弧形接點 8"/>
          <p:cNvCxnSpPr/>
          <p:nvPr/>
        </p:nvCxnSpPr>
        <p:spPr>
          <a:xfrm rot="16200000" flipH="1">
            <a:off x="915956" y="3733396"/>
            <a:ext cx="2016224" cy="25530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187624" y="34290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0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V="1">
            <a:off x="2876537" y="2852936"/>
            <a:ext cx="831367" cy="172819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501820" y="353236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sz="1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6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XXX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V="1">
            <a:off x="2876537" y="2852936"/>
            <a:ext cx="831367" cy="172819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9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V="1">
            <a:off x="2876537" y="2852936"/>
            <a:ext cx="831367" cy="172819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3779912" y="4689347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“XXX”}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1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7556968" y="2257462"/>
            <a:ext cx="942695" cy="447570"/>
            <a:chOff x="4421393" y="4997654"/>
            <a:chExt cx="942695" cy="447570"/>
          </a:xfrm>
        </p:grpSpPr>
        <p:sp>
          <p:nvSpPr>
            <p:cNvPr id="45" name="爆炸 1 44"/>
            <p:cNvSpPr/>
            <p:nvPr/>
          </p:nvSpPr>
          <p:spPr>
            <a:xfrm>
              <a:off x="4603576" y="4997654"/>
              <a:ext cx="616496" cy="447570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421393" y="5216624"/>
              <a:ext cx="94269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橢圓 1"/>
          <p:cNvSpPr/>
          <p:nvPr/>
        </p:nvSpPr>
        <p:spPr>
          <a:xfrm>
            <a:off x="477736" y="2486128"/>
            <a:ext cx="1728192" cy="7897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ea typeface="Arial Unicode MS" pitchFamily="34" charset="-120"/>
                <a:cs typeface="Consolas" pitchFamily="49" charset="0"/>
              </a:rPr>
              <a:t>person1</a:t>
            </a:r>
            <a:endParaRPr lang="zh-TW" altLang="en-US" sz="20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4277572"/>
            <a:ext cx="2232248" cy="72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{ money: 111 }</a:t>
            </a:r>
            <a:endParaRPr lang="zh-TW" altLang="en-US" sz="2000" dirty="0"/>
          </a:p>
        </p:txBody>
      </p:sp>
      <p:cxnSp>
        <p:nvCxnSpPr>
          <p:cNvPr id="7" name="直線單箭頭接點 6"/>
          <p:cNvCxnSpPr>
            <a:stCxn id="2" idx="4"/>
            <a:endCxn id="3" idx="0"/>
          </p:cNvCxnSpPr>
          <p:nvPr/>
        </p:nvCxnSpPr>
        <p:spPr>
          <a:xfrm>
            <a:off x="1341832" y="3275829"/>
            <a:ext cx="1033924" cy="1001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25" idx="4"/>
            <a:endCxn id="3" idx="0"/>
          </p:cNvCxnSpPr>
          <p:nvPr/>
        </p:nvCxnSpPr>
        <p:spPr>
          <a:xfrm flipH="1">
            <a:off x="2375756" y="3275830"/>
            <a:ext cx="1188132" cy="1001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971600" y="775792"/>
            <a:ext cx="2952328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cs typeface="Consolas" pitchFamily="49" charset="0"/>
              </a:rPr>
              <a:t>var</a:t>
            </a:r>
            <a:r>
              <a:rPr lang="en-US" altLang="zh-TW" dirty="0" smtClean="0">
                <a:cs typeface="Consolas" pitchFamily="49" charset="0"/>
              </a:rPr>
              <a:t> person2 = person1;</a:t>
            </a:r>
            <a:endParaRPr lang="zh-TW" altLang="en-US" dirty="0">
              <a:cs typeface="Consolas" pitchFamily="49" charset="0"/>
            </a:endParaRPr>
          </a:p>
        </p:txBody>
      </p:sp>
      <p:sp>
        <p:nvSpPr>
          <p:cNvPr id="12" name="流程圖: 替代處理程序 11"/>
          <p:cNvSpPr/>
          <p:nvPr/>
        </p:nvSpPr>
        <p:spPr>
          <a:xfrm>
            <a:off x="467544" y="332656"/>
            <a:ext cx="504056" cy="4320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221616" y="775792"/>
            <a:ext cx="2952328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cs typeface="Consolas" pitchFamily="49" charset="0"/>
              </a:rPr>
              <a:t>person1.money = 222;</a:t>
            </a:r>
            <a:endParaRPr lang="zh-TW" altLang="en-US" dirty="0">
              <a:cs typeface="Consolas" pitchFamily="49" charset="0"/>
            </a:endParaRPr>
          </a:p>
        </p:txBody>
      </p:sp>
      <p:sp>
        <p:nvSpPr>
          <p:cNvPr id="21" name="流程圖: 替代處理程序 20"/>
          <p:cNvSpPr/>
          <p:nvPr/>
        </p:nvSpPr>
        <p:spPr>
          <a:xfrm>
            <a:off x="4717560" y="332656"/>
            <a:ext cx="504056" cy="4320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699792" y="2486129"/>
            <a:ext cx="1728192" cy="7897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ea typeface="Arial Unicode MS" pitchFamily="34" charset="-120"/>
                <a:cs typeface="Consolas" pitchFamily="49" charset="0"/>
              </a:rPr>
              <a:t>person2</a:t>
            </a:r>
            <a:endParaRPr lang="zh-TW" altLang="en-US" sz="20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163416" y="35920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zh-TW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942164" y="2501650"/>
            <a:ext cx="1728192" cy="7897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ea typeface="Arial Unicode MS" pitchFamily="34" charset="-120"/>
                <a:cs typeface="Consolas" pitchFamily="49" charset="0"/>
              </a:rPr>
              <a:t>person1</a:t>
            </a:r>
            <a:endParaRPr lang="zh-TW" altLang="en-US" sz="20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24060" y="4293094"/>
            <a:ext cx="2232248" cy="72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{ money: 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222</a:t>
            </a:r>
            <a:r>
              <a:rPr lang="en-US" altLang="zh-TW" sz="2000" dirty="0" smtClean="0"/>
              <a:t> }</a:t>
            </a:r>
            <a:endParaRPr lang="zh-TW" altLang="en-US" sz="2000" dirty="0"/>
          </a:p>
        </p:txBody>
      </p:sp>
      <p:cxnSp>
        <p:nvCxnSpPr>
          <p:cNvPr id="40" name="直線單箭頭接點 39"/>
          <p:cNvCxnSpPr>
            <a:stCxn id="38" idx="4"/>
            <a:endCxn id="39" idx="0"/>
          </p:cNvCxnSpPr>
          <p:nvPr/>
        </p:nvCxnSpPr>
        <p:spPr>
          <a:xfrm>
            <a:off x="5806260" y="3291351"/>
            <a:ext cx="1033924" cy="1001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2" idx="4"/>
            <a:endCxn id="39" idx="0"/>
          </p:cNvCxnSpPr>
          <p:nvPr/>
        </p:nvCxnSpPr>
        <p:spPr>
          <a:xfrm flipH="1">
            <a:off x="6840184" y="3291352"/>
            <a:ext cx="1188132" cy="1001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164220" y="2501651"/>
            <a:ext cx="1728192" cy="7897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ea typeface="Arial Unicode MS" pitchFamily="34" charset="-120"/>
                <a:cs typeface="Consolas" pitchFamily="49" charset="0"/>
              </a:rPr>
              <a:t>person2</a:t>
            </a:r>
            <a:endParaRPr lang="zh-TW" altLang="en-US" sz="2000" dirty="0">
              <a:ea typeface="Arial Unicode MS" pitchFamily="34" charset="-120"/>
              <a:cs typeface="Consolas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 rot="262499">
            <a:off x="7258499" y="1853202"/>
            <a:ext cx="162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喵的被波及了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4572000" y="332656"/>
            <a:ext cx="0" cy="53285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268760"/>
            <a:ext cx="511256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3933057"/>
            <a:ext cx="410445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dirty="0" smtClean="0"/>
              <a:t>rename()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34349" y="4289237"/>
            <a:ext cx="1368152" cy="1541630"/>
            <a:chOff x="1961660" y="1671346"/>
            <a:chExt cx="1368152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0x096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259632" y="1804754"/>
            <a:ext cx="1368152" cy="1509245"/>
            <a:chOff x="1961660" y="1703731"/>
            <a:chExt cx="1368152" cy="1509245"/>
          </a:xfrm>
        </p:grpSpPr>
        <p:sp>
          <p:nvSpPr>
            <p:cNvPr id="27" name="矩形 26"/>
            <p:cNvSpPr/>
            <p:nvPr/>
          </p:nvSpPr>
          <p:spPr>
            <a:xfrm>
              <a:off x="2123728" y="2071902"/>
              <a:ext cx="1080120" cy="8530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961660" y="1703731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3779912" y="2204864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</a:t>
              </a:r>
              <a:r>
                <a:rPr lang="en-US" altLang="zh-TW" sz="1400" b="1" dirty="0" err="1" smtClean="0"/>
                <a:t>OneJar</a:t>
              </a:r>
              <a:r>
                <a:rPr lang="en-US" altLang="zh-TW" sz="1400" b="1" dirty="0" smtClean="0"/>
                <a:t>”}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3002501" y="5116091"/>
            <a:ext cx="70540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16200000">
            <a:off x="3167844" y="2089863"/>
            <a:ext cx="0" cy="10801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3779912" y="4689347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{name: “XXX”}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0x096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79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544616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3933057"/>
            <a:ext cx="4896544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createCar</a:t>
            </a:r>
            <a:r>
              <a:rPr lang="en-US" altLang="zh-TW" sz="1600" i="1" u="sng" dirty="0" smtClean="0"/>
              <a:t>()</a:t>
            </a:r>
            <a:endParaRPr lang="zh-TW" altLang="en-US" sz="1600" u="sng" dirty="0"/>
          </a:p>
        </p:txBody>
      </p:sp>
      <p:grpSp>
        <p:nvGrpSpPr>
          <p:cNvPr id="4" name="群組 3"/>
          <p:cNvGrpSpPr/>
          <p:nvPr/>
        </p:nvGrpSpPr>
        <p:grpSpPr>
          <a:xfrm>
            <a:off x="1535658" y="4206358"/>
            <a:ext cx="1504830" cy="1541630"/>
            <a:chOff x="1961660" y="1671346"/>
            <a:chExt cx="1504830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“BMW”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brandName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547664" y="2238367"/>
            <a:ext cx="1080120" cy="1130568"/>
            <a:chOff x="2123728" y="2082408"/>
            <a:chExt cx="1080120" cy="1130568"/>
          </a:xfrm>
        </p:grpSpPr>
        <p:sp>
          <p:nvSpPr>
            <p:cNvPr id="33" name="矩形 32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“BMW”</a:t>
              </a:r>
              <a:endParaRPr lang="zh-TW" altLang="en-US" sz="1400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弧形接點 30"/>
          <p:cNvCxnSpPr>
            <a:stCxn id="33" idx="1"/>
            <a:endCxn id="5" idx="1"/>
          </p:cNvCxnSpPr>
          <p:nvPr/>
        </p:nvCxnSpPr>
        <p:spPr>
          <a:xfrm rot="10800000" flipH="1" flipV="1">
            <a:off x="1547664" y="2659634"/>
            <a:ext cx="150062" cy="2373577"/>
          </a:xfrm>
          <a:prstGeom prst="curvedConnector3">
            <a:avLst>
              <a:gd name="adj1" fmla="val -152337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337686" y="356997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544616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3933057"/>
            <a:ext cx="4896544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createCar</a:t>
            </a:r>
            <a:r>
              <a:rPr lang="en-US" altLang="zh-TW" sz="1600" i="1" u="sng" dirty="0" smtClean="0"/>
              <a:t>()</a:t>
            </a:r>
            <a:endParaRPr lang="zh-TW" altLang="en-US" sz="1600" u="sng" dirty="0"/>
          </a:p>
        </p:txBody>
      </p:sp>
      <p:grpSp>
        <p:nvGrpSpPr>
          <p:cNvPr id="4" name="群組 3"/>
          <p:cNvGrpSpPr/>
          <p:nvPr/>
        </p:nvGrpSpPr>
        <p:grpSpPr>
          <a:xfrm>
            <a:off x="1535658" y="4206358"/>
            <a:ext cx="1504830" cy="1541630"/>
            <a:chOff x="1961660" y="1671346"/>
            <a:chExt cx="1504830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“BMW”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brandName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H="1">
            <a:off x="4352056" y="5066561"/>
            <a:ext cx="70540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3271936" y="4639817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{brand: “BMW”}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932040" y="4206358"/>
            <a:ext cx="1368152" cy="1541630"/>
            <a:chOff x="1961660" y="1671346"/>
            <a:chExt cx="1368152" cy="1541630"/>
          </a:xfrm>
        </p:grpSpPr>
        <p:sp>
          <p:nvSpPr>
            <p:cNvPr id="24" name="矩形 2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4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544616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3933057"/>
            <a:ext cx="4896544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createCar</a:t>
            </a:r>
            <a:r>
              <a:rPr lang="en-US" altLang="zh-TW" sz="1600" i="1" u="sng" dirty="0" smtClean="0"/>
              <a:t>()</a:t>
            </a:r>
            <a:endParaRPr lang="zh-TW" altLang="en-US" sz="1600" u="sng" dirty="0"/>
          </a:p>
        </p:txBody>
      </p:sp>
      <p:grpSp>
        <p:nvGrpSpPr>
          <p:cNvPr id="4" name="群組 3"/>
          <p:cNvGrpSpPr/>
          <p:nvPr/>
        </p:nvGrpSpPr>
        <p:grpSpPr>
          <a:xfrm>
            <a:off x="1535658" y="4206358"/>
            <a:ext cx="1504830" cy="1541630"/>
            <a:chOff x="1961660" y="1671346"/>
            <a:chExt cx="1504830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“BMW”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brandName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 flipH="1">
            <a:off x="4352056" y="5066561"/>
            <a:ext cx="70540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3271936" y="4639817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{brand: “BMW”}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932040" y="4206358"/>
            <a:ext cx="1368152" cy="1541630"/>
            <a:chOff x="1961660" y="1671346"/>
            <a:chExt cx="1368152" cy="1541630"/>
          </a:xfrm>
        </p:grpSpPr>
        <p:sp>
          <p:nvSpPr>
            <p:cNvPr id="24" name="矩形 2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410032" y="2043917"/>
            <a:ext cx="1368152" cy="1541630"/>
            <a:chOff x="1961660" y="1671346"/>
            <a:chExt cx="1368152" cy="1541630"/>
          </a:xfrm>
        </p:grpSpPr>
        <p:sp>
          <p:nvSpPr>
            <p:cNvPr id="17" name="矩形 1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myCar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弧形接點 26"/>
          <p:cNvCxnSpPr/>
          <p:nvPr/>
        </p:nvCxnSpPr>
        <p:spPr>
          <a:xfrm rot="16200000" flipV="1">
            <a:off x="5285676" y="3807975"/>
            <a:ext cx="1020920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34168" y="361445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線單箭頭接點 28"/>
          <p:cNvCxnSpPr>
            <a:stCxn id="22" idx="2"/>
          </p:cNvCxnSpPr>
          <p:nvPr/>
        </p:nvCxnSpPr>
        <p:spPr>
          <a:xfrm flipH="1">
            <a:off x="4352056" y="3585547"/>
            <a:ext cx="760104" cy="121160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544616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271936" y="4639817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{brand: “BMW”}</a:t>
              </a:r>
              <a:endParaRPr lang="zh-TW" altLang="en-US" sz="14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410032" y="2043917"/>
            <a:ext cx="1368152" cy="1541630"/>
            <a:chOff x="1961660" y="1671346"/>
            <a:chExt cx="1368152" cy="1541630"/>
          </a:xfrm>
        </p:grpSpPr>
        <p:sp>
          <p:nvSpPr>
            <p:cNvPr id="17" name="矩形 1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myCar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9" name="直線單箭頭接點 28"/>
          <p:cNvCxnSpPr>
            <a:stCxn id="22" idx="2"/>
          </p:cNvCxnSpPr>
          <p:nvPr/>
        </p:nvCxnSpPr>
        <p:spPr>
          <a:xfrm flipH="1">
            <a:off x="4352056" y="3585547"/>
            <a:ext cx="760104" cy="121160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76064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getSellTicketClosure</a:t>
            </a:r>
            <a:r>
              <a:rPr lang="en-US" altLang="zh-TW" sz="1600" i="1" u="sng" dirty="0" smtClean="0"/>
              <a:t>()</a:t>
            </a:r>
            <a:endParaRPr lang="zh-TW" altLang="en-US" sz="1600" u="sng" dirty="0"/>
          </a:p>
        </p:txBody>
      </p:sp>
      <p:grpSp>
        <p:nvGrpSpPr>
          <p:cNvPr id="4" name="群組 3"/>
          <p:cNvGrpSpPr/>
          <p:nvPr/>
        </p:nvGrpSpPr>
        <p:grpSpPr>
          <a:xfrm>
            <a:off x="1553867" y="2642454"/>
            <a:ext cx="1504830" cy="1541630"/>
            <a:chOff x="1961660" y="1671346"/>
            <a:chExt cx="1504830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559784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action(buyer){ …. }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直線單箭頭接點 28"/>
          <p:cNvCxnSpPr>
            <a:endCxn id="5" idx="3"/>
          </p:cNvCxnSpPr>
          <p:nvPr/>
        </p:nvCxnSpPr>
        <p:spPr>
          <a:xfrm flipH="1" flipV="1">
            <a:off x="2796055" y="3469308"/>
            <a:ext cx="1303789" cy="17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618032" y="3469308"/>
            <a:ext cx="70540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5198016" y="2609105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9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76064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getSellTicketClosure</a:t>
            </a:r>
            <a:r>
              <a:rPr lang="en-US" altLang="zh-TW" sz="1600" i="1" u="sng" dirty="0" smtClean="0"/>
              <a:t>()</a:t>
            </a:r>
            <a:endParaRPr lang="zh-TW" altLang="en-US" sz="1600" u="sng" dirty="0"/>
          </a:p>
        </p:txBody>
      </p:sp>
      <p:grpSp>
        <p:nvGrpSpPr>
          <p:cNvPr id="4" name="群組 3"/>
          <p:cNvGrpSpPr/>
          <p:nvPr/>
        </p:nvGrpSpPr>
        <p:grpSpPr>
          <a:xfrm>
            <a:off x="1553867" y="2642454"/>
            <a:ext cx="1504830" cy="1541630"/>
            <a:chOff x="1961660" y="1671346"/>
            <a:chExt cx="1504830" cy="154163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559784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action(buyer){ …. }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39904" y="4509120"/>
            <a:ext cx="1368152" cy="1541630"/>
            <a:chOff x="1961660" y="1671346"/>
            <a:chExt cx="1368152" cy="1541630"/>
          </a:xfrm>
        </p:grpSpPr>
        <p:sp>
          <p:nvSpPr>
            <p:cNvPr id="17" name="矩形 1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sellTicket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9" name="直線單箭頭接點 28"/>
          <p:cNvCxnSpPr>
            <a:endCxn id="5" idx="3"/>
          </p:cNvCxnSpPr>
          <p:nvPr/>
        </p:nvCxnSpPr>
        <p:spPr>
          <a:xfrm flipH="1" flipV="1">
            <a:off x="2796055" y="3469308"/>
            <a:ext cx="1303789" cy="17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618032" y="3469308"/>
            <a:ext cx="705403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5198016" y="2609105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6" name="弧形接點 35"/>
          <p:cNvCxnSpPr>
            <a:stCxn id="33" idx="3"/>
            <a:endCxn id="17" idx="3"/>
          </p:cNvCxnSpPr>
          <p:nvPr/>
        </p:nvCxnSpPr>
        <p:spPr>
          <a:xfrm flipH="1">
            <a:off x="5882092" y="3435959"/>
            <a:ext cx="558112" cy="1900015"/>
          </a:xfrm>
          <a:prstGeom prst="curvedConnector3">
            <a:avLst>
              <a:gd name="adj1" fmla="val -4096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59034" y="438596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576064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715935" y="3042564"/>
            <a:ext cx="1080120" cy="1141520"/>
            <a:chOff x="2123728" y="2071456"/>
            <a:chExt cx="1080120" cy="1141520"/>
          </a:xfrm>
        </p:grpSpPr>
        <p:sp>
          <p:nvSpPr>
            <p:cNvPr id="5" name="矩形 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559784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action(buyer){ …. }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39904" y="4509120"/>
            <a:ext cx="1368152" cy="1541630"/>
            <a:chOff x="1961660" y="1671346"/>
            <a:chExt cx="1368152" cy="1541630"/>
          </a:xfrm>
        </p:grpSpPr>
        <p:sp>
          <p:nvSpPr>
            <p:cNvPr id="17" name="矩形 1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sellTicket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9" name="直線單箭頭接點 28"/>
          <p:cNvCxnSpPr>
            <a:endCxn id="5" idx="3"/>
          </p:cNvCxnSpPr>
          <p:nvPr/>
        </p:nvCxnSpPr>
        <p:spPr>
          <a:xfrm flipH="1" flipV="1">
            <a:off x="2796055" y="3469308"/>
            <a:ext cx="1303789" cy="17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1"/>
            <a:endCxn id="23" idx="2"/>
          </p:cNvCxnSpPr>
          <p:nvPr/>
        </p:nvCxnSpPr>
        <p:spPr>
          <a:xfrm flipH="1" flipV="1">
            <a:off x="4099844" y="4173132"/>
            <a:ext cx="702128" cy="116284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43608" y="402656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0x001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82759"/>
              </p:ext>
            </p:extLst>
          </p:nvPr>
        </p:nvGraphicFramePr>
        <p:xfrm>
          <a:off x="755576" y="3356992"/>
          <a:ext cx="7440490" cy="64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“Hello”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“</a:t>
                      </a:r>
                      <a:r>
                        <a:rPr lang="en-US" altLang="zh-TW" sz="1300" dirty="0" err="1" smtClean="0"/>
                        <a:t>OneJar</a:t>
                      </a:r>
                      <a:r>
                        <a:rPr lang="en-US" altLang="zh-TW" sz="1300" dirty="0" smtClean="0"/>
                        <a:t>”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47664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0x002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3856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0x003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60744" y="40086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8816" y="400154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72000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0x023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92080" y="402656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0x024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50294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21761" y="400154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71254" y="400154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576064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576064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7370" y="2636912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576064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7370" y="2636912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51920" y="4650740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8" idx="2"/>
          </p:cNvCxnSpPr>
          <p:nvPr/>
        </p:nvCxnSpPr>
        <p:spPr>
          <a:xfrm flipV="1">
            <a:off x="4406427" y="4178542"/>
            <a:ext cx="116307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4031940" y="3645024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576064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7370" y="2636912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2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51920" y="4650740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076056" y="4642356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8" idx="2"/>
          </p:cNvCxnSpPr>
          <p:nvPr/>
        </p:nvCxnSpPr>
        <p:spPr>
          <a:xfrm flipV="1">
            <a:off x="4406427" y="4178542"/>
            <a:ext cx="116307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28" idx="2"/>
          </p:cNvCxnSpPr>
          <p:nvPr/>
        </p:nvCxnSpPr>
        <p:spPr>
          <a:xfrm flipH="1" flipV="1">
            <a:off x="5569498" y="4178542"/>
            <a:ext cx="50287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4031940" y="3645024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211960" y="3573016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576064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7370" y="2636912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51920" y="4650740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076056" y="4642356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8" idx="2"/>
          </p:cNvCxnSpPr>
          <p:nvPr/>
        </p:nvCxnSpPr>
        <p:spPr>
          <a:xfrm flipV="1">
            <a:off x="4406427" y="4178542"/>
            <a:ext cx="116307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28" idx="2"/>
          </p:cNvCxnSpPr>
          <p:nvPr/>
        </p:nvCxnSpPr>
        <p:spPr>
          <a:xfrm flipH="1" flipV="1">
            <a:off x="5569498" y="4178542"/>
            <a:ext cx="50287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4031940" y="3645024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211960" y="3573016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476672"/>
            <a:ext cx="5760640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2292424"/>
            <a:ext cx="5184576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796055" y="3469308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547664" y="2636912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67370" y="2636912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51920" y="4650740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076056" y="4642356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8" idx="2"/>
          </p:cNvCxnSpPr>
          <p:nvPr/>
        </p:nvCxnSpPr>
        <p:spPr>
          <a:xfrm flipV="1">
            <a:off x="4406427" y="4178542"/>
            <a:ext cx="116307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28" idx="2"/>
          </p:cNvCxnSpPr>
          <p:nvPr/>
        </p:nvCxnSpPr>
        <p:spPr>
          <a:xfrm flipH="1" flipV="1">
            <a:off x="5569498" y="4178542"/>
            <a:ext cx="50287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4031940" y="3645024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211960" y="3573016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980329" y="579860"/>
            <a:ext cx="1368152" cy="1541630"/>
            <a:chOff x="1961660" y="1671346"/>
            <a:chExt cx="1368152" cy="1541630"/>
          </a:xfrm>
        </p:grpSpPr>
        <p:sp>
          <p:nvSpPr>
            <p:cNvPr id="62" name="矩形 61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5" name="弧形接點 64"/>
          <p:cNvCxnSpPr>
            <a:endCxn id="62" idx="1"/>
          </p:cNvCxnSpPr>
          <p:nvPr/>
        </p:nvCxnSpPr>
        <p:spPr>
          <a:xfrm rot="5400000" flipH="1" flipV="1">
            <a:off x="2355945" y="1534537"/>
            <a:ext cx="1914275" cy="165863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339752" y="170080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線單箭頭接點 69"/>
          <p:cNvCxnSpPr>
            <a:stCxn id="63" idx="2"/>
          </p:cNvCxnSpPr>
          <p:nvPr/>
        </p:nvCxnSpPr>
        <p:spPr>
          <a:xfrm flipH="1">
            <a:off x="4031940" y="2121490"/>
            <a:ext cx="650517" cy="9155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476672"/>
            <a:ext cx="5760640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491880" y="3042564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029438" y="3037022"/>
            <a:ext cx="1080120" cy="1141520"/>
            <a:chOff x="2123728" y="2071456"/>
            <a:chExt cx="1080120" cy="114152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03907" y="4642356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51920" y="4650740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076056" y="4642356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3143967" y="4178542"/>
            <a:ext cx="242553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8" idx="2"/>
          </p:cNvCxnSpPr>
          <p:nvPr/>
        </p:nvCxnSpPr>
        <p:spPr>
          <a:xfrm flipV="1">
            <a:off x="4406427" y="4178542"/>
            <a:ext cx="1163071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28" idx="2"/>
          </p:cNvCxnSpPr>
          <p:nvPr/>
        </p:nvCxnSpPr>
        <p:spPr>
          <a:xfrm flipH="1" flipV="1">
            <a:off x="5569498" y="4178542"/>
            <a:ext cx="50287" cy="105065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4031940" y="3645024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3143967" y="3645024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211960" y="3573016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980329" y="579860"/>
            <a:ext cx="1368152" cy="1541630"/>
            <a:chOff x="1961660" y="1671346"/>
            <a:chExt cx="1368152" cy="1541630"/>
          </a:xfrm>
        </p:grpSpPr>
        <p:sp>
          <p:nvSpPr>
            <p:cNvPr id="62" name="矩形 61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0" name="直線單箭頭接點 69"/>
          <p:cNvCxnSpPr>
            <a:stCxn id="63" idx="2"/>
          </p:cNvCxnSpPr>
          <p:nvPr/>
        </p:nvCxnSpPr>
        <p:spPr>
          <a:xfrm flipH="1">
            <a:off x="4031940" y="2121490"/>
            <a:ext cx="650517" cy="9155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7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9" name="矩形 58"/>
          <p:cNvSpPr/>
          <p:nvPr/>
        </p:nvSpPr>
        <p:spPr>
          <a:xfrm>
            <a:off x="1165863" y="3170180"/>
            <a:ext cx="1983725" cy="326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306439" y="4674347"/>
            <a:ext cx="1504830" cy="1541630"/>
            <a:chOff x="1961660" y="1671346"/>
            <a:chExt cx="1504830" cy="154163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3" name="弧形接點 52"/>
          <p:cNvCxnSpPr>
            <a:stCxn id="28" idx="2"/>
            <a:endCxn id="64" idx="3"/>
          </p:cNvCxnSpPr>
          <p:nvPr/>
        </p:nvCxnSpPr>
        <p:spPr>
          <a:xfrm rot="5400000">
            <a:off x="2758278" y="2627953"/>
            <a:ext cx="2663597" cy="308289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181504" y="383291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43608" y="402656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0x001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73785"/>
              </p:ext>
            </p:extLst>
          </p:nvPr>
        </p:nvGraphicFramePr>
        <p:xfrm>
          <a:off x="755576" y="3356992"/>
          <a:ext cx="7440490" cy="64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  <a:gridCol w="74404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“Hello”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“</a:t>
                      </a:r>
                      <a:r>
                        <a:rPr lang="en-US" altLang="zh-TW" sz="1300" dirty="0" err="1" smtClean="0"/>
                        <a:t>OneJar</a:t>
                      </a:r>
                      <a:r>
                        <a:rPr lang="en-US" altLang="zh-TW" sz="1300" smtClean="0"/>
                        <a:t>”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…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47664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0x002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13856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0x003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60744" y="40086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8816" y="400154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72000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0x023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92080" y="402656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0x024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50294" y="40197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21761" y="400154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71254" y="400154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TW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55577" y="4334344"/>
            <a:ext cx="576064" cy="576064"/>
            <a:chOff x="755577" y="4334344"/>
            <a:chExt cx="576064" cy="576064"/>
          </a:xfrm>
        </p:grpSpPr>
        <p:pic>
          <p:nvPicPr>
            <p:cNvPr id="1026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433434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919572" y="4427820"/>
              <a:ext cx="1960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456888" y="4334344"/>
            <a:ext cx="576064" cy="576064"/>
            <a:chOff x="755577" y="4334344"/>
            <a:chExt cx="576064" cy="576064"/>
          </a:xfrm>
        </p:grpSpPr>
        <p:pic>
          <p:nvPicPr>
            <p:cNvPr id="26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433434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字方塊 26"/>
            <p:cNvSpPr txBox="1"/>
            <p:nvPr/>
          </p:nvSpPr>
          <p:spPr>
            <a:xfrm>
              <a:off x="798681" y="4437112"/>
              <a:ext cx="4120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s1</a:t>
              </a:r>
              <a:endPara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313856" y="4334344"/>
            <a:ext cx="576064" cy="576064"/>
            <a:chOff x="755577" y="4334344"/>
            <a:chExt cx="576064" cy="576064"/>
          </a:xfrm>
        </p:grpSpPr>
        <p:pic>
          <p:nvPicPr>
            <p:cNvPr id="29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433434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/>
            <p:cNvSpPr txBox="1"/>
            <p:nvPr/>
          </p:nvSpPr>
          <p:spPr>
            <a:xfrm>
              <a:off x="919572" y="4427820"/>
              <a:ext cx="1960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227172" y="4334344"/>
            <a:ext cx="784988" cy="576064"/>
            <a:chOff x="654665" y="4334344"/>
            <a:chExt cx="784988" cy="576064"/>
          </a:xfrm>
        </p:grpSpPr>
        <p:pic>
          <p:nvPicPr>
            <p:cNvPr id="32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433434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字方塊 32"/>
            <p:cNvSpPr txBox="1"/>
            <p:nvPr/>
          </p:nvSpPr>
          <p:spPr>
            <a:xfrm>
              <a:off x="654665" y="4467890"/>
              <a:ext cx="7849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  <a:endPara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9" name="矩形 58"/>
          <p:cNvSpPr/>
          <p:nvPr/>
        </p:nvSpPr>
        <p:spPr>
          <a:xfrm>
            <a:off x="1165863" y="3170180"/>
            <a:ext cx="1983725" cy="326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306439" y="4674347"/>
            <a:ext cx="1504830" cy="1541630"/>
            <a:chOff x="1961660" y="1671346"/>
            <a:chExt cx="1504830" cy="154163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7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4" name="矩形 53"/>
          <p:cNvSpPr/>
          <p:nvPr/>
        </p:nvSpPr>
        <p:spPr>
          <a:xfrm>
            <a:off x="2890450" y="3170180"/>
            <a:ext cx="2018114" cy="326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098330" y="4674347"/>
            <a:ext cx="1504830" cy="1541630"/>
            <a:chOff x="1961660" y="1671346"/>
            <a:chExt cx="1504830" cy="154163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弧形接點 45"/>
          <p:cNvCxnSpPr>
            <a:endCxn id="71" idx="3"/>
          </p:cNvCxnSpPr>
          <p:nvPr/>
        </p:nvCxnSpPr>
        <p:spPr>
          <a:xfrm rot="5400000">
            <a:off x="3654223" y="3523898"/>
            <a:ext cx="2663598" cy="129100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492611" y="38308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4" name="矩形 53"/>
          <p:cNvSpPr/>
          <p:nvPr/>
        </p:nvSpPr>
        <p:spPr>
          <a:xfrm>
            <a:off x="2890450" y="3170180"/>
            <a:ext cx="2018114" cy="326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098330" y="4674347"/>
            <a:ext cx="1504830" cy="1541630"/>
            <a:chOff x="1961660" y="1671346"/>
            <a:chExt cx="1504830" cy="154163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272047" y="3536974"/>
            <a:ext cx="1080120" cy="1130568"/>
            <a:chOff x="2123728" y="2082408"/>
            <a:chExt cx="1080120" cy="1130568"/>
          </a:xfrm>
        </p:grpSpPr>
        <p:sp>
          <p:nvSpPr>
            <p:cNvPr id="37" name="矩形 36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2" name="直線單箭頭接點 41"/>
          <p:cNvCxnSpPr>
            <a:endCxn id="37" idx="0"/>
          </p:cNvCxnSpPr>
          <p:nvPr/>
        </p:nvCxnSpPr>
        <p:spPr>
          <a:xfrm>
            <a:off x="3563888" y="2313396"/>
            <a:ext cx="248219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3563888" y="4199600"/>
            <a:ext cx="246833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1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260398" y="5074457"/>
            <a:ext cx="1080120" cy="1141520"/>
            <a:chOff x="2123728" y="2071456"/>
            <a:chExt cx="1080120" cy="114152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272047" y="3536974"/>
            <a:ext cx="1080120" cy="1130568"/>
            <a:chOff x="2123728" y="2082408"/>
            <a:chExt cx="1080120" cy="1130568"/>
          </a:xfrm>
        </p:grpSpPr>
        <p:sp>
          <p:nvSpPr>
            <p:cNvPr id="37" name="矩形 36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2" name="直線單箭頭接點 41"/>
          <p:cNvCxnSpPr>
            <a:endCxn id="37" idx="0"/>
          </p:cNvCxnSpPr>
          <p:nvPr/>
        </p:nvCxnSpPr>
        <p:spPr>
          <a:xfrm>
            <a:off x="3563888" y="2313396"/>
            <a:ext cx="248219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3563888" y="4199600"/>
            <a:ext cx="246833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6448525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272047" y="3536974"/>
            <a:ext cx="1080120" cy="1130568"/>
            <a:chOff x="2123728" y="2082408"/>
            <a:chExt cx="1080120" cy="1130568"/>
          </a:xfrm>
        </p:grpSpPr>
        <p:sp>
          <p:nvSpPr>
            <p:cNvPr id="68" name="矩形 67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260398" y="5074457"/>
            <a:ext cx="1080120" cy="1141520"/>
            <a:chOff x="2123728" y="2071456"/>
            <a:chExt cx="1080120" cy="114152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5123505" y="3536974"/>
            <a:ext cx="1080120" cy="1130568"/>
            <a:chOff x="2123728" y="2082408"/>
            <a:chExt cx="1080120" cy="1130568"/>
          </a:xfrm>
        </p:grpSpPr>
        <p:sp>
          <p:nvSpPr>
            <p:cNvPr id="82" name="矩形 8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111856" y="5074457"/>
            <a:ext cx="1080120" cy="1141520"/>
            <a:chOff x="2123728" y="2071456"/>
            <a:chExt cx="1080120" cy="1141520"/>
          </a:xfrm>
        </p:grpSpPr>
        <p:sp>
          <p:nvSpPr>
            <p:cNvPr id="85" name="矩形 8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8" name="直線單箭頭接點 87"/>
          <p:cNvCxnSpPr>
            <a:endCxn id="68" idx="0"/>
          </p:cNvCxnSpPr>
          <p:nvPr/>
        </p:nvCxnSpPr>
        <p:spPr>
          <a:xfrm>
            <a:off x="3563888" y="2313396"/>
            <a:ext cx="248219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82" idx="0"/>
          </p:cNvCxnSpPr>
          <p:nvPr/>
        </p:nvCxnSpPr>
        <p:spPr>
          <a:xfrm>
            <a:off x="3800458" y="2183376"/>
            <a:ext cx="1863107" cy="13535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3563888" y="4199600"/>
            <a:ext cx="246833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436096" y="4199600"/>
            <a:ext cx="266108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7704856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9779" y="951486"/>
            <a:ext cx="5872461" cy="5573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252186" y="212837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03795" y="129597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929397" y="129597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272047" y="3536974"/>
            <a:ext cx="1080120" cy="1130568"/>
            <a:chOff x="2123728" y="2082408"/>
            <a:chExt cx="1080120" cy="1130568"/>
          </a:xfrm>
        </p:grpSpPr>
        <p:sp>
          <p:nvSpPr>
            <p:cNvPr id="68" name="矩形 67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260398" y="5074457"/>
            <a:ext cx="1080120" cy="1141520"/>
            <a:chOff x="2123728" y="2071456"/>
            <a:chExt cx="1080120" cy="114152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5123505" y="3536974"/>
            <a:ext cx="1080120" cy="1130568"/>
            <a:chOff x="2123728" y="2082408"/>
            <a:chExt cx="1080120" cy="1130568"/>
          </a:xfrm>
        </p:grpSpPr>
        <p:sp>
          <p:nvSpPr>
            <p:cNvPr id="82" name="矩形 8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111856" y="5074457"/>
            <a:ext cx="1080120" cy="1141520"/>
            <a:chOff x="2123728" y="2071456"/>
            <a:chExt cx="1080120" cy="1141520"/>
          </a:xfrm>
        </p:grpSpPr>
        <p:sp>
          <p:nvSpPr>
            <p:cNvPr id="85" name="矩形 8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8" name="直線單箭頭接點 87"/>
          <p:cNvCxnSpPr>
            <a:endCxn id="68" idx="0"/>
          </p:cNvCxnSpPr>
          <p:nvPr/>
        </p:nvCxnSpPr>
        <p:spPr>
          <a:xfrm>
            <a:off x="3563888" y="2313396"/>
            <a:ext cx="248219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82" idx="0"/>
          </p:cNvCxnSpPr>
          <p:nvPr/>
        </p:nvCxnSpPr>
        <p:spPr>
          <a:xfrm>
            <a:off x="3800458" y="2183376"/>
            <a:ext cx="1863107" cy="13535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3563888" y="4199600"/>
            <a:ext cx="246833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436096" y="4199600"/>
            <a:ext cx="266108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6836443" y="530832"/>
            <a:ext cx="1368152" cy="1541630"/>
            <a:chOff x="1961660" y="1671346"/>
            <a:chExt cx="1368152" cy="1541630"/>
          </a:xfrm>
        </p:grpSpPr>
        <p:sp>
          <p:nvSpPr>
            <p:cNvPr id="42" name="矩形 41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0x007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5" name="弧形接點 44"/>
          <p:cNvCxnSpPr/>
          <p:nvPr/>
        </p:nvCxnSpPr>
        <p:spPr>
          <a:xfrm rot="5400000" flipH="1" flipV="1">
            <a:off x="4093525" y="-1208902"/>
            <a:ext cx="499332" cy="5310640"/>
          </a:xfrm>
          <a:prstGeom prst="curvedConnector4">
            <a:avLst>
              <a:gd name="adj1" fmla="val 36087"/>
              <a:gd name="adj2" fmla="val 56441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299533" y="851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739" y="431878"/>
            <a:ext cx="7704856" cy="616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948011" y="170162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480156" y="353697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39" idx="0"/>
          </p:cNvCxnSpPr>
          <p:nvPr/>
        </p:nvCxnSpPr>
        <p:spPr>
          <a:xfrm flipH="1">
            <a:off x="2020216" y="2313396"/>
            <a:ext cx="1240182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35696" y="4199600"/>
            <a:ext cx="198015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468507" y="5074457"/>
            <a:ext cx="1080120" cy="1141520"/>
            <a:chOff x="2123728" y="2071456"/>
            <a:chExt cx="1080120" cy="1141520"/>
          </a:xfrm>
        </p:grpSpPr>
        <p:sp>
          <p:nvSpPr>
            <p:cNvPr id="64" name="矩形 63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272047" y="3536974"/>
            <a:ext cx="1080120" cy="1130568"/>
            <a:chOff x="2123728" y="2082408"/>
            <a:chExt cx="1080120" cy="1130568"/>
          </a:xfrm>
        </p:grpSpPr>
        <p:sp>
          <p:nvSpPr>
            <p:cNvPr id="68" name="矩形 67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260398" y="5074457"/>
            <a:ext cx="1080120" cy="1141520"/>
            <a:chOff x="2123728" y="2071456"/>
            <a:chExt cx="1080120" cy="1141520"/>
          </a:xfrm>
        </p:grpSpPr>
        <p:sp>
          <p:nvSpPr>
            <p:cNvPr id="71" name="矩形 7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5123505" y="3536974"/>
            <a:ext cx="1080120" cy="1130568"/>
            <a:chOff x="2123728" y="2082408"/>
            <a:chExt cx="1080120" cy="1130568"/>
          </a:xfrm>
        </p:grpSpPr>
        <p:sp>
          <p:nvSpPr>
            <p:cNvPr id="82" name="矩形 8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111856" y="5074457"/>
            <a:ext cx="1080120" cy="1141520"/>
            <a:chOff x="2123728" y="2071456"/>
            <a:chExt cx="1080120" cy="1141520"/>
          </a:xfrm>
        </p:grpSpPr>
        <p:sp>
          <p:nvSpPr>
            <p:cNvPr id="85" name="矩形 84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8" name="直線單箭頭接點 87"/>
          <p:cNvCxnSpPr>
            <a:endCxn id="68" idx="0"/>
          </p:cNvCxnSpPr>
          <p:nvPr/>
        </p:nvCxnSpPr>
        <p:spPr>
          <a:xfrm>
            <a:off x="3563888" y="2313396"/>
            <a:ext cx="248219" cy="12235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82" idx="0"/>
          </p:cNvCxnSpPr>
          <p:nvPr/>
        </p:nvCxnSpPr>
        <p:spPr>
          <a:xfrm>
            <a:off x="3800458" y="2183376"/>
            <a:ext cx="1863107" cy="13535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3563888" y="4199600"/>
            <a:ext cx="246833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436096" y="4199600"/>
            <a:ext cx="266108" cy="87485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6836443" y="530832"/>
            <a:ext cx="1368152" cy="1541630"/>
            <a:chOff x="1961660" y="1671346"/>
            <a:chExt cx="1368152" cy="1541630"/>
          </a:xfrm>
        </p:grpSpPr>
        <p:sp>
          <p:nvSpPr>
            <p:cNvPr id="42" name="矩形 41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0x007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7" name="直線單箭頭接點 46"/>
          <p:cNvCxnSpPr>
            <a:stCxn id="42" idx="1"/>
            <a:endCxn id="20" idx="3"/>
          </p:cNvCxnSpPr>
          <p:nvPr/>
        </p:nvCxnSpPr>
        <p:spPr>
          <a:xfrm flipH="1">
            <a:off x="4028131" y="1357686"/>
            <a:ext cx="2970380" cy="7652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44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4" name="矩形 53"/>
          <p:cNvSpPr/>
          <p:nvPr/>
        </p:nvSpPr>
        <p:spPr>
          <a:xfrm>
            <a:off x="6350175" y="1052736"/>
            <a:ext cx="1944216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569868" y="1268760"/>
            <a:ext cx="1504830" cy="1541630"/>
            <a:chOff x="1961660" y="1671346"/>
            <a:chExt cx="1504830" cy="154163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6" name="弧形接點 65"/>
          <p:cNvCxnSpPr/>
          <p:nvPr/>
        </p:nvCxnSpPr>
        <p:spPr>
          <a:xfrm flipV="1">
            <a:off x="5475768" y="1916832"/>
            <a:ext cx="1544506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630095" y="12902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98207"/>
              </p:ext>
            </p:extLst>
          </p:nvPr>
        </p:nvGraphicFramePr>
        <p:xfrm>
          <a:off x="1259632" y="1262674"/>
          <a:ext cx="6480720" cy="936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18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“Hello”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true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undefined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null</a:t>
                      </a:r>
                      <a:endParaRPr lang="zh-TW" altLang="en-US" sz="2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331640" y="22707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0x001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07161" y="22668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0x002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7423" y="22707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0x003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20072" y="22707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0x004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16216" y="22707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0x005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2904" y="404664"/>
            <a:ext cx="5249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/>
              <a:t>For </a:t>
            </a:r>
            <a:r>
              <a:rPr lang="en-US" altLang="zh-TW" sz="3000" b="1" dirty="0" smtClean="0"/>
              <a:t>Primitive Type:</a:t>
            </a:r>
            <a:endParaRPr lang="zh-TW" altLang="en-US" sz="30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59214"/>
              </p:ext>
            </p:extLst>
          </p:nvPr>
        </p:nvGraphicFramePr>
        <p:xfrm>
          <a:off x="1269131" y="4449649"/>
          <a:ext cx="6480720" cy="936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u="none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0x004</a:t>
                      </a:r>
                      <a:endParaRPr lang="zh-TW" altLang="en-US" sz="2000" b="0" i="1" u="none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…</a:t>
                      </a:r>
                      <a:endParaRPr lang="zh-TW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{ name: “</a:t>
                      </a:r>
                      <a:r>
                        <a:rPr lang="en-US" altLang="zh-TW" sz="1600" dirty="0" err="1" smtClean="0"/>
                        <a:t>OneJar</a:t>
                      </a:r>
                      <a:r>
                        <a:rPr lang="en-US" altLang="zh-TW" sz="1600" dirty="0" smtClean="0"/>
                        <a:t>”}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/>
                        <a:t>…</a:t>
                      </a:r>
                      <a:endParaRPr lang="zh-TW" altLang="en-US" sz="2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341139" y="54577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0x001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16660" y="54537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0x002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06922" y="54577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0x003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29571" y="54577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0x004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5715" y="54577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0x005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" y="3645024"/>
            <a:ext cx="3494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/>
              <a:t>For </a:t>
            </a:r>
            <a:r>
              <a:rPr lang="en-US" altLang="zh-TW" sz="3000" b="1" dirty="0" smtClean="0"/>
              <a:t>Object Type:</a:t>
            </a:r>
            <a:endParaRPr lang="zh-TW" altLang="en-US" sz="3000" b="1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568960" y="5798698"/>
            <a:ext cx="986140" cy="788322"/>
            <a:chOff x="1568960" y="5798698"/>
            <a:chExt cx="986140" cy="788322"/>
          </a:xfrm>
        </p:grpSpPr>
        <p:pic>
          <p:nvPicPr>
            <p:cNvPr id="30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85655">
              <a:off x="1582046" y="5785612"/>
              <a:ext cx="788322" cy="81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/>
            <p:cNvSpPr txBox="1"/>
            <p:nvPr/>
          </p:nvSpPr>
          <p:spPr>
            <a:xfrm>
              <a:off x="1619672" y="6021288"/>
              <a:ext cx="9354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483137" y="2584950"/>
            <a:ext cx="986140" cy="788322"/>
            <a:chOff x="1568960" y="5798698"/>
            <a:chExt cx="986140" cy="788322"/>
          </a:xfrm>
        </p:grpSpPr>
        <p:pic>
          <p:nvPicPr>
            <p:cNvPr id="36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85655">
              <a:off x="1582046" y="5785612"/>
              <a:ext cx="788322" cy="81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字方塊 36"/>
            <p:cNvSpPr txBox="1"/>
            <p:nvPr/>
          </p:nvSpPr>
          <p:spPr>
            <a:xfrm>
              <a:off x="1619672" y="6021288"/>
              <a:ext cx="9354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  <a:endPara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85452" y="2564904"/>
            <a:ext cx="986140" cy="788322"/>
            <a:chOff x="1568960" y="5798698"/>
            <a:chExt cx="986140" cy="788322"/>
          </a:xfrm>
        </p:grpSpPr>
        <p:pic>
          <p:nvPicPr>
            <p:cNvPr id="39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85655">
              <a:off x="1582046" y="5785612"/>
              <a:ext cx="788322" cy="81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/>
            <p:cNvSpPr txBox="1"/>
            <p:nvPr/>
          </p:nvSpPr>
          <p:spPr>
            <a:xfrm>
              <a:off x="1619672" y="6021288"/>
              <a:ext cx="9354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isOK</a:t>
              </a:r>
              <a:endPara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804547" y="2564904"/>
            <a:ext cx="986140" cy="788322"/>
            <a:chOff x="1568960" y="5798698"/>
            <a:chExt cx="986140" cy="788322"/>
          </a:xfrm>
        </p:grpSpPr>
        <p:pic>
          <p:nvPicPr>
            <p:cNvPr id="42" name="Picture 2" descr="ãicon tagãçåçæå°çµæ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9778" x2="46667" y2="49778"/>
                          <a14:foregroundMark x1="46222" y1="22667" x2="46222" y2="22667"/>
                          <a14:foregroundMark x1="68444" y1="8444" x2="68444" y2="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85655">
              <a:off x="1582046" y="5785612"/>
              <a:ext cx="788322" cy="81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/>
            <p:cNvSpPr txBox="1"/>
            <p:nvPr/>
          </p:nvSpPr>
          <p:spPr>
            <a:xfrm>
              <a:off x="1619672" y="6021288"/>
              <a:ext cx="9354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</a:t>
              </a:r>
              <a:endPara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sp>
        <p:nvSpPr>
          <p:cNvPr id="54" name="矩形 53"/>
          <p:cNvSpPr/>
          <p:nvPr/>
        </p:nvSpPr>
        <p:spPr>
          <a:xfrm>
            <a:off x="6350175" y="1052736"/>
            <a:ext cx="1944216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569868" y="1268760"/>
            <a:ext cx="1504830" cy="1541630"/>
            <a:chOff x="1961660" y="1671346"/>
            <a:chExt cx="1504830" cy="154163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6442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3656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1668870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6442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7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405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1668870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6442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350175" y="2924944"/>
            <a:ext cx="1944216" cy="194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60" name="群組 59"/>
          <p:cNvGrpSpPr/>
          <p:nvPr/>
        </p:nvGrpSpPr>
        <p:grpSpPr>
          <a:xfrm>
            <a:off x="6569868" y="3190014"/>
            <a:ext cx="1504830" cy="1541630"/>
            <a:chOff x="1961660" y="1671346"/>
            <a:chExt cx="1504830" cy="154163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6" name="弧形接點 65"/>
          <p:cNvCxnSpPr/>
          <p:nvPr/>
        </p:nvCxnSpPr>
        <p:spPr>
          <a:xfrm rot="16200000" flipH="1">
            <a:off x="5622706" y="2342290"/>
            <a:ext cx="1426983" cy="13681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652120" y="301399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7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405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07904" y="3318592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3887924" y="2312876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1668870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6442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350175" y="2924944"/>
            <a:ext cx="1944216" cy="194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 </a:t>
            </a:r>
            <a:r>
              <a:rPr lang="en-US" altLang="zh-TW" sz="1400" dirty="0" smtClean="0"/>
              <a:t>Scope of </a:t>
            </a:r>
            <a:r>
              <a:rPr lang="en-US" altLang="zh-TW" sz="1400" i="1" u="sng" dirty="0" smtClean="0"/>
              <a:t>For-loop</a:t>
            </a:r>
            <a:endParaRPr lang="zh-TW" altLang="en-US" sz="1400" i="1" u="sng" dirty="0"/>
          </a:p>
        </p:txBody>
      </p:sp>
      <p:grpSp>
        <p:nvGrpSpPr>
          <p:cNvPr id="60" name="群組 59"/>
          <p:cNvGrpSpPr/>
          <p:nvPr/>
        </p:nvGrpSpPr>
        <p:grpSpPr>
          <a:xfrm>
            <a:off x="6569868" y="3190014"/>
            <a:ext cx="1504830" cy="1541630"/>
            <a:chOff x="1961660" y="1671346"/>
            <a:chExt cx="1504830" cy="154163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>
            <a:off x="4262411" y="3897052"/>
            <a:ext cx="2491550" cy="40809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47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405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07904" y="3318592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3887924" y="2312876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1668870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6442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6731936" y="3590124"/>
            <a:ext cx="1080120" cy="1141520"/>
            <a:chOff x="2123728" y="2071456"/>
            <a:chExt cx="1080120" cy="114152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>
            <a:off x="4262411" y="3897052"/>
            <a:ext cx="2491550" cy="40809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40668"/>
            <a:ext cx="7704856" cy="522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960276"/>
            <a:ext cx="7200800" cy="448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1710416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2137160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1304764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1304764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3310208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07904" y="3318592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932040" y="3310208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3887924" y="2312876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2312876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067944" y="2240868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1668870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2095614"/>
            <a:ext cx="3600096" cy="171920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6731936" y="2924944"/>
            <a:ext cx="1080120" cy="1141520"/>
            <a:chOff x="2123728" y="2071456"/>
            <a:chExt cx="1080120" cy="114152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6732240" y="4161128"/>
            <a:ext cx="1080120" cy="1141520"/>
            <a:chOff x="2123728" y="2071456"/>
            <a:chExt cx="1080120" cy="1141520"/>
          </a:xfrm>
        </p:grpSpPr>
        <p:sp>
          <p:nvSpPr>
            <p:cNvPr id="56" name="矩形 55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 flipV="1">
            <a:off x="4262411" y="3501008"/>
            <a:ext cx="2469525" cy="39604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6" idx="1"/>
          </p:cNvCxnSpPr>
          <p:nvPr/>
        </p:nvCxnSpPr>
        <p:spPr>
          <a:xfrm>
            <a:off x="5497173" y="3909100"/>
            <a:ext cx="1235067" cy="6787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88470"/>
            <a:ext cx="7704856" cy="638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975782"/>
            <a:ext cx="7200800" cy="448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/>
              <a:t>Function Execution Context for </a:t>
            </a:r>
            <a:r>
              <a:rPr lang="en-US" altLang="zh-TW" sz="1600" i="1" u="sng" dirty="0" err="1" smtClean="0"/>
              <a:t>buildFunctions</a:t>
            </a:r>
            <a:r>
              <a:rPr lang="en-US" altLang="zh-TW" sz="1600" i="1" u="sng" dirty="0" smtClean="0"/>
              <a:t> </a:t>
            </a:r>
            <a:r>
              <a:rPr lang="en-US" altLang="zh-TW" sz="1600" i="1" u="sng" dirty="0"/>
              <a:t>()</a:t>
            </a:r>
            <a:endParaRPr lang="zh-TW" altLang="en-US" sz="1600" u="sng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2725922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2652039" y="3152666"/>
            <a:ext cx="695825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403648" y="2320270"/>
            <a:ext cx="1368152" cy="1541630"/>
            <a:chOff x="1961660" y="1671346"/>
            <a:chExt cx="1368152" cy="1541630"/>
          </a:xfrm>
        </p:grpSpPr>
        <p:sp>
          <p:nvSpPr>
            <p:cNvPr id="33" name="矩形 32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23354" y="2320270"/>
            <a:ext cx="1504830" cy="1541630"/>
            <a:chOff x="1961660" y="1671346"/>
            <a:chExt cx="1504830" cy="1541630"/>
          </a:xfrm>
        </p:grpSpPr>
        <p:sp>
          <p:nvSpPr>
            <p:cNvPr id="27" name="矩形 2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961660" y="1671346"/>
              <a:ext cx="1504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432571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07904" y="4334098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932040" y="4325714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3887924" y="3328382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3328382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067944" y="3256374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2684376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3111120"/>
            <a:ext cx="3600096" cy="171920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6731936" y="3940450"/>
            <a:ext cx="1080120" cy="1141520"/>
            <a:chOff x="2123728" y="2071456"/>
            <a:chExt cx="1080120" cy="114152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6732240" y="5176634"/>
            <a:ext cx="1080120" cy="1141520"/>
            <a:chOff x="2123728" y="2071456"/>
            <a:chExt cx="1080120" cy="1141520"/>
          </a:xfrm>
        </p:grpSpPr>
        <p:sp>
          <p:nvSpPr>
            <p:cNvPr id="56" name="矩形 55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 flipV="1">
            <a:off x="4262411" y="4516514"/>
            <a:ext cx="2469525" cy="39604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6" idx="1"/>
          </p:cNvCxnSpPr>
          <p:nvPr/>
        </p:nvCxnSpPr>
        <p:spPr>
          <a:xfrm>
            <a:off x="5497173" y="4924606"/>
            <a:ext cx="1235067" cy="6787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3854365" y="288470"/>
            <a:ext cx="1368152" cy="1541630"/>
            <a:chOff x="1961660" y="1671346"/>
            <a:chExt cx="1368152" cy="1541630"/>
          </a:xfrm>
        </p:grpSpPr>
        <p:sp>
          <p:nvSpPr>
            <p:cNvPr id="68" name="矩形 67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1" name="弧形接點 70"/>
          <p:cNvCxnSpPr>
            <a:endCxn id="68" idx="1"/>
          </p:cNvCxnSpPr>
          <p:nvPr/>
        </p:nvCxnSpPr>
        <p:spPr>
          <a:xfrm rot="5400000" flipH="1" flipV="1">
            <a:off x="2229981" y="1243147"/>
            <a:ext cx="1914275" cy="165863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2213788" y="140941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endParaRPr lang="zh-TW" altLang="en-US" sz="1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直線單箭頭接點 72"/>
          <p:cNvCxnSpPr>
            <a:stCxn id="69" idx="2"/>
          </p:cNvCxnSpPr>
          <p:nvPr/>
        </p:nvCxnSpPr>
        <p:spPr>
          <a:xfrm flipH="1">
            <a:off x="3905976" y="1830100"/>
            <a:ext cx="650517" cy="9155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88470"/>
            <a:ext cx="7704856" cy="638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Global Execution Context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47864" y="2725922"/>
            <a:ext cx="1080120" cy="1130568"/>
            <a:chOff x="2123728" y="2082408"/>
            <a:chExt cx="1080120" cy="1130568"/>
          </a:xfrm>
        </p:grpSpPr>
        <p:sp>
          <p:nvSpPr>
            <p:cNvPr id="20" name="矩形 19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[0][1][2]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459891" y="4325714"/>
            <a:ext cx="1080120" cy="1130568"/>
            <a:chOff x="2123728" y="2082408"/>
            <a:chExt cx="1080120" cy="1130568"/>
          </a:xfrm>
        </p:grpSpPr>
        <p:sp>
          <p:nvSpPr>
            <p:cNvPr id="39" name="矩形 38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07904" y="4334098"/>
            <a:ext cx="1080120" cy="1130568"/>
            <a:chOff x="2123728" y="2082408"/>
            <a:chExt cx="1080120" cy="1130568"/>
          </a:xfrm>
        </p:grpSpPr>
        <p:sp>
          <p:nvSpPr>
            <p:cNvPr id="42" name="矩形 41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932040" y="4325714"/>
            <a:ext cx="1080120" cy="1130568"/>
            <a:chOff x="2123728" y="2082408"/>
            <a:chExt cx="1080120" cy="1130568"/>
          </a:xfrm>
        </p:grpSpPr>
        <p:sp>
          <p:nvSpPr>
            <p:cNvPr id="45" name="矩形 44"/>
            <p:cNvSpPr/>
            <p:nvPr/>
          </p:nvSpPr>
          <p:spPr>
            <a:xfrm>
              <a:off x="2123728" y="2082408"/>
              <a:ext cx="1080120" cy="84253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function </a:t>
              </a:r>
              <a:r>
                <a:rPr lang="en-US" altLang="zh-TW" sz="1400" b="1" dirty="0" smtClean="0"/>
                <a:t>(){ …. }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0x103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直線單箭頭接點 49"/>
          <p:cNvCxnSpPr>
            <a:endCxn id="42" idx="0"/>
          </p:cNvCxnSpPr>
          <p:nvPr/>
        </p:nvCxnSpPr>
        <p:spPr>
          <a:xfrm>
            <a:off x="3887924" y="3328382"/>
            <a:ext cx="360040" cy="10057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39" idx="0"/>
          </p:cNvCxnSpPr>
          <p:nvPr/>
        </p:nvCxnSpPr>
        <p:spPr>
          <a:xfrm flipH="1">
            <a:off x="2999951" y="3328382"/>
            <a:ext cx="635945" cy="9973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4067944" y="3256374"/>
            <a:ext cx="1404156" cy="10693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731936" y="2684376"/>
            <a:ext cx="1080120" cy="1141520"/>
            <a:chOff x="2123728" y="2071456"/>
            <a:chExt cx="1080120" cy="1141520"/>
          </a:xfrm>
        </p:grpSpPr>
        <p:sp>
          <p:nvSpPr>
            <p:cNvPr id="37" name="矩形 36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/>
                <a:t>0</a:t>
              </a:r>
              <a:endParaRPr lang="zh-TW" altLang="en-US" sz="14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7" name="直線單箭頭接點 46"/>
          <p:cNvCxnSpPr>
            <a:endCxn id="37" idx="1"/>
          </p:cNvCxnSpPr>
          <p:nvPr/>
        </p:nvCxnSpPr>
        <p:spPr>
          <a:xfrm flipV="1">
            <a:off x="3131840" y="3111120"/>
            <a:ext cx="3600096" cy="171920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6731936" y="3940450"/>
            <a:ext cx="1080120" cy="1141520"/>
            <a:chOff x="2123728" y="2071456"/>
            <a:chExt cx="1080120" cy="1141520"/>
          </a:xfrm>
        </p:grpSpPr>
        <p:sp>
          <p:nvSpPr>
            <p:cNvPr id="61" name="矩形 60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0x005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6732240" y="5176634"/>
            <a:ext cx="1080120" cy="1141520"/>
            <a:chOff x="2123728" y="2071456"/>
            <a:chExt cx="1080120" cy="1141520"/>
          </a:xfrm>
        </p:grpSpPr>
        <p:sp>
          <p:nvSpPr>
            <p:cNvPr id="56" name="矩形 55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0x006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8" name="直線單箭頭接點 47"/>
          <p:cNvCxnSpPr/>
          <p:nvPr/>
        </p:nvCxnSpPr>
        <p:spPr>
          <a:xfrm flipV="1">
            <a:off x="4262411" y="4516514"/>
            <a:ext cx="2469525" cy="39604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6" idx="1"/>
          </p:cNvCxnSpPr>
          <p:nvPr/>
        </p:nvCxnSpPr>
        <p:spPr>
          <a:xfrm>
            <a:off x="5497173" y="4924606"/>
            <a:ext cx="1235067" cy="6787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3854365" y="288470"/>
            <a:ext cx="1368152" cy="1541630"/>
            <a:chOff x="1961660" y="1671346"/>
            <a:chExt cx="1368152" cy="1541630"/>
          </a:xfrm>
        </p:grpSpPr>
        <p:sp>
          <p:nvSpPr>
            <p:cNvPr id="68" name="矩形 67"/>
            <p:cNvSpPr/>
            <p:nvPr/>
          </p:nvSpPr>
          <p:spPr>
            <a:xfrm>
              <a:off x="2123728" y="2071456"/>
              <a:ext cx="1080120" cy="8534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0x004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961660" y="16713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3" name="直線單箭頭接點 72"/>
          <p:cNvCxnSpPr>
            <a:stCxn id="69" idx="2"/>
          </p:cNvCxnSpPr>
          <p:nvPr/>
        </p:nvCxnSpPr>
        <p:spPr>
          <a:xfrm flipH="1">
            <a:off x="3905976" y="1830100"/>
            <a:ext cx="650517" cy="9155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123728" y="1092492"/>
            <a:ext cx="1080120" cy="2120484"/>
            <a:chOff x="2123728" y="1092492"/>
            <a:chExt cx="1080120" cy="2120484"/>
          </a:xfrm>
        </p:grpSpPr>
        <p:sp>
          <p:nvSpPr>
            <p:cNvPr id="2" name="矩形 1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dirty="0" smtClean="0"/>
                <a:t>5</a:t>
              </a:r>
              <a:endParaRPr lang="zh-TW" altLang="en-US" sz="30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267744" y="1092492"/>
              <a:ext cx="7920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499992" y="1092492"/>
            <a:ext cx="1080120" cy="2120484"/>
            <a:chOff x="2123728" y="1092492"/>
            <a:chExt cx="1080120" cy="2120484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dirty="0" smtClean="0"/>
                <a:t>5</a:t>
              </a:r>
              <a:endParaRPr lang="zh-TW" altLang="en-US" sz="3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67744" y="1092492"/>
              <a:ext cx="7920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031434" y="2294874"/>
            <a:ext cx="1728192" cy="1800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2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123728" y="1092492"/>
            <a:ext cx="1080120" cy="2120484"/>
            <a:chOff x="2123728" y="1092492"/>
            <a:chExt cx="1080120" cy="2120484"/>
          </a:xfrm>
        </p:grpSpPr>
        <p:sp>
          <p:nvSpPr>
            <p:cNvPr id="2" name="矩形 1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267744" y="1092492"/>
              <a:ext cx="7920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499992" y="1092492"/>
            <a:ext cx="1080120" cy="2120484"/>
            <a:chOff x="2123728" y="1092492"/>
            <a:chExt cx="1080120" cy="2120484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67744" y="1092492"/>
              <a:ext cx="7920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059832" y="2294874"/>
            <a:ext cx="1584176" cy="1800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314057" y="3965308"/>
            <a:ext cx="1080120" cy="1368152"/>
            <a:chOff x="2123728" y="1844824"/>
            <a:chExt cx="1080120" cy="1368152"/>
          </a:xfrm>
        </p:grpSpPr>
        <p:sp>
          <p:nvSpPr>
            <p:cNvPr id="12" name="矩形 11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{ money: 111 </a:t>
              </a:r>
              <a:r>
                <a:rPr lang="en-US" altLang="zh-TW" dirty="0" smtClean="0"/>
                <a:t>}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0x009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3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275856" y="2017750"/>
            <a:ext cx="1080120" cy="2120484"/>
            <a:chOff x="2123728" y="1092492"/>
            <a:chExt cx="1080120" cy="2120484"/>
          </a:xfrm>
        </p:grpSpPr>
        <p:sp>
          <p:nvSpPr>
            <p:cNvPr id="3" name="矩形 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000" dirty="0" smtClean="0"/>
                <a:t>18</a:t>
              </a:r>
              <a:endParaRPr lang="zh-TW" altLang="en-US" sz="30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195736" y="1092492"/>
              <a:ext cx="936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  <a:endPara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817943" y="3701830"/>
            <a:ext cx="219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盒子編號是第</a:t>
            </a:r>
            <a:r>
              <a:rPr lang="zh-TW" altLang="en-US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幾號</a:t>
            </a:r>
            <a:endParaRPr lang="en-US" altLang="zh-TW" sz="1600" dirty="0" smtClean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記憶體位址</a:t>
            </a:r>
            <a:r>
              <a:rPr lang="en-US" altLang="zh-TW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)</a:t>
            </a:r>
            <a:endParaRPr lang="zh-TW" altLang="en-US" sz="1600" dirty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17745" y="2079305"/>
            <a:ext cx="154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盒子的</a:t>
            </a:r>
            <a:r>
              <a:rPr lang="zh-TW" altLang="en-US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名字</a:t>
            </a:r>
            <a:endParaRPr lang="en-US" altLang="zh-TW" sz="1600" dirty="0" smtClean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(</a:t>
            </a:r>
            <a:r>
              <a:rPr lang="zh-TW" altLang="en-US" sz="1600" dirty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變數名稱</a:t>
            </a:r>
            <a:r>
              <a:rPr lang="en-US" altLang="zh-TW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)</a:t>
            </a:r>
            <a:endParaRPr lang="zh-TW" altLang="en-US" sz="1600" dirty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62332" y="2520152"/>
            <a:ext cx="193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盒子裡的東西</a:t>
            </a:r>
            <a:endParaRPr lang="en-US" altLang="zh-TW" sz="1600" dirty="0" smtClean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記憶體儲存的值</a:t>
            </a:r>
            <a:r>
              <a:rPr lang="en-US" altLang="zh-TW" sz="1600" dirty="0">
                <a:solidFill>
                  <a:srgbClr val="C00000"/>
                </a:solidFill>
                <a:latin typeface="超研澤中鋼筆行楷" pitchFamily="49" charset="-120"/>
                <a:ea typeface="超研澤中鋼筆行楷" pitchFamily="49" charset="-120"/>
                <a:cs typeface="超研澤中鋼筆行楷" pitchFamily="49" charset="-120"/>
              </a:rPr>
              <a:t>)</a:t>
            </a:r>
            <a:endParaRPr lang="zh-TW" altLang="en-US" sz="1600" dirty="0">
              <a:solidFill>
                <a:srgbClr val="C00000"/>
              </a:solidFill>
              <a:latin typeface="超研澤中鋼筆行楷" pitchFamily="49" charset="-120"/>
              <a:ea typeface="超研澤中鋼筆行楷" pitchFamily="49" charset="-120"/>
              <a:cs typeface="超研澤中鋼筆行楷" pitchFamily="49" charset="-120"/>
            </a:endParaRPr>
          </a:p>
        </p:txBody>
      </p:sp>
      <p:cxnSp>
        <p:nvCxnSpPr>
          <p:cNvPr id="10" name="弧形接點 9"/>
          <p:cNvCxnSpPr>
            <a:endCxn id="5" idx="1"/>
          </p:cNvCxnSpPr>
          <p:nvPr/>
        </p:nvCxnSpPr>
        <p:spPr>
          <a:xfrm flipV="1">
            <a:off x="2885897" y="2371693"/>
            <a:ext cx="461967" cy="1461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弧形接點 12"/>
          <p:cNvCxnSpPr/>
          <p:nvPr/>
        </p:nvCxnSpPr>
        <p:spPr>
          <a:xfrm rot="10800000" flipV="1">
            <a:off x="4211961" y="2936874"/>
            <a:ext cx="605983" cy="3108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弧形接點 15"/>
          <p:cNvCxnSpPr/>
          <p:nvPr/>
        </p:nvCxnSpPr>
        <p:spPr>
          <a:xfrm rot="10800000" flipV="1">
            <a:off x="4211960" y="3850201"/>
            <a:ext cx="792089" cy="14401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2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51720" y="1324642"/>
            <a:ext cx="1080120" cy="2120484"/>
            <a:chOff x="2123728" y="1092492"/>
            <a:chExt cx="1080120" cy="2120484"/>
          </a:xfrm>
        </p:grpSpPr>
        <p:sp>
          <p:nvSpPr>
            <p:cNvPr id="3" name="矩形 2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/>
                <a:t>undefined</a:t>
              </a:r>
              <a:endParaRPr lang="zh-TW" altLang="en-US" sz="16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0x001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78560" y="1324642"/>
            <a:ext cx="1080120" cy="2120484"/>
            <a:chOff x="2123728" y="1092492"/>
            <a:chExt cx="1080120" cy="2120484"/>
          </a:xfrm>
        </p:grpSpPr>
        <p:sp>
          <p:nvSpPr>
            <p:cNvPr id="7" name="矩形 6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/>
                <a:t>undefined</a:t>
              </a:r>
              <a:endParaRPr lang="zh-TW" altLang="en-US" sz="16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0x002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67744" y="1092492"/>
              <a:ext cx="792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30012" y="1324642"/>
            <a:ext cx="1368152" cy="2138131"/>
            <a:chOff x="1961660" y="1074845"/>
            <a:chExt cx="1368152" cy="2138131"/>
          </a:xfrm>
        </p:grpSpPr>
        <p:sp>
          <p:nvSpPr>
            <p:cNvPr id="11" name="矩形 10"/>
            <p:cNvSpPr/>
            <p:nvPr/>
          </p:nvSpPr>
          <p:spPr>
            <a:xfrm>
              <a:off x="2123728" y="1844824"/>
              <a:ext cx="1080120" cy="10801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/>
                <a:t>undefined</a:t>
              </a:r>
              <a:endParaRPr lang="zh-TW" altLang="en-US" sz="16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2924944"/>
              <a:ext cx="1080120" cy="2880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0x003</a:t>
              </a:r>
              <a:endParaRPr lang="zh-TW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61660" y="1074845"/>
              <a:ext cx="13681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  <a:endPara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0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1472</Words>
  <Application>Microsoft Office PowerPoint</Application>
  <PresentationFormat>如螢幕大小 (4:3)</PresentationFormat>
  <Paragraphs>755</Paragraphs>
  <Slides>57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pcchang</dc:creator>
  <cp:lastModifiedBy>pcchang</cp:lastModifiedBy>
  <cp:revision>83</cp:revision>
  <dcterms:created xsi:type="dcterms:W3CDTF">2018-11-08T16:12:00Z</dcterms:created>
  <dcterms:modified xsi:type="dcterms:W3CDTF">2018-11-12T04:03:15Z</dcterms:modified>
</cp:coreProperties>
</file>