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78" r:id="rId4"/>
    <p:sldId id="280" r:id="rId5"/>
    <p:sldId id="281" r:id="rId6"/>
    <p:sldId id="286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50" y="-3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50F-32F9-494F-BE19-FBFB56E4307B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E4D-CCD0-494E-9F82-CE03A9A6C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99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50F-32F9-494F-BE19-FBFB56E4307B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E4D-CCD0-494E-9F82-CE03A9A6C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86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50F-32F9-494F-BE19-FBFB56E4307B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E4D-CCD0-494E-9F82-CE03A9A6C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45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50F-32F9-494F-BE19-FBFB56E4307B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E4D-CCD0-494E-9F82-CE03A9A6C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84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50F-32F9-494F-BE19-FBFB56E4307B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E4D-CCD0-494E-9F82-CE03A9A6C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63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50F-32F9-494F-BE19-FBFB56E4307B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E4D-CCD0-494E-9F82-CE03A9A6C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3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50F-32F9-494F-BE19-FBFB56E4307B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E4D-CCD0-494E-9F82-CE03A9A6C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50F-32F9-494F-BE19-FBFB56E4307B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E4D-CCD0-494E-9F82-CE03A9A6C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9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50F-32F9-494F-BE19-FBFB56E4307B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E4D-CCD0-494E-9F82-CE03A9A6C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76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50F-32F9-494F-BE19-FBFB56E4307B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E4D-CCD0-494E-9F82-CE03A9A6C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8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C50F-32F9-494F-BE19-FBFB56E4307B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E4D-CCD0-494E-9F82-CE03A9A6C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4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C50F-32F9-494F-BE19-FBFB56E4307B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0FE4D-CCD0-494E-9F82-CE03A9A6C3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56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V1 (wrong)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83657" y="2264229"/>
            <a:ext cx="8897257" cy="422365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20686" y="2888343"/>
            <a:ext cx="7776027" cy="297905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JS </a:t>
            </a:r>
            <a:r>
              <a:rPr lang="en-US" altLang="zh-TW" dirty="0" err="1" smtClean="0"/>
              <a:t>Env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779736" y="3301999"/>
            <a:ext cx="2126343" cy="2140857"/>
            <a:chOff x="3127829" y="3305628"/>
            <a:chExt cx="2126343" cy="2140857"/>
          </a:xfrm>
        </p:grpSpPr>
        <p:sp>
          <p:nvSpPr>
            <p:cNvPr id="6" name="矩形 5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myFunc1()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54401" y="3831771"/>
              <a:ext cx="1393372" cy="551543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mtClean="0"/>
                <a:t>Block</a:t>
              </a:r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418614" y="3312885"/>
            <a:ext cx="2126343" cy="2140857"/>
            <a:chOff x="3127829" y="3305628"/>
            <a:chExt cx="2126343" cy="2140857"/>
          </a:xfrm>
        </p:grpSpPr>
        <p:sp>
          <p:nvSpPr>
            <p:cNvPr id="11" name="矩形 10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myFunc2()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4401" y="3831771"/>
              <a:ext cx="1393372" cy="551543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mtClean="0"/>
                <a:t>Block</a:t>
              </a:r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smtClean="0"/>
                <a:t>Block</a:t>
              </a:r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2861129" y="3545113"/>
            <a:ext cx="1393372" cy="55154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73829" y="4352470"/>
            <a:ext cx="1393372" cy="55154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45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3657" y="2322286"/>
            <a:ext cx="8897257" cy="37446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Global Execution Context (Global  Object)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779736" y="3301999"/>
            <a:ext cx="2126343" cy="2140857"/>
            <a:chOff x="3127829" y="3305628"/>
            <a:chExt cx="2126343" cy="2140857"/>
          </a:xfrm>
        </p:grpSpPr>
        <p:sp>
          <p:nvSpPr>
            <p:cNvPr id="6" name="矩形 5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myFunc1()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54401" y="3933369"/>
              <a:ext cx="1393372" cy="5515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C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D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418614" y="3312885"/>
            <a:ext cx="2126343" cy="2140857"/>
            <a:chOff x="3127829" y="3305628"/>
            <a:chExt cx="2126343" cy="2140857"/>
          </a:xfrm>
        </p:grpSpPr>
        <p:sp>
          <p:nvSpPr>
            <p:cNvPr id="11" name="矩形 10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myFunc2()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4401" y="3947883"/>
              <a:ext cx="1393372" cy="5515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E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F</a:t>
              </a:r>
              <a:endParaRPr lang="zh-TW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2861129" y="3312886"/>
            <a:ext cx="1393372" cy="1095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A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73829" y="4664529"/>
            <a:ext cx="1393372" cy="5515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B</a:t>
            </a:r>
            <a:endParaRPr lang="zh-TW" alt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7. block</a:t>
            </a:r>
            <a:r>
              <a:rPr lang="en-US" altLang="zh-TW" dirty="0"/>
              <a:t>, </a:t>
            </a:r>
            <a:r>
              <a:rPr lang="en-US" altLang="zh-TW" dirty="0" smtClean="0"/>
              <a:t>sub-block by let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77243" y="3741055"/>
            <a:ext cx="1101271" cy="1161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020784" y="4064905"/>
            <a:ext cx="999671" cy="2594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smtClean="0"/>
              <a:t>Block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3657" y="2322286"/>
            <a:ext cx="8897257" cy="37446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Global Execution Context (Global  Object)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20686" y="2888344"/>
            <a:ext cx="7776027" cy="2873828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Main()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779736" y="3301999"/>
            <a:ext cx="2126343" cy="2140857"/>
            <a:chOff x="3127829" y="3305628"/>
            <a:chExt cx="2126343" cy="2140857"/>
          </a:xfrm>
        </p:grpSpPr>
        <p:sp>
          <p:nvSpPr>
            <p:cNvPr id="6" name="矩形 5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myFunc1()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54401" y="3933369"/>
              <a:ext cx="1393372" cy="5515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C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D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418614" y="3312885"/>
            <a:ext cx="2126343" cy="2140857"/>
            <a:chOff x="3127829" y="3305628"/>
            <a:chExt cx="2126343" cy="2140857"/>
          </a:xfrm>
        </p:grpSpPr>
        <p:sp>
          <p:nvSpPr>
            <p:cNvPr id="11" name="矩形 10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myFunc2()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4401" y="3947883"/>
              <a:ext cx="1393372" cy="5515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E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F</a:t>
              </a:r>
              <a:endParaRPr lang="zh-TW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2861129" y="3857172"/>
            <a:ext cx="1393372" cy="5515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A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73829" y="4664529"/>
            <a:ext cx="1393372" cy="5515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B</a:t>
            </a:r>
            <a:endParaRPr lang="zh-TW" alt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V2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77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3657" y="2322286"/>
            <a:ext cx="8897257" cy="37446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Global Execution Context (Global  Object)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779736" y="3301999"/>
            <a:ext cx="2126343" cy="2140857"/>
            <a:chOff x="3127829" y="3305628"/>
            <a:chExt cx="2126343" cy="2140857"/>
          </a:xfrm>
        </p:grpSpPr>
        <p:sp>
          <p:nvSpPr>
            <p:cNvPr id="6" name="矩形 5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myFunc1()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54401" y="3933369"/>
              <a:ext cx="1393372" cy="5515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C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D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418614" y="3312885"/>
            <a:ext cx="2126343" cy="2140857"/>
            <a:chOff x="3127829" y="3305628"/>
            <a:chExt cx="2126343" cy="2140857"/>
          </a:xfrm>
        </p:grpSpPr>
        <p:sp>
          <p:nvSpPr>
            <p:cNvPr id="11" name="矩形 10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myFunc2()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4401" y="3947883"/>
              <a:ext cx="1393372" cy="5515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E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F</a:t>
              </a:r>
              <a:endParaRPr lang="zh-TW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2861129" y="3857172"/>
            <a:ext cx="1393372" cy="5515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A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73829" y="4664529"/>
            <a:ext cx="1393372" cy="5515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B</a:t>
            </a:r>
            <a:endParaRPr lang="zh-TW" alt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V2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578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3657" y="2322286"/>
            <a:ext cx="8897257" cy="37446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Global Execution Context (Global  Object)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779736" y="3301999"/>
            <a:ext cx="2126343" cy="2140857"/>
            <a:chOff x="3127829" y="3305628"/>
            <a:chExt cx="2126343" cy="214085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myFunc1()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54401" y="3933369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C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D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418614" y="3312885"/>
            <a:ext cx="2126343" cy="2140857"/>
            <a:chOff x="3127829" y="3305628"/>
            <a:chExt cx="2126343" cy="2140857"/>
          </a:xfrm>
        </p:grpSpPr>
        <p:sp>
          <p:nvSpPr>
            <p:cNvPr id="11" name="矩形 10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myFunc2()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4401" y="3947883"/>
              <a:ext cx="1393372" cy="5515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E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F</a:t>
              </a:r>
              <a:endParaRPr lang="zh-TW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2861129" y="3857172"/>
            <a:ext cx="1393372" cy="5515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A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73829" y="4664529"/>
            <a:ext cx="1393372" cy="5515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B</a:t>
            </a:r>
            <a:endParaRPr lang="zh-TW" alt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1. Function Scope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06309" y="3708396"/>
            <a:ext cx="1393372" cy="116114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89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3657" y="2322286"/>
            <a:ext cx="8897257" cy="3744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Global Execution Context (Global  Object)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779736" y="3301999"/>
            <a:ext cx="2126343" cy="2140857"/>
            <a:chOff x="3127829" y="3305628"/>
            <a:chExt cx="2126343" cy="214085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myFunc1()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54401" y="3933369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C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D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418614" y="3312885"/>
            <a:ext cx="2126343" cy="2140857"/>
            <a:chOff x="3127829" y="3305628"/>
            <a:chExt cx="2126343" cy="214085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myFunc2()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4401" y="3947883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E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F</a:t>
              </a:r>
              <a:endParaRPr lang="zh-TW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2861129" y="3857172"/>
            <a:ext cx="1393372" cy="551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A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73829" y="4664529"/>
            <a:ext cx="1393372" cy="551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B</a:t>
            </a:r>
            <a:endParaRPr lang="zh-TW" alt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2: Global </a:t>
            </a:r>
            <a:r>
              <a:rPr lang="en-US" altLang="zh-TW" dirty="0" smtClean="0"/>
              <a:t>Scope (by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61129" y="3320139"/>
            <a:ext cx="1393372" cy="116114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71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3657" y="2322286"/>
            <a:ext cx="8897257" cy="37446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Global Execution Context (Global  Object)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20686" y="2888344"/>
            <a:ext cx="7776027" cy="28738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Main()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779736" y="3301999"/>
            <a:ext cx="2126343" cy="2140857"/>
            <a:chOff x="3127829" y="3305628"/>
            <a:chExt cx="2126343" cy="214085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myFunc1()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54401" y="3933369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C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D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418614" y="3312885"/>
            <a:ext cx="2126343" cy="2140857"/>
            <a:chOff x="3127829" y="3305628"/>
            <a:chExt cx="2126343" cy="214085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myFunc2()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4401" y="3947883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E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F</a:t>
              </a:r>
              <a:endParaRPr lang="zh-TW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2861129" y="3857172"/>
            <a:ext cx="1393372" cy="551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A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73829" y="4664529"/>
            <a:ext cx="1393372" cy="551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B</a:t>
            </a:r>
            <a:endParaRPr lang="zh-TW" alt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3: </a:t>
            </a:r>
            <a:r>
              <a:rPr lang="en-US" altLang="zh-TW" dirty="0"/>
              <a:t>Global Scope (by </a:t>
            </a:r>
            <a:r>
              <a:rPr lang="en-US" altLang="zh-TW" dirty="0" smtClean="0"/>
              <a:t>let/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61129" y="3320139"/>
            <a:ext cx="1393372" cy="1161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67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3657" y="2322286"/>
            <a:ext cx="8897257" cy="3744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Global Execution Context (Global  Object)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779736" y="3301999"/>
            <a:ext cx="2126343" cy="2140857"/>
            <a:chOff x="3127829" y="3305628"/>
            <a:chExt cx="2126343" cy="214085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myFunc1()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54401" y="3933369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C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D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418614" y="3312885"/>
            <a:ext cx="2126343" cy="2140857"/>
            <a:chOff x="3127829" y="3305628"/>
            <a:chExt cx="2126343" cy="214085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myFunc2()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4401" y="3947883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E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F</a:t>
              </a:r>
              <a:endParaRPr lang="zh-TW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2861129" y="3857172"/>
            <a:ext cx="1393372" cy="551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A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73829" y="4664529"/>
            <a:ext cx="1393372" cy="551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B</a:t>
            </a:r>
            <a:endParaRPr lang="zh-TW" alt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4: auto become Global </a:t>
            </a:r>
            <a:r>
              <a:rPr lang="en-US" altLang="zh-TW" dirty="0"/>
              <a:t>Scope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091793" y="3708397"/>
            <a:ext cx="1393372" cy="116114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02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3657" y="2322286"/>
            <a:ext cx="8897257" cy="3744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Global Execution Context (Global  Object)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779736" y="3301999"/>
            <a:ext cx="2126343" cy="2140857"/>
            <a:chOff x="3127829" y="3305628"/>
            <a:chExt cx="2126343" cy="214085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myFunc1()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54401" y="3933369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C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D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418614" y="3312885"/>
            <a:ext cx="2126343" cy="2140857"/>
            <a:chOff x="3127829" y="3305628"/>
            <a:chExt cx="2126343" cy="214085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myFunc2()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4401" y="3947883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E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F</a:t>
              </a:r>
              <a:endParaRPr lang="zh-TW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2861129" y="3857172"/>
            <a:ext cx="1393372" cy="551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A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73829" y="4664529"/>
            <a:ext cx="1393372" cy="551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B</a:t>
            </a:r>
            <a:endParaRPr lang="zh-TW" alt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5. Global </a:t>
            </a:r>
            <a:r>
              <a:rPr lang="zh-TW" altLang="en-US" dirty="0"/>
              <a:t>和 </a:t>
            </a:r>
            <a:r>
              <a:rPr lang="en-US" altLang="zh-TW" dirty="0"/>
              <a:t>Function </a:t>
            </a:r>
            <a:r>
              <a:rPr lang="zh-TW" altLang="en-US" dirty="0"/>
              <a:t>內同時存在同名變數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091793" y="3708397"/>
            <a:ext cx="1393372" cy="1161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861129" y="3320139"/>
            <a:ext cx="1393372" cy="116114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14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83657" y="2322286"/>
            <a:ext cx="8897257" cy="3744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Global Execution Context (Global  Object)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779736" y="3301999"/>
            <a:ext cx="2126343" cy="2140857"/>
            <a:chOff x="3127829" y="3305628"/>
            <a:chExt cx="2126343" cy="214085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myFunc1()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54401" y="3933369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C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D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7418614" y="3312885"/>
            <a:ext cx="2126343" cy="2140857"/>
            <a:chOff x="3127829" y="3305628"/>
            <a:chExt cx="2126343" cy="214085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3127829" y="3305628"/>
              <a:ext cx="2126343" cy="2140857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myFunc2()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54401" y="3947883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E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54401" y="4639128"/>
              <a:ext cx="1393372" cy="551543"/>
            </a:xfrm>
            <a:prstGeom prst="rect">
              <a:avLst/>
            </a:prstGeom>
            <a:grp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smtClean="0"/>
                <a:t>Block F</a:t>
              </a:r>
              <a:endParaRPr lang="zh-TW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2861129" y="3312886"/>
            <a:ext cx="1393372" cy="1095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A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873829" y="4664529"/>
            <a:ext cx="1393372" cy="551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/>
              <a:t>Block B</a:t>
            </a:r>
            <a:endParaRPr lang="zh-TW" altLang="en-US" dirty="0"/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6. block</a:t>
            </a:r>
            <a:r>
              <a:rPr lang="en-US" altLang="zh-TW" dirty="0"/>
              <a:t>, </a:t>
            </a:r>
            <a:r>
              <a:rPr lang="en-US" altLang="zh-TW" dirty="0" smtClean="0"/>
              <a:t>sub-block by </a:t>
            </a:r>
            <a:r>
              <a:rPr lang="en-US" altLang="zh-TW" dirty="0" err="1" smtClean="0"/>
              <a:t>var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77243" y="3741055"/>
            <a:ext cx="1101271" cy="116114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020784" y="4064905"/>
            <a:ext cx="999671" cy="2594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400" dirty="0" smtClean="0"/>
              <a:t>Block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30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282</Words>
  <Application>Microsoft Office PowerPoint</Application>
  <PresentationFormat>自訂</PresentationFormat>
  <Paragraphs>105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V1 (wrong)</vt:lpstr>
      <vt:lpstr>V2</vt:lpstr>
      <vt:lpstr>V2</vt:lpstr>
      <vt:lpstr>1. Function Scope</vt:lpstr>
      <vt:lpstr>2: Global Scope (by var)</vt:lpstr>
      <vt:lpstr>3: Global Scope (by let/const)</vt:lpstr>
      <vt:lpstr>4: auto become Global Scope</vt:lpstr>
      <vt:lpstr>5. Global 和 Function 內同時存在同名變數</vt:lpstr>
      <vt:lpstr>6. block, sub-block by var</vt:lpstr>
      <vt:lpstr>7. block, sub-block by let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Yuni Chang</dc:creator>
  <cp:lastModifiedBy>pcchang</cp:lastModifiedBy>
  <cp:revision>43</cp:revision>
  <dcterms:created xsi:type="dcterms:W3CDTF">2018-10-19T07:06:14Z</dcterms:created>
  <dcterms:modified xsi:type="dcterms:W3CDTF">2018-10-23T19:14:40Z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e0e53c-4d26-49e4-ad77-afdf409a8d28_Enabled">
    <vt:lpwstr>True</vt:lpwstr>
  </property>
  <property fmtid="{D5CDD505-2E9C-101B-9397-08002B2CF9AE}" pid="3" name="MSIP_Label_50e0e53c-4d26-49e4-ad77-afdf409a8d28_SiteId">
    <vt:lpwstr>5a7a259b-6730-404b-bc25-5c6c773229ca</vt:lpwstr>
  </property>
  <property fmtid="{D5CDD505-2E9C-101B-9397-08002B2CF9AE}" pid="4" name="MSIP_Label_50e0e53c-4d26-49e4-ad77-afdf409a8d28_Owner">
    <vt:lpwstr>Yuni.Chang@liteon.com</vt:lpwstr>
  </property>
  <property fmtid="{D5CDD505-2E9C-101B-9397-08002B2CF9AE}" pid="5" name="MSIP_Label_50e0e53c-4d26-49e4-ad77-afdf409a8d28_SetDate">
    <vt:lpwstr>2018-10-19T07:06:58.4643402Z</vt:lpwstr>
  </property>
  <property fmtid="{D5CDD505-2E9C-101B-9397-08002B2CF9AE}" pid="6" name="MSIP_Label_50e0e53c-4d26-49e4-ad77-afdf409a8d28_Name">
    <vt:lpwstr>Public</vt:lpwstr>
  </property>
  <property fmtid="{D5CDD505-2E9C-101B-9397-08002B2CF9AE}" pid="7" name="MSIP_Label_50e0e53c-4d26-49e4-ad77-afdf409a8d28_Application">
    <vt:lpwstr>Microsoft Azure Information Protection</vt:lpwstr>
  </property>
  <property fmtid="{D5CDD505-2E9C-101B-9397-08002B2CF9AE}" pid="8" name="MSIP_Label_50e0e53c-4d26-49e4-ad77-afdf409a8d28_Extended_MSFT_Method">
    <vt:lpwstr>Manual</vt:lpwstr>
  </property>
  <property fmtid="{D5CDD505-2E9C-101B-9397-08002B2CF9AE}" pid="9" name="Sensitivity">
    <vt:lpwstr>Public</vt:lpwstr>
  </property>
</Properties>
</file>