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BBDD-65F2-6551-D588-3E19507A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1ED91-56D2-A3BA-0012-92B69C0B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3EDD-5D6F-D352-08FE-D58C748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8BD1-F3E3-76A5-7363-47ACC2BA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C126-B03C-C426-EE1A-3874C56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3B4E-C99E-5EAA-3793-C8235936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EF1EA-AD65-2390-D7D0-B3171B718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65B1-2420-60A7-B760-D74D5D9D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9087-F60B-E6CB-1E51-FEA008E9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72D2-EAC4-5B04-EE2D-85A97B9B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64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FF245-DCC8-7FE8-FE7A-5D9F131A2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DA6A-5D80-DF7F-FCF4-816038BA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A991-26B7-91E3-7FFB-9D366E6A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498F-FC4F-E474-5A4C-8BBCB14F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A6D1-AE01-E84F-C317-CE8EE406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1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A35B-C185-B569-D663-4BD3DC63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E0FC-9F6B-B3BA-ED36-D8E81106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A071-1906-9AC4-26FD-889D9107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BD52-7292-BE0E-E2F0-36EB8A53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3D9B-46C2-D3A8-D638-5A22C8C3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3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8370-2A2F-8D82-41D1-6BF849AE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9D4F-6B6D-AA3F-2FF9-DA23BD7F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4E71-9963-385A-A03E-314AC69D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6A76-7404-E48D-FF39-EA139B90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914D-AE11-C06F-0A14-D0BE5264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7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657-42DC-0430-9473-6C9C0D8E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8E24-B1E7-EA25-351B-5D278E24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C3E9A-67FD-D9C9-557F-DF6A7BE86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8CD3-46D4-F9E8-975C-ACD38621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8661-09AD-00AD-8F1A-158954B2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0C7A6-4B13-0B9C-FEF0-0235DCC8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5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BCE-EAFF-7F8F-1628-CC73B45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E71A-C2C5-2D96-6FD0-9BE34EA6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E4C1-0CFB-BED2-4FE8-0AD26A358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5BBF1-1905-7384-033F-274B58F3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625B6-EE57-0F7C-E87A-5E03AB70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94A91-12FD-4D75-B98D-55D32119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FC4D4-4204-D968-20BE-ED6500AA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DD04E-F67D-2A73-17B1-1C4543EC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9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38B2-CD97-1F86-A6EA-E5EE9BA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CB234-27B0-9297-EC57-60198FD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0424-3100-1074-24DB-90586300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2B191-FD3A-91F7-2C3E-B245A62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13FC1-DD8B-3973-D1D4-E91412D6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7A6D-6387-9BA2-0D62-FADC45C7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1238B-00A1-37EA-2E3E-5F21594D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5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F7A0-DEA3-53AF-BB0D-2171428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65E2-8C78-7727-607A-5EDF945D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4F731-6AC3-53DF-AE03-8B397F1B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F5CE-78C7-1C83-2A7A-19D6924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9498F-9956-3B1B-ABE7-04BA0F8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4CBF-AEBC-BE21-EA24-494B63E9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6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7AC3-FF81-BCDF-7D90-F64D3ACB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6EB83-6B0D-470D-3A8D-BADF18C82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4FE70-C2B9-E2A5-7E0C-7E35102B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C63C1-E2CC-EFC0-AA3D-D043C55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89A5-42DD-0555-A68A-A5A2E777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0F3D-941B-462A-1244-ACE2F9DA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89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31185-5293-C833-47B6-56DE7E25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9DC27-279F-A65B-6EED-38A3418D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8A56-ACF2-F70F-CAC5-5C4FA7D7C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9408-2A72-44B8-80D9-DE7ED9B6535C}" type="datetimeFigureOut">
              <a:rPr lang="en-CA" smtClean="0"/>
              <a:t>2023-07-21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75FE-306E-3051-284D-07CCC9E9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7D1-828E-EC2C-531B-16B027DFA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ACFC-F1F4-41F7-8F53-8C171B9DE5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A49981-F3F1-B5D1-AA12-AA4BDF93FDBF}"/>
              </a:ext>
            </a:extLst>
          </p:cNvPr>
          <p:cNvSpPr txBox="1"/>
          <p:nvPr/>
        </p:nvSpPr>
        <p:spPr>
          <a:xfrm>
            <a:off x="2075770" y="1964540"/>
            <a:ext cx="467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From January </a:t>
            </a:r>
            <a:r>
              <a:rPr lang="en-US" sz="5400" b="1" dirty="0"/>
              <a:t>2018</a:t>
            </a:r>
            <a:r>
              <a:rPr lang="en-US" sz="5400" dirty="0"/>
              <a:t> to </a:t>
            </a:r>
            <a:r>
              <a:rPr lang="en-US" sz="5400" b="1" dirty="0"/>
              <a:t>2023</a:t>
            </a:r>
            <a:endParaRPr lang="en-CA" sz="5400" b="1" dirty="0"/>
          </a:p>
        </p:txBody>
      </p:sp>
      <p:pic>
        <p:nvPicPr>
          <p:cNvPr id="7" name="Picture 6" descr="A close up of a bitcoin&#10;&#10;Description automatically generated">
            <a:extLst>
              <a:ext uri="{FF2B5EF4-FFF2-40B4-BE49-F238E27FC236}">
                <a16:creationId xmlns:a16="http://schemas.microsoft.com/office/drawing/2014/main" id="{C24CB38A-81FE-EDA4-8E36-7391B00E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" y="2122119"/>
            <a:ext cx="1702362" cy="1388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103030-D8F8-C172-8C5F-D466FCE29F6A}"/>
              </a:ext>
            </a:extLst>
          </p:cNvPr>
          <p:cNvSpPr txBox="1"/>
          <p:nvPr/>
        </p:nvSpPr>
        <p:spPr>
          <a:xfrm>
            <a:off x="6482079" y="1410542"/>
            <a:ext cx="20081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DCA</a:t>
            </a:r>
            <a:endParaRPr lang="en-CA" sz="6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DE8BFA-6E82-A183-1FED-259660DDDB62}"/>
              </a:ext>
            </a:extLst>
          </p:cNvPr>
          <p:cNvGrpSpPr/>
          <p:nvPr/>
        </p:nvGrpSpPr>
        <p:grpSpPr>
          <a:xfrm>
            <a:off x="6360576" y="1318210"/>
            <a:ext cx="5831425" cy="3065487"/>
            <a:chOff x="3740702" y="3050826"/>
            <a:chExt cx="2877199" cy="14490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130A8-7C35-CCE1-C541-F316975DAA16}"/>
                </a:ext>
              </a:extLst>
            </p:cNvPr>
            <p:cNvSpPr txBox="1"/>
            <p:nvPr/>
          </p:nvSpPr>
          <p:spPr>
            <a:xfrm>
              <a:off x="4655102" y="3758940"/>
              <a:ext cx="1440898" cy="56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+132%</a:t>
              </a:r>
              <a:endParaRPr lang="en-CA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C13299-4959-7A6D-054E-0154EA4BE6E2}"/>
                </a:ext>
              </a:extLst>
            </p:cNvPr>
            <p:cNvSpPr txBox="1"/>
            <p:nvPr/>
          </p:nvSpPr>
          <p:spPr>
            <a:xfrm>
              <a:off x="4718079" y="3050826"/>
              <a:ext cx="1899822" cy="56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(ROI)</a:t>
              </a:r>
              <a:endParaRPr lang="en-CA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5" name="Graphic 24" descr="Upward trend with solid fill">
              <a:extLst>
                <a:ext uri="{FF2B5EF4-FFF2-40B4-BE49-F238E27FC236}">
                  <a16:creationId xmlns:a16="http://schemas.microsoft.com/office/drawing/2014/main" id="{D36AD163-FD5F-64B3-1DD2-786AA6630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0702" y="358542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32432B1-BCE9-8059-7073-BD658443AB28}"/>
              </a:ext>
            </a:extLst>
          </p:cNvPr>
          <p:cNvGrpSpPr>
            <a:grpSpLocks noChangeAspect="1"/>
          </p:cNvGrpSpPr>
          <p:nvPr/>
        </p:nvGrpSpPr>
        <p:grpSpPr>
          <a:xfrm>
            <a:off x="2396970" y="1318209"/>
            <a:ext cx="9795030" cy="3070879"/>
            <a:chOff x="1785077" y="3050826"/>
            <a:chExt cx="4832824" cy="14515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7AFC31-FCA0-A141-FE01-E9E5CEB6DD28}"/>
                </a:ext>
              </a:extLst>
            </p:cNvPr>
            <p:cNvSpPr txBox="1"/>
            <p:nvPr/>
          </p:nvSpPr>
          <p:spPr>
            <a:xfrm>
              <a:off x="2705053" y="3094470"/>
              <a:ext cx="2086403" cy="523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Smart DCA</a:t>
              </a:r>
              <a:endParaRPr lang="en-CA" sz="66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142337-C9DC-31CC-5821-9A233242AC19}"/>
                </a:ext>
              </a:extLst>
            </p:cNvPr>
            <p:cNvGrpSpPr/>
            <p:nvPr/>
          </p:nvGrpSpPr>
          <p:grpSpPr>
            <a:xfrm>
              <a:off x="1785077" y="3050826"/>
              <a:ext cx="4832824" cy="1451550"/>
              <a:chOff x="1785077" y="3050826"/>
              <a:chExt cx="4832824" cy="1451550"/>
            </a:xfrm>
          </p:grpSpPr>
          <p:pic>
            <p:nvPicPr>
              <p:cNvPr id="11" name="Graphic 10" descr="Bar graph with upward trend with solid fill">
                <a:extLst>
                  <a:ext uri="{FF2B5EF4-FFF2-40B4-BE49-F238E27FC236}">
                    <a16:creationId xmlns:a16="http://schemas.microsoft.com/office/drawing/2014/main" id="{9025833C-90C7-ABC3-14ED-897C2A4E0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85077" y="3636016"/>
                <a:ext cx="866361" cy="86636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EF8E40-883E-0C7C-4A8E-3FF08380DB20}"/>
                  </a:ext>
                </a:extLst>
              </p:cNvPr>
              <p:cNvSpPr txBox="1"/>
              <p:nvPr/>
            </p:nvSpPr>
            <p:spPr>
              <a:xfrm>
                <a:off x="4655102" y="3758940"/>
                <a:ext cx="1440898" cy="56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+190%</a:t>
                </a:r>
                <a:endParaRPr lang="en-CA" sz="7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8CDC2F-13C8-2465-033F-28B99BB2C5A3}"/>
                  </a:ext>
                </a:extLst>
              </p:cNvPr>
              <p:cNvSpPr txBox="1"/>
              <p:nvPr/>
            </p:nvSpPr>
            <p:spPr>
              <a:xfrm>
                <a:off x="2578318" y="3770051"/>
                <a:ext cx="1899822" cy="56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n w="22225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solidFill>
                      <a:schemeClr val="accent6"/>
                    </a:solidFill>
                  </a:rPr>
                  <a:t>+44%</a:t>
                </a:r>
                <a:endParaRPr lang="en-CA" sz="7200" b="1" dirty="0">
                  <a:ln w="2222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E25472-596B-4C12-F912-56005E846266}"/>
                  </a:ext>
                </a:extLst>
              </p:cNvPr>
              <p:cNvSpPr txBox="1"/>
              <p:nvPr/>
            </p:nvSpPr>
            <p:spPr>
              <a:xfrm>
                <a:off x="4718079" y="3050826"/>
                <a:ext cx="1899822" cy="56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(ROI)</a:t>
                </a:r>
                <a:endParaRPr lang="en-CA" sz="7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31" name="Graphic 30" descr="Upward trend with solid fill">
                <a:extLst>
                  <a:ext uri="{FF2B5EF4-FFF2-40B4-BE49-F238E27FC236}">
                    <a16:creationId xmlns:a16="http://schemas.microsoft.com/office/drawing/2014/main" id="{23E933CC-67D4-F8B1-2F50-980D94BA1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40702" y="35854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2054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Calvet</dc:creator>
  <cp:lastModifiedBy>Emmanuel Calvet</cp:lastModifiedBy>
  <cp:revision>6</cp:revision>
  <dcterms:created xsi:type="dcterms:W3CDTF">2023-07-21T20:33:55Z</dcterms:created>
  <dcterms:modified xsi:type="dcterms:W3CDTF">2023-07-21T21:01:12Z</dcterms:modified>
</cp:coreProperties>
</file>