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81" r:id="rId10"/>
    <p:sldId id="282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56" r:id="rId20"/>
    <p:sldId id="257" r:id="rId21"/>
    <p:sldId id="258" r:id="rId22"/>
    <p:sldId id="259" r:id="rId23"/>
    <p:sldId id="260" r:id="rId24"/>
    <p:sldId id="261" r:id="rId25"/>
    <p:sldId id="263" r:id="rId26"/>
    <p:sldId id="262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8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61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3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98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0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0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2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41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C0A1-DC17-44F8-A960-0280B3DAE314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52E2-CFA4-4E31-B226-40A33B27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16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05A8690-D44D-4E20-B077-E154B61F2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45" y="0"/>
            <a:ext cx="821470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1FAF08-0235-41CE-9ABE-BADA94A63A52}"/>
              </a:ext>
            </a:extLst>
          </p:cNvPr>
          <p:cNvSpPr/>
          <p:nvPr/>
        </p:nvSpPr>
        <p:spPr>
          <a:xfrm>
            <a:off x="2941162" y="358218"/>
            <a:ext cx="153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51DB2D-9715-4FF0-AE13-503A6AD3F760}"/>
              </a:ext>
            </a:extLst>
          </p:cNvPr>
          <p:cNvSpPr/>
          <p:nvPr/>
        </p:nvSpPr>
        <p:spPr>
          <a:xfrm>
            <a:off x="3912119" y="2969441"/>
            <a:ext cx="2160000" cy="8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6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56FEF21-6B16-49DB-B362-7DE1FF25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39" y="0"/>
            <a:ext cx="9255722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8BE4AB-EFA4-44F9-9F06-A4408EC44DF0}"/>
              </a:ext>
            </a:extLst>
          </p:cNvPr>
          <p:cNvSpPr/>
          <p:nvPr/>
        </p:nvSpPr>
        <p:spPr>
          <a:xfrm>
            <a:off x="2752624" y="613914"/>
            <a:ext cx="38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1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3B6FC23-20AD-44EA-990B-5917EDA6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83C3B6A-4031-44D4-8756-A9555F4DC441}"/>
              </a:ext>
            </a:extLst>
          </p:cNvPr>
          <p:cNvSpPr/>
          <p:nvPr/>
        </p:nvSpPr>
        <p:spPr>
          <a:xfrm>
            <a:off x="609600" y="6498000"/>
            <a:ext cx="36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900DD3-06D2-44E2-B3ED-B31EE32DF70A}"/>
              </a:ext>
            </a:extLst>
          </p:cNvPr>
          <p:cNvSpPr/>
          <p:nvPr/>
        </p:nvSpPr>
        <p:spPr>
          <a:xfrm>
            <a:off x="1008665" y="2772655"/>
            <a:ext cx="19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8F7384-69ED-4CF6-86C2-B5821F9FD20E}"/>
              </a:ext>
            </a:extLst>
          </p:cNvPr>
          <p:cNvSpPr/>
          <p:nvPr/>
        </p:nvSpPr>
        <p:spPr>
          <a:xfrm>
            <a:off x="1008665" y="4148969"/>
            <a:ext cx="19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2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D58BEE4-B82B-4108-8D83-0B17CB1BB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532996"/>
            <a:ext cx="8078327" cy="57920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F839FB0-9631-47EA-9C7C-2FC741752091}"/>
              </a:ext>
            </a:extLst>
          </p:cNvPr>
          <p:cNvSpPr/>
          <p:nvPr/>
        </p:nvSpPr>
        <p:spPr>
          <a:xfrm>
            <a:off x="3252244" y="1792267"/>
            <a:ext cx="10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93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CE4CDB-CE2A-429A-8671-72AD9E5D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532996"/>
            <a:ext cx="8078327" cy="57920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94E6F5-0004-45DF-A36C-B19321B7B2B4}"/>
              </a:ext>
            </a:extLst>
          </p:cNvPr>
          <p:cNvSpPr/>
          <p:nvPr/>
        </p:nvSpPr>
        <p:spPr>
          <a:xfrm>
            <a:off x="4449448" y="2159912"/>
            <a:ext cx="54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54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72055A1-37A2-448A-8D47-0B2EB7326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532996"/>
            <a:ext cx="8078327" cy="57920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4CD742-C299-40F7-AD19-44CF85F18CAF}"/>
              </a:ext>
            </a:extLst>
          </p:cNvPr>
          <p:cNvSpPr/>
          <p:nvPr/>
        </p:nvSpPr>
        <p:spPr>
          <a:xfrm>
            <a:off x="2056836" y="2225897"/>
            <a:ext cx="108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05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07C046-700D-4918-9A77-35E8AC953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44" y="890233"/>
            <a:ext cx="4563112" cy="50775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A9AA1FC-BFF0-4DD9-B672-ED57F1CBD759}"/>
              </a:ext>
            </a:extLst>
          </p:cNvPr>
          <p:cNvSpPr/>
          <p:nvPr/>
        </p:nvSpPr>
        <p:spPr>
          <a:xfrm>
            <a:off x="4903734" y="1245509"/>
            <a:ext cx="54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41CAF2-4CBA-4060-B8F1-D4A61E85F045}"/>
              </a:ext>
            </a:extLst>
          </p:cNvPr>
          <p:cNvSpPr/>
          <p:nvPr/>
        </p:nvSpPr>
        <p:spPr>
          <a:xfrm>
            <a:off x="6609981" y="4940817"/>
            <a:ext cx="153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96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CC2D34A-2E8E-4562-95FE-094A9D2E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642548"/>
            <a:ext cx="5887272" cy="55729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7AB1CC-82C5-49F8-BEB7-1F531DC4E54A}"/>
              </a:ext>
            </a:extLst>
          </p:cNvPr>
          <p:cNvSpPr/>
          <p:nvPr/>
        </p:nvSpPr>
        <p:spPr>
          <a:xfrm>
            <a:off x="4413537" y="2489847"/>
            <a:ext cx="99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79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888D27-5141-476F-9EC2-7A47DBE5F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3" y="2643078"/>
            <a:ext cx="6220693" cy="15718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3D1DD38-ABA2-4CD1-ABDF-102F312D5C77}"/>
              </a:ext>
            </a:extLst>
          </p:cNvPr>
          <p:cNvSpPr/>
          <p:nvPr/>
        </p:nvSpPr>
        <p:spPr>
          <a:xfrm>
            <a:off x="4215575" y="3134989"/>
            <a:ext cx="216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2C77B-3290-432A-B597-4827A4EC4FC6}"/>
              </a:ext>
            </a:extLst>
          </p:cNvPr>
          <p:cNvSpPr/>
          <p:nvPr/>
        </p:nvSpPr>
        <p:spPr>
          <a:xfrm>
            <a:off x="4215575" y="3447854"/>
            <a:ext cx="216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3C6370-51AF-4DD5-B02B-67C67E2B4F34}"/>
              </a:ext>
            </a:extLst>
          </p:cNvPr>
          <p:cNvSpPr/>
          <p:nvPr/>
        </p:nvSpPr>
        <p:spPr>
          <a:xfrm>
            <a:off x="7316994" y="3779573"/>
            <a:ext cx="90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8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ED483B-2AF9-4416-A0E9-347223B0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642548"/>
            <a:ext cx="5887272" cy="55729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A141B9-9892-4416-9AAB-EFAA72AB9DE7}"/>
              </a:ext>
            </a:extLst>
          </p:cNvPr>
          <p:cNvSpPr/>
          <p:nvPr/>
        </p:nvSpPr>
        <p:spPr>
          <a:xfrm>
            <a:off x="5441061" y="4884256"/>
            <a:ext cx="99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5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8209" y="4883970"/>
            <a:ext cx="495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6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969822D-B58A-4BE1-801D-1A8E0738F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899759"/>
            <a:ext cx="5439534" cy="50584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C2183D-3751-4500-9409-B6A4FCA7D71D}"/>
              </a:ext>
            </a:extLst>
          </p:cNvPr>
          <p:cNvSpPr/>
          <p:nvPr/>
        </p:nvSpPr>
        <p:spPr>
          <a:xfrm>
            <a:off x="5118750" y="1828796"/>
            <a:ext cx="2430000" cy="26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66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95362" y="2969109"/>
            <a:ext cx="225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18209" y="4883970"/>
            <a:ext cx="495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1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95362" y="2969109"/>
            <a:ext cx="225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501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2C6D370-CB4F-42DE-9556-1CCED7D5D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0"/>
            <a:ext cx="7299960" cy="6858000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27D5576-9BD3-48F5-A2B9-53C06C8E3C5A}"/>
              </a:ext>
            </a:extLst>
          </p:cNvPr>
          <p:cNvCxnSpPr>
            <a:cxnSpLocks/>
          </p:cNvCxnSpPr>
          <p:nvPr/>
        </p:nvCxnSpPr>
        <p:spPr>
          <a:xfrm>
            <a:off x="7354625" y="2142067"/>
            <a:ext cx="0" cy="3086930"/>
          </a:xfrm>
          <a:prstGeom prst="line">
            <a:avLst/>
          </a:prstGeom>
          <a:ln w="381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39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0CA9CA8-FF12-4847-A906-2AB2FEAC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0"/>
            <a:ext cx="7299960" cy="6858000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A232715-E8C3-45A6-A109-B98DF09876D9}"/>
              </a:ext>
            </a:extLst>
          </p:cNvPr>
          <p:cNvCxnSpPr>
            <a:cxnSpLocks/>
          </p:cNvCxnSpPr>
          <p:nvPr/>
        </p:nvCxnSpPr>
        <p:spPr>
          <a:xfrm>
            <a:off x="7481632" y="1991360"/>
            <a:ext cx="0" cy="3378200"/>
          </a:xfrm>
          <a:prstGeom prst="line">
            <a:avLst/>
          </a:prstGeom>
          <a:ln w="381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F3605F6-2972-4E17-B8FE-FE9836948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0"/>
            <a:ext cx="7299960" cy="6858000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A9019AA-F5DF-406C-99E7-DD958F30498C}"/>
              </a:ext>
            </a:extLst>
          </p:cNvPr>
          <p:cNvCxnSpPr>
            <a:cxnSpLocks/>
          </p:cNvCxnSpPr>
          <p:nvPr/>
        </p:nvCxnSpPr>
        <p:spPr>
          <a:xfrm>
            <a:off x="7350925" y="1584960"/>
            <a:ext cx="0" cy="4211320"/>
          </a:xfrm>
          <a:prstGeom prst="line">
            <a:avLst/>
          </a:prstGeom>
          <a:ln w="381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36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87A6964-7803-4845-8B8A-5A2D36338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" y="0"/>
            <a:ext cx="7299960" cy="6858000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5C62D8-6CE7-45BA-821C-F47238EFD9D1}"/>
              </a:ext>
            </a:extLst>
          </p:cNvPr>
          <p:cNvCxnSpPr>
            <a:cxnSpLocks/>
          </p:cNvCxnSpPr>
          <p:nvPr/>
        </p:nvCxnSpPr>
        <p:spPr>
          <a:xfrm>
            <a:off x="7481632" y="1377950"/>
            <a:ext cx="0" cy="4613275"/>
          </a:xfrm>
          <a:prstGeom prst="line">
            <a:avLst/>
          </a:prstGeom>
          <a:ln w="381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3A98D2-F2CB-4232-85DD-8FD422C9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EBAD30D-7B58-432A-9533-A0A4E15F5023}"/>
              </a:ext>
            </a:extLst>
          </p:cNvPr>
          <p:cNvSpPr/>
          <p:nvPr/>
        </p:nvSpPr>
        <p:spPr>
          <a:xfrm>
            <a:off x="6683602" y="4921967"/>
            <a:ext cx="81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85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E12FAD-18C7-435F-B692-1029868B0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C3BC75-60FE-4F5E-ADB2-F2A21B182833}"/>
              </a:ext>
            </a:extLst>
          </p:cNvPr>
          <p:cNvSpPr/>
          <p:nvPr/>
        </p:nvSpPr>
        <p:spPr>
          <a:xfrm>
            <a:off x="6683602" y="4921967"/>
            <a:ext cx="81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09AD9D-618D-44ED-BD0D-99F114654AB9}"/>
              </a:ext>
            </a:extLst>
          </p:cNvPr>
          <p:cNvSpPr/>
          <p:nvPr/>
        </p:nvSpPr>
        <p:spPr>
          <a:xfrm>
            <a:off x="3874416" y="4469479"/>
            <a:ext cx="243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8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0EE3CB2-7924-43BB-825B-2BD8A61AC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CCFDC8-F47D-439F-90AF-5DF7839F3FEB}"/>
              </a:ext>
            </a:extLst>
          </p:cNvPr>
          <p:cNvSpPr/>
          <p:nvPr/>
        </p:nvSpPr>
        <p:spPr>
          <a:xfrm>
            <a:off x="6683602" y="4921967"/>
            <a:ext cx="81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76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B42A68-0B11-4B5C-80F2-57CD48F23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A42CFAD-88F4-45B5-BDE0-6BBFB25E47CA}"/>
              </a:ext>
            </a:extLst>
          </p:cNvPr>
          <p:cNvSpPr/>
          <p:nvPr/>
        </p:nvSpPr>
        <p:spPr>
          <a:xfrm>
            <a:off x="6853288" y="4921967"/>
            <a:ext cx="81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25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8BE3655-D412-4B75-BBEC-3E8260AFF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2AD761-6327-4F40-A7AF-D3889826E72C}"/>
              </a:ext>
            </a:extLst>
          </p:cNvPr>
          <p:cNvSpPr/>
          <p:nvPr/>
        </p:nvSpPr>
        <p:spPr>
          <a:xfrm>
            <a:off x="6400792" y="4912540"/>
            <a:ext cx="10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77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E7CC90F-36D4-413C-B74E-801423D2F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609471"/>
            <a:ext cx="4696480" cy="3639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6AD1E8-5166-43F2-847D-27EB3173DB4F}"/>
              </a:ext>
            </a:extLst>
          </p:cNvPr>
          <p:cNvSpPr/>
          <p:nvPr/>
        </p:nvSpPr>
        <p:spPr>
          <a:xfrm>
            <a:off x="6683602" y="4921967"/>
            <a:ext cx="81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31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18879E1-5DA5-4BE1-8D9B-42BBB30F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438427-597E-418A-BB5C-2E3DE2B0AA9D}"/>
              </a:ext>
            </a:extLst>
          </p:cNvPr>
          <p:cNvSpPr/>
          <p:nvPr/>
        </p:nvSpPr>
        <p:spPr>
          <a:xfrm>
            <a:off x="609600" y="6498000"/>
            <a:ext cx="360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0E5C4-52ED-4AF3-9CE0-7697687557CF}"/>
              </a:ext>
            </a:extLst>
          </p:cNvPr>
          <p:cNvSpPr/>
          <p:nvPr/>
        </p:nvSpPr>
        <p:spPr>
          <a:xfrm>
            <a:off x="1055800" y="2697239"/>
            <a:ext cx="19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9B35C5-FBEE-4F6E-BDED-2511DF6946EF}"/>
              </a:ext>
            </a:extLst>
          </p:cNvPr>
          <p:cNvSpPr/>
          <p:nvPr/>
        </p:nvSpPr>
        <p:spPr>
          <a:xfrm>
            <a:off x="1055800" y="3517369"/>
            <a:ext cx="19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C7FEA5-1CBA-4453-9E99-C892E476FCA8}"/>
              </a:ext>
            </a:extLst>
          </p:cNvPr>
          <p:cNvSpPr/>
          <p:nvPr/>
        </p:nvSpPr>
        <p:spPr>
          <a:xfrm>
            <a:off x="2036373" y="3847897"/>
            <a:ext cx="19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E358AD-F0DF-4F49-AE71-F77943C37F99}"/>
              </a:ext>
            </a:extLst>
          </p:cNvPr>
          <p:cNvSpPr/>
          <p:nvPr/>
        </p:nvSpPr>
        <p:spPr>
          <a:xfrm>
            <a:off x="3987723" y="4168998"/>
            <a:ext cx="198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94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0</Words>
  <Application>Microsoft Office PowerPoint</Application>
  <PresentationFormat>寬螢幕</PresentationFormat>
  <Paragraphs>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15</cp:revision>
  <dcterms:created xsi:type="dcterms:W3CDTF">2018-10-15T09:08:21Z</dcterms:created>
  <dcterms:modified xsi:type="dcterms:W3CDTF">2018-10-27T12:28:23Z</dcterms:modified>
</cp:coreProperties>
</file>