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8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8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4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C0A1-DC17-44F8-A960-0280B3DAE314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2</cp:revision>
  <dcterms:created xsi:type="dcterms:W3CDTF">2018-10-15T09:08:21Z</dcterms:created>
  <dcterms:modified xsi:type="dcterms:W3CDTF">2018-10-15T10:50:21Z</dcterms:modified>
</cp:coreProperties>
</file>