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008"/>
    <a:srgbClr val="C62635"/>
    <a:srgbClr val="35060B"/>
    <a:srgbClr val="48586F"/>
    <a:srgbClr val="434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5029" autoAdjust="0"/>
  </p:normalViewPr>
  <p:slideViewPr>
    <p:cSldViewPr snapToGrid="0" snapToObjects="1">
      <p:cViewPr>
        <p:scale>
          <a:sx n="33" d="100"/>
          <a:sy n="33" d="100"/>
        </p:scale>
        <p:origin x="330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7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2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44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7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00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3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1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17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2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D7CF-34DE-B74E-A67B-EF2276810DA8}" type="datetimeFigureOut">
              <a:rPr kumimoji="1" lang="zh-TW" altLang="en-US" smtClean="0"/>
              <a:t>2021/10/8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5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4E65391F-5F07-4FE8-B9D3-63715CEA70AD}"/>
              </a:ext>
            </a:extLst>
          </p:cNvPr>
          <p:cNvGrpSpPr/>
          <p:nvPr/>
        </p:nvGrpSpPr>
        <p:grpSpPr>
          <a:xfrm>
            <a:off x="989203" y="-915829"/>
            <a:ext cx="11601925" cy="8689658"/>
            <a:chOff x="2051087" y="-2186184"/>
            <a:chExt cx="11601925" cy="868965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2552CDB-045E-46B1-81F5-7BAEEE4F9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5981"/>
            <a:stretch/>
          </p:blipFill>
          <p:spPr>
            <a:xfrm>
              <a:off x="4412343" y="-2186184"/>
              <a:ext cx="5442857" cy="437798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661745C-FB94-446D-BE4C-2A4F5898E775}"/>
                </a:ext>
              </a:extLst>
            </p:cNvPr>
            <p:cNvSpPr txBox="1"/>
            <p:nvPr/>
          </p:nvSpPr>
          <p:spPr>
            <a:xfrm>
              <a:off x="2051087" y="2223094"/>
              <a:ext cx="1078603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0" spc="1430" dirty="0">
                  <a:latin typeface="Berlin Sans FB Demi" panose="020E0802020502020306" pitchFamily="34" charset="0"/>
                  <a:ea typeface="STHupo" panose="020B0503020204020204" pitchFamily="2" charset="-122"/>
                </a:rPr>
                <a:t>CARDANO</a:t>
              </a:r>
              <a:endParaRPr lang="zh-TW" altLang="en-US" sz="14000" spc="1430" dirty="0">
                <a:latin typeface="Berlin Sans FB Demi" panose="020E0802020502020306" pitchFamily="34" charset="0"/>
                <a:ea typeface="STHupo" panose="020B0503020204020204" pitchFamily="2" charset="-122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F71CCBD-0EA2-43B8-BE42-FE2045F5C658}"/>
                </a:ext>
              </a:extLst>
            </p:cNvPr>
            <p:cNvSpPr txBox="1"/>
            <p:nvPr/>
          </p:nvSpPr>
          <p:spPr>
            <a:xfrm>
              <a:off x="2866982" y="4256705"/>
              <a:ext cx="1078603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0" spc="1830" dirty="0">
                  <a:latin typeface="Aharoni" panose="02010803020104030203" pitchFamily="2" charset="-79"/>
                  <a:cs typeface="Aharoni" panose="02010803020104030203" pitchFamily="2" charset="-79"/>
                </a:rPr>
                <a:t>TAIWAN</a:t>
              </a:r>
              <a:endParaRPr lang="zh-TW" altLang="en-US" sz="14000" spc="183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79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Aharoni</vt:lpstr>
      <vt:lpstr>Arial</vt:lpstr>
      <vt:lpstr>Berlin Sans FB Demi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Sean Chen</cp:lastModifiedBy>
  <cp:revision>38</cp:revision>
  <dcterms:created xsi:type="dcterms:W3CDTF">2018-06-03T00:57:49Z</dcterms:created>
  <dcterms:modified xsi:type="dcterms:W3CDTF">2021-10-08T07:29:50Z</dcterms:modified>
</cp:coreProperties>
</file>