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086"/>
  </p:normalViewPr>
  <p:slideViewPr>
    <p:cSldViewPr snapToGrid="0" snapToObjects="1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7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02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44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7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00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33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31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17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72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94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D7CF-34DE-B74E-A67B-EF2276810DA8}" type="datetimeFigureOut">
              <a:rPr kumimoji="1" lang="zh-TW" altLang="en-US" smtClean="0"/>
              <a:t>2018/6/4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66BC-3F2E-DE4E-ACE0-28E46AA0D9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56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3" y="1855452"/>
            <a:ext cx="3600000" cy="11981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9" y="1938264"/>
            <a:ext cx="4320000" cy="11821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4674" t="35238" r="8068" b="41533"/>
          <a:stretch/>
        </p:blipFill>
        <p:spPr>
          <a:xfrm>
            <a:off x="5145467" y="4969161"/>
            <a:ext cx="4320000" cy="115544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174520" y="3438469"/>
            <a:ext cx="4320000" cy="432000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3381296" y="357187"/>
            <a:ext cx="7906449" cy="4320000"/>
            <a:chOff x="3381296" y="357187"/>
            <a:chExt cx="7906449" cy="4320000"/>
          </a:xfrm>
        </p:grpSpPr>
        <p:sp>
          <p:nvSpPr>
            <p:cNvPr id="5" name="橢圓 4"/>
            <p:cNvSpPr/>
            <p:nvPr/>
          </p:nvSpPr>
          <p:spPr>
            <a:xfrm>
              <a:off x="3381296" y="357187"/>
              <a:ext cx="4320000" cy="432000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6967745" y="357187"/>
              <a:ext cx="4320000" cy="432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0"/>
            <a:ext cx="7645400" cy="53975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45494" y="5047708"/>
            <a:ext cx="51010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9600" b="1" spc="1000" smtClean="0">
                <a:latin typeface="Garamond" charset="0"/>
                <a:ea typeface="Garamond" charset="0"/>
                <a:cs typeface="Garamond" charset="0"/>
              </a:rPr>
              <a:t>Haskell</a:t>
            </a:r>
            <a:endParaRPr kumimoji="1" lang="zh-TW" altLang="en-US" sz="9600" b="1" spc="10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3" t="13056" r="16800"/>
          <a:stretch/>
        </p:blipFill>
        <p:spPr>
          <a:xfrm>
            <a:off x="1115121" y="388620"/>
            <a:ext cx="4078600" cy="360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96" y="388620"/>
            <a:ext cx="4800000" cy="360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67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</Words>
  <Application>Microsoft Office PowerPoint</Application>
  <PresentationFormat>寬螢幕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Cookie</cp:lastModifiedBy>
  <cp:revision>9</cp:revision>
  <dcterms:created xsi:type="dcterms:W3CDTF">2018-06-03T00:57:49Z</dcterms:created>
  <dcterms:modified xsi:type="dcterms:W3CDTF">2018-06-04T03:22:19Z</dcterms:modified>
</cp:coreProperties>
</file>