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3D2E5-E9D2-48F7-88D3-79A5EB63F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882D22-91A9-457C-871D-4AEA700BD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09E81E-B8CB-4626-B39C-683A75F1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12E66-BA15-40AB-B50F-53B159D2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2F36C-3E43-400A-84B0-1E1B7BCE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CBD2-58B4-428E-8FCF-49820CDA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A7E50-DB2A-4A21-9971-8CCA051E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D6282-69D4-4414-A94B-30968E3A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6D2FB-C0D1-4066-997B-9B15D11B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8193C-3DF1-4958-87B7-1DEA768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163540-35EF-4674-BF02-7206005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B761E1-97AE-4509-97D7-7C59B854C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6CDC9-3BC2-495C-BA25-06D5E13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643259-22D5-4E72-A989-3FDBD260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65011-6020-45B1-A987-68FF440F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6BEE8-D2E3-44F9-BB87-C1F1710B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D4BFD-3909-4E01-ACB2-044FFCF0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1447D-04E5-4A04-8D24-EC3CE67C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92738-2648-40D0-98A5-9C73BDA4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64CF2A-ACB9-41A0-8472-41685C5C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E5051-77BC-45F0-A49C-71DFDC8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C42A49-8DCE-419C-AF37-B38CBDE1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1D4A3-2EF8-4AD3-BEA6-BE3B9F3D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02482-BE4B-45E7-AD6A-1CCEE660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A22E2-41E4-440C-ADC1-F6C3D4FE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FD457-0E8C-4333-9CB9-4F016B24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4F11D-26B3-4DCC-A813-B164ADD87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F563CF-665F-48A6-9786-4759DECD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F5589D-AB7A-475A-AB87-8805EB0C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A4E861-067A-47F6-8D48-6B4CDE0E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2F86A-18B4-44DC-ADFF-73BE68A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C5B89-36FE-4D13-8CCE-F5FFB70F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90CBA-2806-4A24-A0BD-B4A09420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652731-631D-4135-98DA-975B1A6F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575BFC-F1AC-4DB9-B577-8B0DA6833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B0F7A0-FE7A-4219-862F-2A3531A1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37D448-5CF9-4900-8B1A-06361F14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6BAC16-1CCE-4390-B05A-AA2E8A84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8ADCC5-39D1-474A-9461-6BF6E6AA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0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B23FE-3EB0-453E-863B-89E062DB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9E49EA-C640-4AE7-BAF4-D5C68327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D88DF0-C860-4CA4-944D-4B52562E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79B89A-390F-4783-A865-F30D069A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2806E5-886B-4737-A843-3C23A27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98BE5F-0125-4AD8-8F3E-944F5AD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C1369-211B-4D88-B0A9-1787840E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1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A9D3D-D37C-480E-BCDF-F38B6BC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31E11-5879-475B-AF40-B8028FA7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B0936B-5D44-43EB-8F9D-2714BC5C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5E423C-D688-401B-9D1F-FE40322B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7A62AA-30AF-401F-B0D8-1A7C73F5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104848-1541-454A-9096-9717783F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6C545-BF82-4907-973B-735B55D6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92B717-9579-4A79-8790-B292FD46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8AD67A-44E4-4738-A6BF-FE889C01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12E15-A1B3-438F-A318-638CE67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8F8002-8976-4E1B-8E80-2E440A36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A0C9E0-83A0-4A34-A64F-1F865ADD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4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EFA780-1DDB-41D6-B8E8-3C97D690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CD434E-D19C-4626-A819-DCB2F40F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53447-6221-4058-A359-174D0E09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0EEF-E73A-4BD2-964F-50EA07D398A3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7C801-ACD1-4ECF-A703-E94CB839D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E0088-9B8C-43A8-AC53-F1E6CA7B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B0AC-FD93-43F5-AE53-2DB55F1C8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6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B4A82DB-C9A9-46BF-9FEB-7CD38DB212AE}"/>
              </a:ext>
            </a:extLst>
          </p:cNvPr>
          <p:cNvGrpSpPr/>
          <p:nvPr/>
        </p:nvGrpSpPr>
        <p:grpSpPr>
          <a:xfrm>
            <a:off x="3381512" y="1271588"/>
            <a:ext cx="5428976" cy="4314825"/>
            <a:chOff x="2486585" y="1473291"/>
            <a:chExt cx="5428976" cy="43148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D8E7458-4FE7-4BE6-8171-1B1CFFBB2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5085" y="2535465"/>
              <a:ext cx="2190476" cy="219047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61C6CAB-AE7A-48C5-9EBA-4576AC7A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585" y="1473291"/>
              <a:ext cx="3238500" cy="431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2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2</cp:revision>
  <dcterms:created xsi:type="dcterms:W3CDTF">2017-08-03T03:12:05Z</dcterms:created>
  <dcterms:modified xsi:type="dcterms:W3CDTF">2017-08-03T03:26:44Z</dcterms:modified>
</cp:coreProperties>
</file>