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F5C5000-C1AE-4ABE-B841-CAA040A0D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BE6DAD89-9703-4540-A828-1689E920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3F47DA1-53DB-4553-BF23-3F9486F8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E7F461B-8B6C-4742-BC68-B1CFBC2F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56F1082-146E-4DD2-9762-1B34A7D0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4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41742D7-59CB-4FFB-BCC0-246445F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141519F2-7B95-4E50-BFA0-AF5E7B46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6037D02-EE14-4228-8A3E-CEE814DD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3460E1B-34F8-4E15-BF7D-545F4B62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5974394-B8E5-4AE7-ADB2-A31F6C2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26E9DBD7-6BBA-46F8-BDF8-A54D6C2E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64763CC7-3C25-4258-8140-4608E1F6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2905D1B-D97C-467C-9361-55C92DEB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8FD0548-DF22-490E-868A-972924BB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727A77B-1050-4696-BC43-7246660B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963A871-6EE7-49AF-BF86-6994AE8C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078506E-9726-491C-BEF9-5A2C02F8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92F0FD1-1C32-4353-AF87-083277AC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33597F-283C-4FB6-8425-101DAE18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C9ECB12-6253-4B98-8A2F-A1B3ED4F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3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AD8EF81-ABFD-4F22-9B42-C96A10C8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5BCED6D-42FC-4A0F-8A0F-45BE5543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0F4329C-B8F2-471B-B4DF-A2912A87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F87A15A-B1F0-453B-92E8-D9641950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0BD0DA8-8CB8-428B-ABB0-CFF5B628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4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0E61267-0FD7-450F-A1BF-237D0146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CF0FBBB-89D9-4210-A5AF-1D67240A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7B16A531-FB3D-4E49-A491-3A3A1E2A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CB8F77E-AE3A-4977-8372-D149DCCD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E3E0835-EE33-4A17-9896-FB61077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867DE01F-AF80-49AC-9D96-B4A0F999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22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3DCC1F1-A1EF-4641-AE48-B8570697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874ED1D8-39B5-4AEE-9B65-B16A37EB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AD236AC-F112-48D0-BAF8-06E3712D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389AAD54-62B4-4E22-9573-444D5573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5EA05E04-8E1C-4EE7-AF3C-ACFAA857C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BF43CDA7-FE0D-4750-B426-6A3DAC1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9B019523-1D10-496B-8396-E4FC1CBF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10A37DDA-DE55-40A4-9156-6DCAC38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5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7186507-EFFF-4330-AE42-627B34B0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79E56DCC-F712-477E-B903-12B4EB9C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BF81DCD-32B6-44B5-A269-897473D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CE3CC9B6-D385-4772-B506-9176F47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886ACC02-0D62-4616-97A9-709516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69D11D6-AC18-416D-BE55-3A25D38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1BFB0622-DC65-494A-98B0-A6DA13ED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77B4AF1-6D5A-4EAC-A362-359FC82E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4F274642-A087-4F04-B09F-F386BFCC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3351CCD-AE75-463B-B449-767486BB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5001FD30-78D6-4F66-9D62-4C315CE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617DFFB-F43E-4173-95F7-4D33A35D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99BF3C5-5599-4801-B07D-153B872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B2D6C8D-99E3-4B2C-A9B6-A01F601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5B8DC03A-F138-4840-8700-29EC7740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52C1043-B8C5-4C37-9AAD-12C3F689E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D3EF63DC-3741-4AD6-8B4C-E25F4C8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55FA15A-972E-4ED0-9D72-EF07BAEC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2B084317-956E-47CB-86C2-2809E2A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086CEF4D-CE93-4334-AFC0-264F8D9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9BD6A62D-6565-459F-B7C9-AC94817E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8D400543-B722-41DF-AE90-74A4A79E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3DE1-A402-4468-85FF-8455DD0C70C1}" type="datetimeFigureOut">
              <a:rPr lang="zh-TW" altLang="en-US" smtClean="0"/>
              <a:t>2017/10/14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9071D98-553C-4F2F-87B5-B2A9097A5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C2A6F0B-5621-42DB-88AA-1CBDE4934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041-79C5-423F-AC85-8EE6DEF44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5D9B229-E1D6-45CE-B247-FAB05C628B7A}"/>
              </a:ext>
            </a:extLst>
          </p:cNvPr>
          <p:cNvSpPr/>
          <p:nvPr/>
        </p:nvSpPr>
        <p:spPr>
          <a:xfrm>
            <a:off x="11034943" y="2313372"/>
            <a:ext cx="108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48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BE8A2BF1-4AF5-49F1-AEB2-3281B5A8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10" y="2605968"/>
            <a:ext cx="3459780" cy="16460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E3B3D1D-8623-4C54-8435-5B4F41BFE7D6}"/>
              </a:ext>
            </a:extLst>
          </p:cNvPr>
          <p:cNvSpPr/>
          <p:nvPr/>
        </p:nvSpPr>
        <p:spPr>
          <a:xfrm>
            <a:off x="5010735" y="3828297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54" y="1584800"/>
            <a:ext cx="4976291" cy="3688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0B23BDE-E8E8-4468-BED5-FF43BB0B782A}"/>
              </a:ext>
            </a:extLst>
          </p:cNvPr>
          <p:cNvSpPr/>
          <p:nvPr/>
        </p:nvSpPr>
        <p:spPr>
          <a:xfrm>
            <a:off x="5873688" y="2414649"/>
            <a:ext cx="2160000" cy="23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22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47" y="2022988"/>
            <a:ext cx="2842506" cy="28120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E3B3D1D-8623-4C54-8435-5B4F41BFE7D6}"/>
              </a:ext>
            </a:extLst>
          </p:cNvPr>
          <p:cNvSpPr/>
          <p:nvPr/>
        </p:nvSpPr>
        <p:spPr>
          <a:xfrm>
            <a:off x="4708815" y="2853520"/>
            <a:ext cx="234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E3B3D1D-8623-4C54-8435-5B4F41BFE7D6}"/>
              </a:ext>
            </a:extLst>
          </p:cNvPr>
          <p:cNvSpPr/>
          <p:nvPr/>
        </p:nvSpPr>
        <p:spPr>
          <a:xfrm>
            <a:off x="5922257" y="4446528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46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47" y="2022988"/>
            <a:ext cx="2842506" cy="28120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E3B3D1D-8623-4C54-8435-5B4F41BFE7D6}"/>
              </a:ext>
            </a:extLst>
          </p:cNvPr>
          <p:cNvSpPr/>
          <p:nvPr/>
        </p:nvSpPr>
        <p:spPr>
          <a:xfrm>
            <a:off x="5922257" y="4446528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17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8CFF50D-CE3A-4666-9A85-29E27C4C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19" y="1584800"/>
            <a:ext cx="4412362" cy="3688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0B23BDE-E8E8-4468-BED5-FF43BB0B782A}"/>
              </a:ext>
            </a:extLst>
          </p:cNvPr>
          <p:cNvSpPr/>
          <p:nvPr/>
        </p:nvSpPr>
        <p:spPr>
          <a:xfrm>
            <a:off x="6140388" y="2467989"/>
            <a:ext cx="2160000" cy="23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84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F134B3A-CF75-43D8-95FD-0BD4DB50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FFEEEDA-5DE1-4B4D-B47A-A23ADF7142CB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57AD0777-651D-40A1-93E5-697329734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23BE8D6-2696-40C6-BAD3-A142ED42A605}"/>
              </a:ext>
            </a:extLst>
          </p:cNvPr>
          <p:cNvSpPr/>
          <p:nvPr/>
        </p:nvSpPr>
        <p:spPr>
          <a:xfrm>
            <a:off x="3909909" y="4423097"/>
            <a:ext cx="234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4732FC6-CEE3-466A-962E-10B20A67611C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FB61EA3-5D4B-4DE5-8F66-88B3226C8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A6D259D-2166-4AB4-8E0A-779AB8DF51DC}"/>
              </a:ext>
            </a:extLst>
          </p:cNvPr>
          <p:cNvSpPr/>
          <p:nvPr/>
        </p:nvSpPr>
        <p:spPr>
          <a:xfrm>
            <a:off x="3972055" y="3002663"/>
            <a:ext cx="36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1CA5E06-6C9A-42E2-9C4C-A82F686F8EC3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48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A70E550-78F3-4046-9F55-A327A877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CA6AA8E-033C-4DEA-83C4-2C7D5E5DFD37}"/>
              </a:ext>
            </a:extLst>
          </p:cNvPr>
          <p:cNvSpPr/>
          <p:nvPr/>
        </p:nvSpPr>
        <p:spPr>
          <a:xfrm>
            <a:off x="3998689" y="2656425"/>
            <a:ext cx="396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B9F1F6B-4C55-4652-9AD4-377DE6838664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2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B34ADDA-2B41-4419-A08D-24470792D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0B6ADFF-EA5F-46B4-8D33-2638163EDF26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D1E495E-9E47-4791-8160-A5EA2A9112D1}"/>
              </a:ext>
            </a:extLst>
          </p:cNvPr>
          <p:cNvSpPr/>
          <p:nvPr/>
        </p:nvSpPr>
        <p:spPr>
          <a:xfrm>
            <a:off x="4115579" y="2924256"/>
            <a:ext cx="1620000" cy="54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38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403B352C-93F7-433D-AFA4-AB38F235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10BDF19-098F-4F16-8A55-290A8178CD09}"/>
              </a:ext>
            </a:extLst>
          </p:cNvPr>
          <p:cNvSpPr/>
          <p:nvPr/>
        </p:nvSpPr>
        <p:spPr>
          <a:xfrm>
            <a:off x="6635358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CFAC0E07-22F2-4319-BD27-1130EF54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5" y="1558128"/>
            <a:ext cx="4724809" cy="37417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A8E6A1A-E1F4-4878-B427-6C8FED40E3F6}"/>
              </a:ext>
            </a:extLst>
          </p:cNvPr>
          <p:cNvSpPr/>
          <p:nvPr/>
        </p:nvSpPr>
        <p:spPr>
          <a:xfrm>
            <a:off x="7496494" y="4858109"/>
            <a:ext cx="900000" cy="36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43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Sean Chen</cp:lastModifiedBy>
  <cp:revision>12</cp:revision>
  <dcterms:created xsi:type="dcterms:W3CDTF">2017-10-14T11:38:52Z</dcterms:created>
  <dcterms:modified xsi:type="dcterms:W3CDTF">2017-10-14T15:26:50Z</dcterms:modified>
</cp:coreProperties>
</file>