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5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4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78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6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28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1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4CA7-3F8E-487E-9B05-644D00AA2FC0}" type="datetimeFigureOut">
              <a:rPr lang="zh-TW" altLang="en-US" smtClean="0"/>
              <a:t>2017/11/23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7970-4396-48FB-9803-FACC0E15F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12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21215" y="678266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359213" y="1549804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23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16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70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9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41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62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318653"/>
            <a:ext cx="6554115" cy="62206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65090" y="1169259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42050" y="1493109"/>
            <a:ext cx="243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16440" y="5849208"/>
            <a:ext cx="81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1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55" y="1380839"/>
            <a:ext cx="4229690" cy="40963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71550" y="2902809"/>
            <a:ext cx="10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08765" y="5175411"/>
            <a:ext cx="81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15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318653"/>
            <a:ext cx="6554115" cy="62206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65090" y="1972534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32175" y="2261586"/>
            <a:ext cx="216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997660" y="6236007"/>
            <a:ext cx="81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23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59213" y="1356922"/>
            <a:ext cx="198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47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59546" y="4767261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511640" y="3721410"/>
            <a:ext cx="3150000" cy="27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3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66480" y="892400"/>
            <a:ext cx="99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14595" y="3598545"/>
            <a:ext cx="99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10045" y="4453415"/>
            <a:ext cx="108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0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8" y="0"/>
            <a:ext cx="7655884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06900" y="3670610"/>
            <a:ext cx="32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33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71595" y="424340"/>
            <a:ext cx="198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4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寬螢幕</PresentationFormat>
  <Paragraphs>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Love Lives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3</cp:revision>
  <dcterms:created xsi:type="dcterms:W3CDTF">2017-11-23T06:17:08Z</dcterms:created>
  <dcterms:modified xsi:type="dcterms:W3CDTF">2017-11-23T08:35:41Z</dcterms:modified>
</cp:coreProperties>
</file>