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3" r:id="rId2"/>
    <p:sldId id="294" r:id="rId3"/>
    <p:sldId id="299" r:id="rId4"/>
    <p:sldId id="295" r:id="rId5"/>
    <p:sldId id="296" r:id="rId6"/>
    <p:sldId id="297" r:id="rId7"/>
    <p:sldId id="300" r:id="rId8"/>
    <p:sldId id="292" r:id="rId9"/>
    <p:sldId id="301" r:id="rId10"/>
    <p:sldId id="302" r:id="rId11"/>
    <p:sldId id="303" r:id="rId12"/>
    <p:sldId id="304" r:id="rId13"/>
    <p:sldId id="305" r:id="rId14"/>
    <p:sldId id="31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06" r:id="rId23"/>
    <p:sldId id="307" r:id="rId24"/>
    <p:sldId id="308" r:id="rId25"/>
    <p:sldId id="309" r:id="rId26"/>
    <p:sldId id="317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24" autoAdjust="0"/>
    <p:restoredTop sz="73269" autoAdjust="0"/>
  </p:normalViewPr>
  <p:slideViewPr>
    <p:cSldViewPr snapToGrid="0">
      <p:cViewPr>
        <p:scale>
          <a:sx n="25" d="100"/>
          <a:sy n="25" d="100"/>
        </p:scale>
        <p:origin x="328" y="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84637-D4CA-4C09-AF96-3105A53EFCDA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A8876-3A71-4129-A363-637126593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9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圖片來源：</a:t>
            </a:r>
            <a:endParaRPr lang="en-US" altLang="zh-TW" dirty="0"/>
          </a:p>
          <a:p>
            <a:r>
              <a:rPr lang="en-US" altLang="zh-TW" dirty="0"/>
              <a:t>Intro to Virtual Machine Networking</a:t>
            </a:r>
          </a:p>
          <a:p>
            <a:r>
              <a:rPr lang="en-US" altLang="zh-TW" dirty="0"/>
              <a:t>https://diarmuidmccarthy.wordpress.com/2011/02/15/hello-world/</a:t>
            </a:r>
          </a:p>
          <a:p>
            <a:endParaRPr lang="en-US" altLang="zh-TW" dirty="0"/>
          </a:p>
          <a:p>
            <a:r>
              <a:rPr lang="en-US" altLang="zh-TW" dirty="0"/>
              <a:t>Configuring Network Address Translation</a:t>
            </a:r>
          </a:p>
          <a:p>
            <a:r>
              <a:rPr lang="en-US" altLang="zh-TW" dirty="0"/>
              <a:t>https://docs.vmware.com/en/VMware-Workstation-Pro/12.0/com.vmware.ws.using.doc/GUID-89311E3D-CCA9-4ECC-AF5C-C52BE6A89A95.html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8876-3A71-4129-A363-6371265934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16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圖片來源：</a:t>
            </a:r>
            <a:endParaRPr lang="en-US" altLang="zh-TW" dirty="0"/>
          </a:p>
          <a:p>
            <a:r>
              <a:rPr lang="en-US" altLang="zh-TW" dirty="0"/>
              <a:t>Intro to Virtual Machine Networking</a:t>
            </a:r>
          </a:p>
          <a:p>
            <a:r>
              <a:rPr lang="en-US" altLang="zh-TW" dirty="0"/>
              <a:t>https://diarmuidmccarthy.wordpress.com/2011/02/15/hello-world/</a:t>
            </a:r>
          </a:p>
          <a:p>
            <a:endParaRPr lang="en-US" altLang="zh-TW" dirty="0"/>
          </a:p>
          <a:p>
            <a:r>
              <a:rPr lang="en-US" altLang="zh-TW" dirty="0"/>
              <a:t>Configuring Network Address Translation</a:t>
            </a:r>
          </a:p>
          <a:p>
            <a:r>
              <a:rPr lang="en-US" altLang="zh-TW" dirty="0"/>
              <a:t>https://docs.vmware.com/en/VMware-Workstation-Pro/12.0/com.vmware.ws.using.doc/GUID-89311E3D-CCA9-4ECC-AF5C-C52BE6A89A95.html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8876-3A71-4129-A363-6371265934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C5000-C1AE-4ABE-B841-CAA040A0D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6DAD89-9703-4540-A828-1689E9203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47DA1-53DB-4553-BF23-3F9486F8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7F461B-8B6C-4742-BC68-B1CFBC2F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6F1082-146E-4DD2-9762-1B34A7D0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4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742D7-59CB-4FFB-BCC0-246445F9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1519F2-7B95-4E50-BFA0-AF5E7B46A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037D02-EE14-4228-8A3E-CEE814DD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60E1B-34F8-4E15-BF7D-545F4B62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74394-B8E5-4AE7-ADB2-A31F6C23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8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E9DBD7-6BBA-46F8-BDF8-A54D6C2E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763CC7-3C25-4258-8140-4608E1F6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05D1B-D97C-467C-9361-55C92DEB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FD0548-DF22-490E-868A-972924BB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7A77B-1050-4696-BC43-7246660B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3A871-6EE7-49AF-BF86-6994AE8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78506E-9726-491C-BEF9-5A2C02F8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2F0FD1-1C32-4353-AF87-083277AC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33597F-283C-4FB6-8425-101DAE18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ECB12-6253-4B98-8A2F-A1B3ED4F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8EF81-ABFD-4F22-9B42-C96A10C8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BCED6D-42FC-4A0F-8A0F-45BE5543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F4329C-B8F2-471B-B4DF-A2912A87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7A15A-B1F0-453B-92E8-D9641950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BD0DA8-8CB8-428B-ABB0-CFF5B628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4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61267-0FD7-450F-A1BF-237D0146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0FBBB-89D9-4210-A5AF-1D67240A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16A531-FB3D-4E49-A491-3A3A1E2A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B8F77E-AE3A-4977-8372-D149DCCD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3E0835-EE33-4A17-9896-FB610778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7DE01F-AF80-49AC-9D96-B4A0F999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22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C1F1-A1EF-4641-AE48-B8570697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4ED1D8-39B5-4AEE-9B65-B16A37EB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D236AC-F112-48D0-BAF8-06E3712D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9AAD54-62B4-4E22-9573-444D5573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A05E04-8E1C-4EE7-AF3C-ACFAA857C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43CDA7-FE0D-4750-B426-6A3DAC1F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19523-1D10-496B-8396-E4FC1CBF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A37DDA-DE55-40A4-9156-6DCAC386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86507-EFFF-4330-AE42-627B34B0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E56DCC-F712-477E-B903-12B4EB9C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F81DCD-32B6-44B5-A269-897473D8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3CC9B6-D385-4772-B506-9176F47E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6ACC02-0D62-4616-97A9-709516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9D11D6-AC18-416D-BE55-3A25D38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B0622-DC65-494A-98B0-A6DA13ED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2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B4AF1-6D5A-4EAC-A362-359FC82E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74642-A087-4F04-B09F-F386BFCCF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351CCD-AE75-463B-B449-767486BB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01FD30-78D6-4F66-9D62-4C315CE9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17DFFB-F43E-4173-95F7-4D33A35D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9BF3C5-5599-4801-B07D-153B872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D6C8D-99E3-4B2C-A9B6-A01F6014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8DC03A-F138-4840-8700-29EC7740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2C1043-B8C5-4C37-9AAD-12C3F689E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EF63DC-3741-4AD6-8B4C-E25F4C83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5FA15A-972E-4ED0-9D72-EF07BAEC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084317-956E-47CB-86C2-2809E2A5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8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6CEF4D-CE93-4334-AFC0-264F8D94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D6A62D-6565-459F-B7C9-AC94817E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400543-B722-41DF-AE90-74A4A79E6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3DE1-A402-4468-85FF-8455DD0C70C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71D98-553C-4F2F-87B5-B2A9097A5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2A6F0B-5621-42DB-88AA-1CBDE4934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7" y="0"/>
            <a:ext cx="11365645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9B0BC9-C9BF-4C0A-90ED-D1662EB00E56}"/>
              </a:ext>
            </a:extLst>
          </p:cNvPr>
          <p:cNvSpPr/>
          <p:nvPr/>
        </p:nvSpPr>
        <p:spPr>
          <a:xfrm>
            <a:off x="5810250" y="2955394"/>
            <a:ext cx="1168400" cy="18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9C22DB-7DE0-4326-9266-12234DDEC7CB}"/>
              </a:ext>
            </a:extLst>
          </p:cNvPr>
          <p:cNvCxnSpPr>
            <a:cxnSpLocks/>
          </p:cNvCxnSpPr>
          <p:nvPr/>
        </p:nvCxnSpPr>
        <p:spPr>
          <a:xfrm>
            <a:off x="1809750" y="2966510"/>
            <a:ext cx="325913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1F3113-799D-4C40-9A68-F621484C4406}"/>
              </a:ext>
            </a:extLst>
          </p:cNvPr>
          <p:cNvCxnSpPr>
            <a:cxnSpLocks/>
          </p:cNvCxnSpPr>
          <p:nvPr/>
        </p:nvCxnSpPr>
        <p:spPr>
          <a:xfrm>
            <a:off x="5027083" y="3135924"/>
            <a:ext cx="7450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CA36E40-16B1-42D5-80BD-BB29B220FA1E}"/>
              </a:ext>
            </a:extLst>
          </p:cNvPr>
          <p:cNvCxnSpPr>
            <a:cxnSpLocks/>
          </p:cNvCxnSpPr>
          <p:nvPr/>
        </p:nvCxnSpPr>
        <p:spPr>
          <a:xfrm>
            <a:off x="5031317" y="2960158"/>
            <a:ext cx="0" cy="2116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5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690F298-5A25-417A-A579-287B5B30C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3A3145-E3A5-470D-94BC-7DC9774DAD6C}"/>
              </a:ext>
            </a:extLst>
          </p:cNvPr>
          <p:cNvSpPr/>
          <p:nvPr/>
        </p:nvSpPr>
        <p:spPr>
          <a:xfrm>
            <a:off x="678767" y="412074"/>
            <a:ext cx="171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D5977-E760-440B-97C7-6AC5BB5E8518}"/>
              </a:ext>
            </a:extLst>
          </p:cNvPr>
          <p:cNvSpPr/>
          <p:nvPr/>
        </p:nvSpPr>
        <p:spPr>
          <a:xfrm>
            <a:off x="1822451" y="2415475"/>
            <a:ext cx="1440000" cy="4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4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E1BF0D-8FBF-430B-8112-CC5D672D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774A02-7C09-4624-B69B-C8DB5F844C4A}"/>
              </a:ext>
            </a:extLst>
          </p:cNvPr>
          <p:cNvSpPr/>
          <p:nvPr/>
        </p:nvSpPr>
        <p:spPr>
          <a:xfrm>
            <a:off x="710517" y="418424"/>
            <a:ext cx="171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5F17C1-664C-4A37-B57D-0678A9B3881E}"/>
              </a:ext>
            </a:extLst>
          </p:cNvPr>
          <p:cNvSpPr/>
          <p:nvPr/>
        </p:nvSpPr>
        <p:spPr>
          <a:xfrm>
            <a:off x="126873" y="3262844"/>
            <a:ext cx="11880000" cy="108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37FF44C-481E-4963-85F5-700675C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585CBA-BD9F-4A6D-B9E8-465C55F8DEC1}"/>
              </a:ext>
            </a:extLst>
          </p:cNvPr>
          <p:cNvSpPr/>
          <p:nvPr/>
        </p:nvSpPr>
        <p:spPr>
          <a:xfrm>
            <a:off x="1529665" y="412074"/>
            <a:ext cx="189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4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8F852E-075F-4EC9-BA4F-47C71B8B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7FC24A-C65F-4473-B08C-AF60A147A056}"/>
              </a:ext>
            </a:extLst>
          </p:cNvPr>
          <p:cNvSpPr/>
          <p:nvPr/>
        </p:nvSpPr>
        <p:spPr>
          <a:xfrm>
            <a:off x="862917" y="462874"/>
            <a:ext cx="171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60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8B311EE-9F07-459B-BA7D-7B931CD2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14BB69-1BB3-4CF3-9B77-CB6274BAB411}"/>
              </a:ext>
            </a:extLst>
          </p:cNvPr>
          <p:cNvSpPr/>
          <p:nvPr/>
        </p:nvSpPr>
        <p:spPr>
          <a:xfrm>
            <a:off x="1953927" y="4687502"/>
            <a:ext cx="10238073" cy="8499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6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67DDF2-69AD-42F7-8035-336E76BC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4AB777-FE71-4FEC-A44D-1B462FE214A7}"/>
              </a:ext>
            </a:extLst>
          </p:cNvPr>
          <p:cNvSpPr/>
          <p:nvPr/>
        </p:nvSpPr>
        <p:spPr>
          <a:xfrm>
            <a:off x="9850329" y="2198182"/>
            <a:ext cx="72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5AADE0-66D7-470C-B5F6-14910D882C88}"/>
              </a:ext>
            </a:extLst>
          </p:cNvPr>
          <p:cNvSpPr/>
          <p:nvPr/>
        </p:nvSpPr>
        <p:spPr>
          <a:xfrm>
            <a:off x="10793941" y="1753490"/>
            <a:ext cx="54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0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B54D0C-1B12-4AC1-ABBD-CBD7AA39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27E5E5-3DFB-47E2-A57F-B68B0D9B3E79}"/>
              </a:ext>
            </a:extLst>
          </p:cNvPr>
          <p:cNvSpPr/>
          <p:nvPr/>
        </p:nvSpPr>
        <p:spPr>
          <a:xfrm>
            <a:off x="1773121" y="2240515"/>
            <a:ext cx="81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7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C126531-BF08-4EF4-A1FE-F67B21C2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70AC9D-D450-49BB-AF3A-692D99C2D204}"/>
              </a:ext>
            </a:extLst>
          </p:cNvPr>
          <p:cNvSpPr/>
          <p:nvPr/>
        </p:nvSpPr>
        <p:spPr>
          <a:xfrm>
            <a:off x="1811220" y="2919964"/>
            <a:ext cx="611866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9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1F1221-6A25-40CF-BE85-33FF5A5A2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D923444-E7C5-40DD-9DA3-B3800A426997}"/>
              </a:ext>
            </a:extLst>
          </p:cNvPr>
          <p:cNvSpPr/>
          <p:nvPr/>
        </p:nvSpPr>
        <p:spPr>
          <a:xfrm>
            <a:off x="636485" y="1211815"/>
            <a:ext cx="54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A3E7E6-3FA0-4C80-BD77-E537F9F1EF75}"/>
              </a:ext>
            </a:extLst>
          </p:cNvPr>
          <p:cNvSpPr/>
          <p:nvPr/>
        </p:nvSpPr>
        <p:spPr>
          <a:xfrm>
            <a:off x="836930" y="4401245"/>
            <a:ext cx="90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10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36C16E-60FB-4980-AF97-C296957F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43" y="190333"/>
            <a:ext cx="6096313" cy="64773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F370D9-7275-4CCB-920C-3F82B7C8843B}"/>
              </a:ext>
            </a:extLst>
          </p:cNvPr>
          <p:cNvSpPr/>
          <p:nvPr/>
        </p:nvSpPr>
        <p:spPr>
          <a:xfrm>
            <a:off x="3477474" y="5139963"/>
            <a:ext cx="252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79EF5E-D0BF-4756-AA00-D55E7630C701}"/>
              </a:ext>
            </a:extLst>
          </p:cNvPr>
          <p:cNvSpPr/>
          <p:nvPr/>
        </p:nvSpPr>
        <p:spPr>
          <a:xfrm>
            <a:off x="838200" y="4348293"/>
            <a:ext cx="486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7D014-DC80-4341-A17C-586B1CBDDDD3}"/>
              </a:ext>
            </a:extLst>
          </p:cNvPr>
          <p:cNvSpPr/>
          <p:nvPr/>
        </p:nvSpPr>
        <p:spPr>
          <a:xfrm>
            <a:off x="5835650" y="5491100"/>
            <a:ext cx="90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21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A03E0F9-8186-4D6A-91DA-4E84287B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50846D8-37A0-4600-9AED-C9084C6F8E08}"/>
              </a:ext>
            </a:extLst>
          </p:cNvPr>
          <p:cNvSpPr/>
          <p:nvPr/>
        </p:nvSpPr>
        <p:spPr>
          <a:xfrm>
            <a:off x="862917" y="462874"/>
            <a:ext cx="171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35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5FEC8B-A1D1-44DD-87C5-560A699F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3BE3AD8-F029-486D-9E6A-1664C6E92FB7}"/>
              </a:ext>
            </a:extLst>
          </p:cNvPr>
          <p:cNvSpPr/>
          <p:nvPr/>
        </p:nvSpPr>
        <p:spPr>
          <a:xfrm>
            <a:off x="9850329" y="2198182"/>
            <a:ext cx="72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39D543-54F7-48CB-BAFF-CA4E1A1AC25D}"/>
              </a:ext>
            </a:extLst>
          </p:cNvPr>
          <p:cNvSpPr/>
          <p:nvPr/>
        </p:nvSpPr>
        <p:spPr>
          <a:xfrm>
            <a:off x="10793941" y="1753490"/>
            <a:ext cx="54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C899F73-8738-445D-9671-A1E7D7409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3312D00-EA48-4DC8-A251-2E79F357A6A7}"/>
              </a:ext>
            </a:extLst>
          </p:cNvPr>
          <p:cNvSpPr/>
          <p:nvPr/>
        </p:nvSpPr>
        <p:spPr>
          <a:xfrm>
            <a:off x="1773121" y="2240515"/>
            <a:ext cx="81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6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A3EB6F-FAF3-4E0A-AC89-9546D3BE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116FEBB-E0C2-42E2-A72E-32B219C2F02D}"/>
              </a:ext>
            </a:extLst>
          </p:cNvPr>
          <p:cNvSpPr/>
          <p:nvPr/>
        </p:nvSpPr>
        <p:spPr>
          <a:xfrm>
            <a:off x="1811220" y="2919964"/>
            <a:ext cx="611866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92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8F7B86-6B78-40BC-922C-0CDCA2AAA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B1F0842-F1A7-4401-9835-D968FF96A6E6}"/>
              </a:ext>
            </a:extLst>
          </p:cNvPr>
          <p:cNvSpPr/>
          <p:nvPr/>
        </p:nvSpPr>
        <p:spPr>
          <a:xfrm>
            <a:off x="196218" y="5445149"/>
            <a:ext cx="1161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4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595B442-6C01-45D1-A24C-2D2BD7EF2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6DF0464-554E-4896-885A-9ED9D1F080DE}"/>
              </a:ext>
            </a:extLst>
          </p:cNvPr>
          <p:cNvSpPr/>
          <p:nvPr/>
        </p:nvSpPr>
        <p:spPr>
          <a:xfrm>
            <a:off x="636485" y="1211815"/>
            <a:ext cx="54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922F8-FECB-4076-BE70-AC3689D651A8}"/>
              </a:ext>
            </a:extLst>
          </p:cNvPr>
          <p:cNvSpPr/>
          <p:nvPr/>
        </p:nvSpPr>
        <p:spPr>
          <a:xfrm>
            <a:off x="836930" y="4401245"/>
            <a:ext cx="90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3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7BFFA7F-72B5-4846-98F8-A391BE8AA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43" y="190333"/>
            <a:ext cx="6096313" cy="64773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B9D37F-5E15-4E1E-AD4D-58D752790AA7}"/>
              </a:ext>
            </a:extLst>
          </p:cNvPr>
          <p:cNvSpPr/>
          <p:nvPr/>
        </p:nvSpPr>
        <p:spPr>
          <a:xfrm>
            <a:off x="3477474" y="5260613"/>
            <a:ext cx="252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21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270"/>
            <a:ext cx="12192000" cy="49214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79EF5E-D0BF-4756-AA00-D55E7630C701}"/>
              </a:ext>
            </a:extLst>
          </p:cNvPr>
          <p:cNvSpPr/>
          <p:nvPr/>
        </p:nvSpPr>
        <p:spPr>
          <a:xfrm>
            <a:off x="1955557" y="920645"/>
            <a:ext cx="1080000" cy="54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79EF5E-D0BF-4756-AA00-D55E7630C701}"/>
              </a:ext>
            </a:extLst>
          </p:cNvPr>
          <p:cNvSpPr/>
          <p:nvPr/>
        </p:nvSpPr>
        <p:spPr>
          <a:xfrm>
            <a:off x="1554774" y="4842746"/>
            <a:ext cx="8100000" cy="54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19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253"/>
            <a:ext cx="12192000" cy="591749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79EF5E-D0BF-4756-AA00-D55E7630C701}"/>
              </a:ext>
            </a:extLst>
          </p:cNvPr>
          <p:cNvSpPr/>
          <p:nvPr/>
        </p:nvSpPr>
        <p:spPr>
          <a:xfrm>
            <a:off x="2728986" y="2853689"/>
            <a:ext cx="1440000" cy="18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79EF5E-D0BF-4756-AA00-D55E7630C701}"/>
              </a:ext>
            </a:extLst>
          </p:cNvPr>
          <p:cNvSpPr/>
          <p:nvPr/>
        </p:nvSpPr>
        <p:spPr>
          <a:xfrm>
            <a:off x="2706126" y="3116579"/>
            <a:ext cx="2790000" cy="18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79EF5E-D0BF-4756-AA00-D55E7630C701}"/>
              </a:ext>
            </a:extLst>
          </p:cNvPr>
          <p:cNvSpPr/>
          <p:nvPr/>
        </p:nvSpPr>
        <p:spPr>
          <a:xfrm>
            <a:off x="2294646" y="3394709"/>
            <a:ext cx="1800000" cy="18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83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79EF5E-D0BF-4756-AA00-D55E7630C701}"/>
              </a:ext>
            </a:extLst>
          </p:cNvPr>
          <p:cNvSpPr/>
          <p:nvPr/>
        </p:nvSpPr>
        <p:spPr>
          <a:xfrm>
            <a:off x="752475" y="4348293"/>
            <a:ext cx="486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7D014-DC80-4341-A17C-586B1CBDDDD3}"/>
              </a:ext>
            </a:extLst>
          </p:cNvPr>
          <p:cNvSpPr/>
          <p:nvPr/>
        </p:nvSpPr>
        <p:spPr>
          <a:xfrm>
            <a:off x="5711824" y="5491100"/>
            <a:ext cx="90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7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050AB2-CF2A-4780-A67C-571A9F128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BEF86C-6297-4A45-92CC-3EF2C06A6196}"/>
              </a:ext>
            </a:extLst>
          </p:cNvPr>
          <p:cNvSpPr/>
          <p:nvPr/>
        </p:nvSpPr>
        <p:spPr>
          <a:xfrm>
            <a:off x="2962273" y="3979993"/>
            <a:ext cx="18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CCD840-CCB3-488D-8F1E-F7955B1BACE1}"/>
              </a:ext>
            </a:extLst>
          </p:cNvPr>
          <p:cNvSpPr/>
          <p:nvPr/>
        </p:nvSpPr>
        <p:spPr>
          <a:xfrm>
            <a:off x="4905374" y="5167250"/>
            <a:ext cx="90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6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04284" y="-250841"/>
            <a:ext cx="12267929" cy="5917537"/>
            <a:chOff x="104284" y="-250841"/>
            <a:chExt cx="12267929" cy="5917537"/>
          </a:xfrm>
        </p:grpSpPr>
        <p:grpSp>
          <p:nvGrpSpPr>
            <p:cNvPr id="67" name="群組 66"/>
            <p:cNvGrpSpPr/>
            <p:nvPr/>
          </p:nvGrpSpPr>
          <p:grpSpPr>
            <a:xfrm flipH="1">
              <a:off x="104284" y="1782558"/>
              <a:ext cx="2659112" cy="1080000"/>
              <a:chOff x="8770371" y="2888909"/>
              <a:chExt cx="2659112" cy="1080000"/>
            </a:xfrm>
          </p:grpSpPr>
          <p:pic>
            <p:nvPicPr>
              <p:cNvPr id="102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1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文字方塊 102"/>
              <p:cNvSpPr txBox="1"/>
              <p:nvPr/>
            </p:nvSpPr>
            <p:spPr>
              <a:xfrm>
                <a:off x="9150974" y="3515269"/>
                <a:ext cx="2278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Host Physical Machine</a:t>
                </a:r>
                <a:endParaRPr lang="zh-TW" altLang="en-US" dirty="0"/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9210229" y="2888909"/>
                <a:ext cx="2160000" cy="1080000"/>
              </a:xfrm>
              <a:prstGeom prst="round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5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037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63143" y="499048"/>
              <a:ext cx="1875835" cy="3809580"/>
              <a:chOff x="8792785" y="130068"/>
              <a:chExt cx="1875835" cy="3809580"/>
            </a:xfrm>
          </p:grpSpPr>
          <p:grpSp>
            <p:nvGrpSpPr>
              <p:cNvPr id="82" name="群組 81"/>
              <p:cNvGrpSpPr/>
              <p:nvPr/>
            </p:nvGrpSpPr>
            <p:grpSpPr>
              <a:xfrm>
                <a:off x="9010702" y="130068"/>
                <a:ext cx="1440000" cy="3809580"/>
                <a:chOff x="7356081" y="-113772"/>
                <a:chExt cx="1440000" cy="3809580"/>
              </a:xfrm>
            </p:grpSpPr>
            <p:pic>
              <p:nvPicPr>
                <p:cNvPr id="93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975808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72425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-11377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65862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044819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431016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203410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817213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589607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3" name="群組 82"/>
              <p:cNvGrpSpPr/>
              <p:nvPr/>
            </p:nvGrpSpPr>
            <p:grpSpPr>
              <a:xfrm>
                <a:off x="8792785" y="268018"/>
                <a:ext cx="1875835" cy="3406395"/>
                <a:chOff x="8792785" y="247698"/>
                <a:chExt cx="1875835" cy="3406395"/>
              </a:xfrm>
            </p:grpSpPr>
            <p:sp>
              <p:nvSpPr>
                <p:cNvPr id="84" name="文字方塊 83"/>
                <p:cNvSpPr txBox="1"/>
                <p:nvPr/>
              </p:nvSpPr>
              <p:spPr>
                <a:xfrm>
                  <a:off x="8867067" y="247698"/>
                  <a:ext cx="17204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VMnet0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Bridged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85" name="文字方塊 84"/>
                <p:cNvSpPr txBox="1"/>
                <p:nvPr/>
              </p:nvSpPr>
              <p:spPr>
                <a:xfrm>
                  <a:off x="8792785" y="635025"/>
                  <a:ext cx="18758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VMnet1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Host Only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86" name="文字方塊 85"/>
                <p:cNvSpPr txBox="1"/>
                <p:nvPr/>
              </p:nvSpPr>
              <p:spPr>
                <a:xfrm>
                  <a:off x="9328796" y="1022352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VMnet2</a:t>
                  </a:r>
                  <a:endParaRPr lang="zh-TW" altLang="en-US" sz="1400" b="1" dirty="0"/>
                </a:p>
              </p:txBody>
            </p:sp>
            <p:sp>
              <p:nvSpPr>
                <p:cNvPr id="87" name="文字方塊 86"/>
                <p:cNvSpPr txBox="1"/>
                <p:nvPr/>
              </p:nvSpPr>
              <p:spPr>
                <a:xfrm>
                  <a:off x="9328796" y="1409679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VMnet3</a:t>
                  </a:r>
                  <a:endParaRPr lang="zh-TW" altLang="en-US" sz="1400" b="1" dirty="0"/>
                </a:p>
              </p:txBody>
            </p:sp>
            <p:sp>
              <p:nvSpPr>
                <p:cNvPr id="88" name="文字方塊 87"/>
                <p:cNvSpPr txBox="1"/>
                <p:nvPr/>
              </p:nvSpPr>
              <p:spPr>
                <a:xfrm>
                  <a:off x="9328796" y="1797006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VMnet4</a:t>
                  </a:r>
                  <a:endParaRPr lang="zh-TW" altLang="en-US" sz="1400" b="1" dirty="0"/>
                </a:p>
              </p:txBody>
            </p:sp>
            <p:sp>
              <p:nvSpPr>
                <p:cNvPr id="89" name="文字方塊 88"/>
                <p:cNvSpPr txBox="1"/>
                <p:nvPr/>
              </p:nvSpPr>
              <p:spPr>
                <a:xfrm>
                  <a:off x="9328796" y="2184333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VMnet5</a:t>
                  </a:r>
                  <a:endParaRPr lang="zh-TW" altLang="en-US" sz="1400" b="1" dirty="0"/>
                </a:p>
              </p:txBody>
            </p:sp>
            <p:sp>
              <p:nvSpPr>
                <p:cNvPr id="90" name="文字方塊 89"/>
                <p:cNvSpPr txBox="1"/>
                <p:nvPr/>
              </p:nvSpPr>
              <p:spPr>
                <a:xfrm>
                  <a:off x="9328796" y="2571660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VMnet6</a:t>
                  </a:r>
                  <a:endParaRPr lang="zh-TW" altLang="en-US" sz="1400" b="1" dirty="0"/>
                </a:p>
              </p:txBody>
            </p:sp>
            <p:sp>
              <p:nvSpPr>
                <p:cNvPr id="91" name="文字方塊 90"/>
                <p:cNvSpPr txBox="1"/>
                <p:nvPr/>
              </p:nvSpPr>
              <p:spPr>
                <a:xfrm>
                  <a:off x="9328796" y="2958987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VMnet7</a:t>
                  </a:r>
                  <a:endParaRPr lang="zh-TW" altLang="en-US" sz="1400" b="1" dirty="0"/>
                </a:p>
              </p:txBody>
            </p:sp>
            <p:sp>
              <p:nvSpPr>
                <p:cNvPr id="92" name="文字方塊 91"/>
                <p:cNvSpPr txBox="1"/>
                <p:nvPr/>
              </p:nvSpPr>
              <p:spPr>
                <a:xfrm>
                  <a:off x="9002393" y="3346316"/>
                  <a:ext cx="14469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VMnet8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NAT</a:t>
                  </a:r>
                  <a:r>
                    <a:rPr lang="zh-TW" altLang="en-US" sz="1400" b="1" dirty="0"/>
                    <a:t>）</a:t>
                  </a:r>
                </a:p>
              </p:txBody>
            </p:sp>
          </p:grpSp>
        </p:grpSp>
        <p:sp>
          <p:nvSpPr>
            <p:cNvPr id="69" name="矩形 68"/>
            <p:cNvSpPr/>
            <p:nvPr/>
          </p:nvSpPr>
          <p:spPr>
            <a:xfrm>
              <a:off x="2826515" y="423836"/>
              <a:ext cx="2556000" cy="39600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接點 69"/>
            <p:cNvCxnSpPr>
              <a:stCxn id="105" idx="2"/>
              <a:endCxn id="69" idx="1"/>
            </p:cNvCxnSpPr>
            <p:nvPr/>
          </p:nvCxnSpPr>
          <p:spPr>
            <a:xfrm flipV="1">
              <a:off x="2318799" y="2403836"/>
              <a:ext cx="507716" cy="303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/>
            <p:cNvSpPr txBox="1"/>
            <p:nvPr/>
          </p:nvSpPr>
          <p:spPr>
            <a:xfrm>
              <a:off x="3185449" y="66866"/>
              <a:ext cx="1838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7030A0"/>
                  </a:solidFill>
                </a:rPr>
                <a:t>Operating System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5560219" y="836825"/>
              <a:ext cx="32103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>
              <a:off x="5580387" y="826722"/>
              <a:ext cx="0" cy="31828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920863" y="2950118"/>
              <a:ext cx="723205" cy="30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DHCP</a:t>
              </a:r>
              <a:endParaRPr lang="zh-TW" altLang="en-US" sz="1400" dirty="0"/>
            </a:p>
          </p:txBody>
        </p:sp>
        <p:cxnSp>
          <p:nvCxnSpPr>
            <p:cNvPr id="13" name="直線接點 12"/>
            <p:cNvCxnSpPr>
              <a:stCxn id="12" idx="3"/>
            </p:cNvCxnSpPr>
            <p:nvPr/>
          </p:nvCxnSpPr>
          <p:spPr>
            <a:xfrm>
              <a:off x="3644068" y="3101063"/>
              <a:ext cx="1808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649371" y="2113916"/>
              <a:ext cx="0" cy="25803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920863" y="3858607"/>
              <a:ext cx="723205" cy="30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NAT</a:t>
              </a:r>
              <a:endParaRPr lang="zh-TW" altLang="en-US" sz="1400" dirty="0"/>
            </a:p>
          </p:txBody>
        </p:sp>
        <p:cxnSp>
          <p:nvCxnSpPr>
            <p:cNvPr id="56" name="直線接點 55"/>
            <p:cNvCxnSpPr>
              <a:stCxn id="55" idx="3"/>
            </p:cNvCxnSpPr>
            <p:nvPr/>
          </p:nvCxnSpPr>
          <p:spPr>
            <a:xfrm>
              <a:off x="3644068" y="4009552"/>
              <a:ext cx="6998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3788696" y="3754478"/>
              <a:ext cx="6485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4429276" y="3735616"/>
              <a:ext cx="0" cy="2834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3808246" y="3084506"/>
              <a:ext cx="0" cy="672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>
              <a:off x="5099336" y="4009460"/>
              <a:ext cx="49898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雲朵形 143"/>
            <p:cNvSpPr/>
            <p:nvPr/>
          </p:nvSpPr>
          <p:spPr>
            <a:xfrm>
              <a:off x="2202465" y="4526173"/>
              <a:ext cx="2160000" cy="10800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Network</a:t>
              </a:r>
              <a:endParaRPr lang="zh-TW" altLang="en-US" dirty="0"/>
            </a:p>
          </p:txBody>
        </p:sp>
        <p:cxnSp>
          <p:nvCxnSpPr>
            <p:cNvPr id="149" name="直線接點 148"/>
            <p:cNvCxnSpPr>
              <a:stCxn id="55" idx="2"/>
              <a:endCxn id="144" idx="3"/>
            </p:cNvCxnSpPr>
            <p:nvPr/>
          </p:nvCxnSpPr>
          <p:spPr>
            <a:xfrm flipH="1">
              <a:off x="3282465" y="4160496"/>
              <a:ext cx="1" cy="4274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群組 2"/>
            <p:cNvGrpSpPr/>
            <p:nvPr/>
          </p:nvGrpSpPr>
          <p:grpSpPr>
            <a:xfrm>
              <a:off x="8169053" y="3588628"/>
              <a:ext cx="1457707" cy="720000"/>
              <a:chOff x="4025151" y="3741028"/>
              <a:chExt cx="1457707" cy="720000"/>
            </a:xfrm>
          </p:grpSpPr>
          <p:pic>
            <p:nvPicPr>
              <p:cNvPr id="61" name="Picture 6" descr="計算機, 互聯網, 開關, 交換, 網絡, 集線器, 硬件, 以太網, 交換機, 端口, 組件, 連接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3460" y="3741028"/>
                <a:ext cx="144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文字方塊 61"/>
              <p:cNvSpPr txBox="1"/>
              <p:nvPr/>
            </p:nvSpPr>
            <p:spPr>
              <a:xfrm>
                <a:off x="4025151" y="3888016"/>
                <a:ext cx="1457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/>
                  <a:t>Docker0</a:t>
                </a:r>
                <a:r>
                  <a:rPr lang="zh-TW" altLang="en-US" sz="1400" b="1" dirty="0"/>
                  <a:t>（</a:t>
                </a:r>
                <a:r>
                  <a:rPr lang="en-US" altLang="zh-TW" sz="1400" b="1" dirty="0"/>
                  <a:t>NAT</a:t>
                </a:r>
                <a:r>
                  <a:rPr lang="zh-TW" altLang="en-US" sz="1400" b="1" dirty="0"/>
                  <a:t>）</a:t>
                </a:r>
              </a:p>
            </p:txBody>
          </p:sp>
        </p:grpSp>
        <p:cxnSp>
          <p:nvCxnSpPr>
            <p:cNvPr id="81" name="直線接點 80"/>
            <p:cNvCxnSpPr/>
            <p:nvPr/>
          </p:nvCxnSpPr>
          <p:spPr>
            <a:xfrm>
              <a:off x="8408442" y="836825"/>
              <a:ext cx="231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8620889" y="817198"/>
              <a:ext cx="0" cy="31828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群組 147"/>
            <p:cNvGrpSpPr/>
            <p:nvPr/>
          </p:nvGrpSpPr>
          <p:grpSpPr>
            <a:xfrm>
              <a:off x="10056388" y="1855117"/>
              <a:ext cx="2315825" cy="1080000"/>
              <a:chOff x="8945631" y="2888909"/>
              <a:chExt cx="2315825" cy="1080000"/>
            </a:xfrm>
          </p:grpSpPr>
          <p:pic>
            <p:nvPicPr>
              <p:cNvPr id="150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文字方塊 151"/>
              <p:cNvSpPr txBox="1"/>
              <p:nvPr/>
            </p:nvSpPr>
            <p:spPr>
              <a:xfrm>
                <a:off x="9449293" y="3515269"/>
                <a:ext cx="18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Docker Container</a:t>
                </a:r>
                <a:endParaRPr lang="zh-TW" altLang="en-US" dirty="0"/>
              </a:p>
            </p:txBody>
          </p:sp>
          <p:sp>
            <p:nvSpPr>
              <p:cNvPr id="153" name="圓角矩形 152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4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6" name="直線接點 155"/>
            <p:cNvCxnSpPr/>
            <p:nvPr/>
          </p:nvCxnSpPr>
          <p:spPr>
            <a:xfrm>
              <a:off x="9886950" y="2198704"/>
              <a:ext cx="29273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>
              <a:off x="9905803" y="2181084"/>
              <a:ext cx="0" cy="18187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9287570" y="3741135"/>
              <a:ext cx="5054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>
              <a:off x="9397765" y="4002120"/>
              <a:ext cx="52490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9773762" y="817001"/>
              <a:ext cx="0" cy="29088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>
              <a:off x="9306325" y="3725895"/>
              <a:ext cx="0" cy="2834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群組 109"/>
            <p:cNvGrpSpPr/>
            <p:nvPr/>
          </p:nvGrpSpPr>
          <p:grpSpPr>
            <a:xfrm>
              <a:off x="10056388" y="3220907"/>
              <a:ext cx="2315825" cy="1080000"/>
              <a:chOff x="8945631" y="2888909"/>
              <a:chExt cx="2315825" cy="1080000"/>
            </a:xfrm>
          </p:grpSpPr>
          <p:pic>
            <p:nvPicPr>
              <p:cNvPr id="111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文字方塊 111"/>
              <p:cNvSpPr txBox="1"/>
              <p:nvPr/>
            </p:nvSpPr>
            <p:spPr>
              <a:xfrm>
                <a:off x="9449293" y="3515269"/>
                <a:ext cx="18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Docker Container</a:t>
                </a:r>
                <a:endParaRPr lang="zh-TW" altLang="en-US" dirty="0"/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5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6" name="群組 115"/>
            <p:cNvGrpSpPr/>
            <p:nvPr/>
          </p:nvGrpSpPr>
          <p:grpSpPr>
            <a:xfrm>
              <a:off x="10056388" y="4586696"/>
              <a:ext cx="2315825" cy="1080000"/>
              <a:chOff x="8945631" y="2888909"/>
              <a:chExt cx="2315825" cy="1080000"/>
            </a:xfrm>
          </p:grpSpPr>
          <p:pic>
            <p:nvPicPr>
              <p:cNvPr id="117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文字方塊 117"/>
              <p:cNvSpPr txBox="1"/>
              <p:nvPr/>
            </p:nvSpPr>
            <p:spPr>
              <a:xfrm>
                <a:off x="9449293" y="3515269"/>
                <a:ext cx="18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Docker Container</a:t>
                </a:r>
                <a:endParaRPr lang="zh-TW" altLang="en-US" dirty="0"/>
              </a:p>
            </p:txBody>
          </p:sp>
          <p:sp>
            <p:nvSpPr>
              <p:cNvPr id="119" name="圓角矩形 118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0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群組 1"/>
            <p:cNvGrpSpPr/>
            <p:nvPr/>
          </p:nvGrpSpPr>
          <p:grpSpPr>
            <a:xfrm>
              <a:off x="10056388" y="489327"/>
              <a:ext cx="2315825" cy="1080000"/>
              <a:chOff x="10056388" y="489327"/>
              <a:chExt cx="2315825" cy="1080000"/>
            </a:xfrm>
          </p:grpSpPr>
          <p:pic>
            <p:nvPicPr>
              <p:cNvPr id="143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9417" y="573635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文字方塊 144"/>
              <p:cNvSpPr txBox="1"/>
              <p:nvPr/>
            </p:nvSpPr>
            <p:spPr>
              <a:xfrm>
                <a:off x="10560050" y="1115687"/>
                <a:ext cx="18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Docker Container</a:t>
                </a:r>
                <a:endParaRPr lang="zh-TW" altLang="en-US" dirty="0"/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0500985" y="489327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47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6388" y="573635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1" name="直線接點 120"/>
            <p:cNvCxnSpPr/>
            <p:nvPr/>
          </p:nvCxnSpPr>
          <p:spPr>
            <a:xfrm>
              <a:off x="10004002" y="3564686"/>
              <a:ext cx="17978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>
              <a:off x="10022773" y="3547066"/>
              <a:ext cx="0" cy="6403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>
              <a:off x="9189615" y="4177477"/>
              <a:ext cx="85248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9208386" y="3987377"/>
              <a:ext cx="0" cy="2000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>
              <a:off x="9094365" y="4934715"/>
              <a:ext cx="10971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9113135" y="3987377"/>
              <a:ext cx="0" cy="9620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9754000" y="830914"/>
              <a:ext cx="4381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字方塊 132"/>
            <p:cNvSpPr txBox="1"/>
            <p:nvPr/>
          </p:nvSpPr>
          <p:spPr>
            <a:xfrm>
              <a:off x="9967846" y="962028"/>
              <a:ext cx="6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eth0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9967846" y="2323838"/>
              <a:ext cx="6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eth0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9967846" y="3685648"/>
              <a:ext cx="6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eth0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9967846" y="5047459"/>
              <a:ext cx="6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eth0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5869780" y="962028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ens33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673779" y="962028"/>
              <a:ext cx="935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docker0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5757959" y="-250841"/>
              <a:ext cx="2748259" cy="1823079"/>
              <a:chOff x="5757959" y="-250841"/>
              <a:chExt cx="2748259" cy="1823079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5757959" y="-30806"/>
                <a:ext cx="2748259" cy="1603044"/>
                <a:chOff x="5757959" y="1340794"/>
                <a:chExt cx="2748259" cy="1603044"/>
              </a:xfrm>
            </p:grpSpPr>
            <p:pic>
              <p:nvPicPr>
                <p:cNvPr id="106" name="Picture 2" descr="「computer」的圖片搜尋結果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0988" y="1948146"/>
                  <a:ext cx="903136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7" name="文字方塊 106"/>
                <p:cNvSpPr txBox="1"/>
                <p:nvPr/>
              </p:nvSpPr>
              <p:spPr>
                <a:xfrm>
                  <a:off x="6261621" y="2490198"/>
                  <a:ext cx="16818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Virtual Machine</a:t>
                  </a:r>
                  <a:endParaRPr lang="zh-TW" altLang="en-US" dirty="0"/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6202556" y="1863838"/>
                  <a:ext cx="1800000" cy="10800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09" name="Picture 4" descr="相關圖片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57959" y="1948146"/>
                  <a:ext cx="889194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4" descr="相關圖片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617024" y="1948146"/>
                  <a:ext cx="889194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1" name="Picture 4" descr="相關圖片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8088" y="1340794"/>
                  <a:ext cx="889194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2" name="文字方塊 141"/>
              <p:cNvSpPr txBox="1"/>
              <p:nvPr/>
            </p:nvSpPr>
            <p:spPr>
              <a:xfrm>
                <a:off x="6595569" y="-250841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ens34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07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04284" y="-250841"/>
            <a:ext cx="12656145" cy="6202593"/>
            <a:chOff x="104284" y="-250841"/>
            <a:chExt cx="12656145" cy="6202593"/>
          </a:xfrm>
        </p:grpSpPr>
        <p:grpSp>
          <p:nvGrpSpPr>
            <p:cNvPr id="67" name="群組 66"/>
            <p:cNvGrpSpPr/>
            <p:nvPr/>
          </p:nvGrpSpPr>
          <p:grpSpPr>
            <a:xfrm flipH="1">
              <a:off x="104284" y="1782558"/>
              <a:ext cx="2659112" cy="1080000"/>
              <a:chOff x="8770371" y="2888909"/>
              <a:chExt cx="2659112" cy="1080000"/>
            </a:xfrm>
          </p:grpSpPr>
          <p:pic>
            <p:nvPicPr>
              <p:cNvPr id="102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1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文字方塊 102"/>
              <p:cNvSpPr txBox="1"/>
              <p:nvPr/>
            </p:nvSpPr>
            <p:spPr>
              <a:xfrm>
                <a:off x="9150974" y="3515269"/>
                <a:ext cx="2278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Host Physical Machine</a:t>
                </a:r>
                <a:endParaRPr lang="zh-TW" altLang="en-US" dirty="0"/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9210229" y="2888909"/>
                <a:ext cx="2160000" cy="1080000"/>
              </a:xfrm>
              <a:prstGeom prst="round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5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037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63143" y="499048"/>
              <a:ext cx="1875835" cy="3809580"/>
              <a:chOff x="8792785" y="130068"/>
              <a:chExt cx="1875835" cy="3809580"/>
            </a:xfrm>
          </p:grpSpPr>
          <p:grpSp>
            <p:nvGrpSpPr>
              <p:cNvPr id="82" name="群組 81"/>
              <p:cNvGrpSpPr/>
              <p:nvPr/>
            </p:nvGrpSpPr>
            <p:grpSpPr>
              <a:xfrm>
                <a:off x="9010702" y="130068"/>
                <a:ext cx="1440000" cy="3809580"/>
                <a:chOff x="7356081" y="-113772"/>
                <a:chExt cx="1440000" cy="3809580"/>
              </a:xfrm>
            </p:grpSpPr>
            <p:pic>
              <p:nvPicPr>
                <p:cNvPr id="93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975808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72425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-11377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658622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044819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431016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203410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1817213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6" descr="計算機, 互聯網, 開關, 交換, 網絡, 集線器, 硬件, 以太網, 交換機, 端口, 組件, 連接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6081" y="2589607"/>
                  <a:ext cx="144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3" name="群組 82"/>
              <p:cNvGrpSpPr/>
              <p:nvPr/>
            </p:nvGrpSpPr>
            <p:grpSpPr>
              <a:xfrm>
                <a:off x="8792785" y="268018"/>
                <a:ext cx="1875835" cy="3406395"/>
                <a:chOff x="8792785" y="247698"/>
                <a:chExt cx="1875835" cy="3406395"/>
              </a:xfrm>
            </p:grpSpPr>
            <p:sp>
              <p:nvSpPr>
                <p:cNvPr id="84" name="文字方塊 83"/>
                <p:cNvSpPr txBox="1"/>
                <p:nvPr/>
              </p:nvSpPr>
              <p:spPr>
                <a:xfrm>
                  <a:off x="8867067" y="247698"/>
                  <a:ext cx="17204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VMnet0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Bridged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85" name="文字方塊 84"/>
                <p:cNvSpPr txBox="1"/>
                <p:nvPr/>
              </p:nvSpPr>
              <p:spPr>
                <a:xfrm>
                  <a:off x="8792785" y="635025"/>
                  <a:ext cx="18758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VMnet1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Host Only</a:t>
                  </a:r>
                  <a:r>
                    <a:rPr lang="zh-TW" altLang="en-US" sz="1400" b="1" dirty="0"/>
                    <a:t>）</a:t>
                  </a:r>
                </a:p>
              </p:txBody>
            </p:sp>
            <p:sp>
              <p:nvSpPr>
                <p:cNvPr id="86" name="文字方塊 85"/>
                <p:cNvSpPr txBox="1"/>
                <p:nvPr/>
              </p:nvSpPr>
              <p:spPr>
                <a:xfrm>
                  <a:off x="9328796" y="1022352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VMnet2</a:t>
                  </a:r>
                  <a:endParaRPr lang="zh-TW" altLang="en-US" sz="1400" b="1" dirty="0"/>
                </a:p>
              </p:txBody>
            </p:sp>
            <p:sp>
              <p:nvSpPr>
                <p:cNvPr id="87" name="文字方塊 86"/>
                <p:cNvSpPr txBox="1"/>
                <p:nvPr/>
              </p:nvSpPr>
              <p:spPr>
                <a:xfrm>
                  <a:off x="9328796" y="1409679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VMnet3</a:t>
                  </a:r>
                  <a:endParaRPr lang="zh-TW" altLang="en-US" sz="1400" b="1" dirty="0"/>
                </a:p>
              </p:txBody>
            </p:sp>
            <p:sp>
              <p:nvSpPr>
                <p:cNvPr id="88" name="文字方塊 87"/>
                <p:cNvSpPr txBox="1"/>
                <p:nvPr/>
              </p:nvSpPr>
              <p:spPr>
                <a:xfrm>
                  <a:off x="9328796" y="1797006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VMnet4</a:t>
                  </a:r>
                  <a:endParaRPr lang="zh-TW" altLang="en-US" sz="1400" b="1" dirty="0"/>
                </a:p>
              </p:txBody>
            </p:sp>
            <p:sp>
              <p:nvSpPr>
                <p:cNvPr id="89" name="文字方塊 88"/>
                <p:cNvSpPr txBox="1"/>
                <p:nvPr/>
              </p:nvSpPr>
              <p:spPr>
                <a:xfrm>
                  <a:off x="9328796" y="2184333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VMnet5</a:t>
                  </a:r>
                  <a:endParaRPr lang="zh-TW" altLang="en-US" sz="1400" b="1" dirty="0"/>
                </a:p>
              </p:txBody>
            </p:sp>
            <p:sp>
              <p:nvSpPr>
                <p:cNvPr id="90" name="文字方塊 89"/>
                <p:cNvSpPr txBox="1"/>
                <p:nvPr/>
              </p:nvSpPr>
              <p:spPr>
                <a:xfrm>
                  <a:off x="9328796" y="2571660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VMnet6</a:t>
                  </a:r>
                  <a:endParaRPr lang="zh-TW" altLang="en-US" sz="1400" b="1" dirty="0"/>
                </a:p>
              </p:txBody>
            </p:sp>
            <p:sp>
              <p:nvSpPr>
                <p:cNvPr id="91" name="文字方塊 90"/>
                <p:cNvSpPr txBox="1"/>
                <p:nvPr/>
              </p:nvSpPr>
              <p:spPr>
                <a:xfrm>
                  <a:off x="9328796" y="2958987"/>
                  <a:ext cx="786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VMnet7</a:t>
                  </a:r>
                  <a:endParaRPr lang="zh-TW" altLang="en-US" sz="1400" b="1" dirty="0"/>
                </a:p>
              </p:txBody>
            </p:sp>
            <p:sp>
              <p:nvSpPr>
                <p:cNvPr id="92" name="文字方塊 91"/>
                <p:cNvSpPr txBox="1"/>
                <p:nvPr/>
              </p:nvSpPr>
              <p:spPr>
                <a:xfrm>
                  <a:off x="9002393" y="3346316"/>
                  <a:ext cx="14469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/>
                    <a:t>VMnet8</a:t>
                  </a:r>
                  <a:r>
                    <a:rPr lang="zh-TW" altLang="en-US" sz="1400" b="1" dirty="0"/>
                    <a:t>（</a:t>
                  </a:r>
                  <a:r>
                    <a:rPr lang="en-US" altLang="zh-TW" sz="1400" b="1" dirty="0"/>
                    <a:t>NAT</a:t>
                  </a:r>
                  <a:r>
                    <a:rPr lang="zh-TW" altLang="en-US" sz="1400" b="1" dirty="0"/>
                    <a:t>）</a:t>
                  </a:r>
                </a:p>
              </p:txBody>
            </p:sp>
          </p:grpSp>
        </p:grpSp>
        <p:sp>
          <p:nvSpPr>
            <p:cNvPr id="69" name="矩形 68"/>
            <p:cNvSpPr/>
            <p:nvPr/>
          </p:nvSpPr>
          <p:spPr>
            <a:xfrm>
              <a:off x="2826515" y="423836"/>
              <a:ext cx="2556000" cy="39600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接點 69"/>
            <p:cNvCxnSpPr>
              <a:stCxn id="105" idx="2"/>
              <a:endCxn id="69" idx="1"/>
            </p:cNvCxnSpPr>
            <p:nvPr/>
          </p:nvCxnSpPr>
          <p:spPr>
            <a:xfrm flipV="1">
              <a:off x="2318799" y="2403836"/>
              <a:ext cx="507716" cy="303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/>
            <p:cNvSpPr txBox="1"/>
            <p:nvPr/>
          </p:nvSpPr>
          <p:spPr>
            <a:xfrm>
              <a:off x="3185449" y="66866"/>
              <a:ext cx="1838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7030A0"/>
                  </a:solidFill>
                </a:rPr>
                <a:t>Operating System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5560219" y="836825"/>
              <a:ext cx="32103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>
              <a:off x="5580387" y="826722"/>
              <a:ext cx="0" cy="31828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920863" y="2950118"/>
              <a:ext cx="723205" cy="30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DHCP</a:t>
              </a:r>
              <a:endParaRPr lang="zh-TW" altLang="en-US" sz="1400" dirty="0"/>
            </a:p>
          </p:txBody>
        </p:sp>
        <p:cxnSp>
          <p:nvCxnSpPr>
            <p:cNvPr id="13" name="直線接點 12"/>
            <p:cNvCxnSpPr>
              <a:stCxn id="12" idx="3"/>
            </p:cNvCxnSpPr>
            <p:nvPr/>
          </p:nvCxnSpPr>
          <p:spPr>
            <a:xfrm>
              <a:off x="3644068" y="3101063"/>
              <a:ext cx="1808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649371" y="2113916"/>
              <a:ext cx="0" cy="25803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920863" y="3858607"/>
              <a:ext cx="723205" cy="30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NAT</a:t>
              </a:r>
              <a:endParaRPr lang="zh-TW" altLang="en-US" sz="1400" dirty="0"/>
            </a:p>
          </p:txBody>
        </p:sp>
        <p:cxnSp>
          <p:nvCxnSpPr>
            <p:cNvPr id="56" name="直線接點 55"/>
            <p:cNvCxnSpPr>
              <a:stCxn id="55" idx="3"/>
            </p:cNvCxnSpPr>
            <p:nvPr/>
          </p:nvCxnSpPr>
          <p:spPr>
            <a:xfrm>
              <a:off x="3644068" y="4009552"/>
              <a:ext cx="6998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3788696" y="3754478"/>
              <a:ext cx="6485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4429276" y="3735616"/>
              <a:ext cx="0" cy="2834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3808246" y="3084506"/>
              <a:ext cx="0" cy="672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>
              <a:off x="5099336" y="4009460"/>
              <a:ext cx="49898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雲朵形 143"/>
            <p:cNvSpPr/>
            <p:nvPr/>
          </p:nvSpPr>
          <p:spPr>
            <a:xfrm>
              <a:off x="2202465" y="4526173"/>
              <a:ext cx="2160000" cy="10800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Network</a:t>
              </a:r>
              <a:endParaRPr lang="zh-TW" altLang="en-US" dirty="0"/>
            </a:p>
          </p:txBody>
        </p:sp>
        <p:cxnSp>
          <p:nvCxnSpPr>
            <p:cNvPr id="149" name="直線接點 148"/>
            <p:cNvCxnSpPr>
              <a:stCxn id="55" idx="2"/>
              <a:endCxn id="144" idx="3"/>
            </p:cNvCxnSpPr>
            <p:nvPr/>
          </p:nvCxnSpPr>
          <p:spPr>
            <a:xfrm flipH="1">
              <a:off x="3282465" y="4160496"/>
              <a:ext cx="1" cy="4274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群組 2"/>
            <p:cNvGrpSpPr/>
            <p:nvPr/>
          </p:nvGrpSpPr>
          <p:grpSpPr>
            <a:xfrm>
              <a:off x="8169053" y="3588628"/>
              <a:ext cx="1457707" cy="720000"/>
              <a:chOff x="4025151" y="3741028"/>
              <a:chExt cx="1457707" cy="720000"/>
            </a:xfrm>
          </p:grpSpPr>
          <p:pic>
            <p:nvPicPr>
              <p:cNvPr id="61" name="Picture 6" descr="計算機, 互聯網, 開關, 交換, 網絡, 集線器, 硬件, 以太網, 交換機, 端口, 組件, 連接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3460" y="3741028"/>
                <a:ext cx="144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文字方塊 61"/>
              <p:cNvSpPr txBox="1"/>
              <p:nvPr/>
            </p:nvSpPr>
            <p:spPr>
              <a:xfrm>
                <a:off x="4025151" y="3888016"/>
                <a:ext cx="1457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/>
                  <a:t>Docker0</a:t>
                </a:r>
                <a:r>
                  <a:rPr lang="zh-TW" altLang="en-US" sz="1400" b="1" dirty="0"/>
                  <a:t>（</a:t>
                </a:r>
                <a:r>
                  <a:rPr lang="en-US" altLang="zh-TW" sz="1400" b="1" dirty="0"/>
                  <a:t>NAT</a:t>
                </a:r>
                <a:r>
                  <a:rPr lang="zh-TW" altLang="en-US" sz="1400" b="1" dirty="0"/>
                  <a:t>）</a:t>
                </a:r>
              </a:p>
            </p:txBody>
          </p:sp>
        </p:grpSp>
        <p:cxnSp>
          <p:nvCxnSpPr>
            <p:cNvPr id="81" name="直線接點 80"/>
            <p:cNvCxnSpPr/>
            <p:nvPr/>
          </p:nvCxnSpPr>
          <p:spPr>
            <a:xfrm>
              <a:off x="8408442" y="836825"/>
              <a:ext cx="231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8620889" y="817198"/>
              <a:ext cx="0" cy="31828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群組 147"/>
            <p:cNvGrpSpPr/>
            <p:nvPr/>
          </p:nvGrpSpPr>
          <p:grpSpPr>
            <a:xfrm>
              <a:off x="10056388" y="1855117"/>
              <a:ext cx="2315825" cy="1080000"/>
              <a:chOff x="8945631" y="2888909"/>
              <a:chExt cx="2315825" cy="1080000"/>
            </a:xfrm>
          </p:grpSpPr>
          <p:pic>
            <p:nvPicPr>
              <p:cNvPr id="150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文字方塊 151"/>
              <p:cNvSpPr txBox="1"/>
              <p:nvPr/>
            </p:nvSpPr>
            <p:spPr>
              <a:xfrm>
                <a:off x="9449293" y="3515269"/>
                <a:ext cx="18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Docker Container</a:t>
                </a:r>
                <a:endParaRPr lang="zh-TW" altLang="en-US" dirty="0"/>
              </a:p>
            </p:txBody>
          </p:sp>
          <p:sp>
            <p:nvSpPr>
              <p:cNvPr id="153" name="圓角矩形 152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4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6" name="直線接點 155"/>
            <p:cNvCxnSpPr/>
            <p:nvPr/>
          </p:nvCxnSpPr>
          <p:spPr>
            <a:xfrm>
              <a:off x="9886950" y="2198704"/>
              <a:ext cx="29273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>
              <a:off x="9905803" y="2181084"/>
              <a:ext cx="0" cy="18187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9287570" y="3741135"/>
              <a:ext cx="5054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>
              <a:off x="9397765" y="4002120"/>
              <a:ext cx="52490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9773762" y="817001"/>
              <a:ext cx="0" cy="29088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>
              <a:off x="9306325" y="3725895"/>
              <a:ext cx="0" cy="2834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群組 109"/>
            <p:cNvGrpSpPr/>
            <p:nvPr/>
          </p:nvGrpSpPr>
          <p:grpSpPr>
            <a:xfrm>
              <a:off x="10056388" y="3220907"/>
              <a:ext cx="2315825" cy="1080000"/>
              <a:chOff x="8945631" y="2888909"/>
              <a:chExt cx="2315825" cy="1080000"/>
            </a:xfrm>
          </p:grpSpPr>
          <p:pic>
            <p:nvPicPr>
              <p:cNvPr id="111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文字方塊 111"/>
              <p:cNvSpPr txBox="1"/>
              <p:nvPr/>
            </p:nvSpPr>
            <p:spPr>
              <a:xfrm>
                <a:off x="9449293" y="3515269"/>
                <a:ext cx="18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Docker Container</a:t>
                </a:r>
                <a:endParaRPr lang="zh-TW" altLang="en-US" dirty="0"/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5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6" name="群組 115"/>
            <p:cNvGrpSpPr/>
            <p:nvPr/>
          </p:nvGrpSpPr>
          <p:grpSpPr>
            <a:xfrm>
              <a:off x="10056388" y="4586696"/>
              <a:ext cx="2315825" cy="1080000"/>
              <a:chOff x="8945631" y="2888909"/>
              <a:chExt cx="2315825" cy="1080000"/>
            </a:xfrm>
          </p:grpSpPr>
          <p:pic>
            <p:nvPicPr>
              <p:cNvPr id="117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660" y="2973217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文字方塊 117"/>
              <p:cNvSpPr txBox="1"/>
              <p:nvPr/>
            </p:nvSpPr>
            <p:spPr>
              <a:xfrm>
                <a:off x="9449293" y="3515269"/>
                <a:ext cx="18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Docker Container</a:t>
                </a:r>
                <a:endParaRPr lang="zh-TW" altLang="en-US" dirty="0"/>
              </a:p>
            </p:txBody>
          </p:sp>
          <p:sp>
            <p:nvSpPr>
              <p:cNvPr id="119" name="圓角矩形 118"/>
              <p:cNvSpPr/>
              <p:nvPr/>
            </p:nvSpPr>
            <p:spPr>
              <a:xfrm>
                <a:off x="9390228" y="2888909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0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631" y="2973217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群組 1"/>
            <p:cNvGrpSpPr/>
            <p:nvPr/>
          </p:nvGrpSpPr>
          <p:grpSpPr>
            <a:xfrm>
              <a:off x="10056388" y="489327"/>
              <a:ext cx="2704041" cy="1080000"/>
              <a:chOff x="10056388" y="489327"/>
              <a:chExt cx="2704041" cy="1080000"/>
            </a:xfrm>
          </p:grpSpPr>
          <p:pic>
            <p:nvPicPr>
              <p:cNvPr id="143" name="Picture 2" descr="「computer」的圖片搜尋結果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9417" y="573635"/>
                <a:ext cx="903136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文字方塊 144"/>
              <p:cNvSpPr txBox="1"/>
              <p:nvPr/>
            </p:nvSpPr>
            <p:spPr>
              <a:xfrm>
                <a:off x="10560050" y="1115687"/>
                <a:ext cx="1812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Docker Container</a:t>
                </a:r>
                <a:endParaRPr lang="zh-TW" altLang="en-US" dirty="0"/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0500985" y="489327"/>
                <a:ext cx="1800000" cy="108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47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6388" y="573635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相關圖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871235" y="573635"/>
                <a:ext cx="889194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1" name="直線接點 120"/>
            <p:cNvCxnSpPr/>
            <p:nvPr/>
          </p:nvCxnSpPr>
          <p:spPr>
            <a:xfrm>
              <a:off x="10004002" y="3564686"/>
              <a:ext cx="17978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>
              <a:off x="10022773" y="3547066"/>
              <a:ext cx="0" cy="6403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>
              <a:off x="9189615" y="4177477"/>
              <a:ext cx="85248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9208386" y="3987377"/>
              <a:ext cx="0" cy="2000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>
              <a:off x="9094365" y="4934715"/>
              <a:ext cx="10971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9113135" y="3987377"/>
              <a:ext cx="0" cy="9620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4993481" y="5951752"/>
              <a:ext cx="7672388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5012188" y="3987377"/>
              <a:ext cx="0" cy="1964375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12647590" y="817001"/>
              <a:ext cx="0" cy="5134751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9754000" y="830914"/>
              <a:ext cx="4381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字方塊 132"/>
            <p:cNvSpPr txBox="1"/>
            <p:nvPr/>
          </p:nvSpPr>
          <p:spPr>
            <a:xfrm>
              <a:off x="9967846" y="962028"/>
              <a:ext cx="6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eth0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9967846" y="2323838"/>
              <a:ext cx="6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eth0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9967846" y="3685648"/>
              <a:ext cx="6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eth0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9967846" y="5047459"/>
              <a:ext cx="6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eth0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11981239" y="962028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ens34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5869780" y="962028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ens33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673779" y="962028"/>
              <a:ext cx="935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50000"/>
                    </a:schemeClr>
                  </a:solidFill>
                </a:rPr>
                <a:t>docker0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5757959" y="-250841"/>
              <a:ext cx="2748259" cy="1823079"/>
              <a:chOff x="5757959" y="-250841"/>
              <a:chExt cx="2748259" cy="1823079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5757959" y="-30806"/>
                <a:ext cx="2748259" cy="1603044"/>
                <a:chOff x="5757959" y="1340794"/>
                <a:chExt cx="2748259" cy="1603044"/>
              </a:xfrm>
            </p:grpSpPr>
            <p:pic>
              <p:nvPicPr>
                <p:cNvPr id="106" name="Picture 2" descr="「computer」的圖片搜尋結果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0988" y="1948146"/>
                  <a:ext cx="903136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7" name="文字方塊 106"/>
                <p:cNvSpPr txBox="1"/>
                <p:nvPr/>
              </p:nvSpPr>
              <p:spPr>
                <a:xfrm>
                  <a:off x="6261621" y="2490198"/>
                  <a:ext cx="16818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Virtual Machine</a:t>
                  </a:r>
                  <a:endParaRPr lang="zh-TW" altLang="en-US" dirty="0"/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6202556" y="1863838"/>
                  <a:ext cx="1800000" cy="10800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09" name="Picture 4" descr="相關圖片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57959" y="1948146"/>
                  <a:ext cx="889194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4" descr="相關圖片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617024" y="1948146"/>
                  <a:ext cx="889194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1" name="Picture 4" descr="相關圖片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8088" y="1340794"/>
                  <a:ext cx="889194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2" name="文字方塊 141"/>
              <p:cNvSpPr txBox="1"/>
              <p:nvPr/>
            </p:nvSpPr>
            <p:spPr>
              <a:xfrm>
                <a:off x="6595569" y="-250841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ens34</a:t>
                </a:r>
                <a:endParaRPr lang="zh-TW" alt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cxnSp>
          <p:nvCxnSpPr>
            <p:cNvPr id="23" name="直線單箭頭接點 22"/>
            <p:cNvCxnSpPr/>
            <p:nvPr/>
          </p:nvCxnSpPr>
          <p:spPr>
            <a:xfrm>
              <a:off x="12192000" y="206375"/>
              <a:ext cx="0" cy="430623"/>
            </a:xfrm>
            <a:prstGeom prst="straightConnector1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41" idx="3"/>
            </p:cNvCxnSpPr>
            <p:nvPr/>
          </p:nvCxnSpPr>
          <p:spPr>
            <a:xfrm>
              <a:off x="7377282" y="239194"/>
              <a:ext cx="4814718" cy="7549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44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10AC5F-C589-46E8-8A72-AFC3A48B5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ABA6B99-4776-4E18-836F-4397595E9078}"/>
              </a:ext>
            </a:extLst>
          </p:cNvPr>
          <p:cNvSpPr/>
          <p:nvPr/>
        </p:nvSpPr>
        <p:spPr>
          <a:xfrm>
            <a:off x="640667" y="412074"/>
            <a:ext cx="18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8DB7D7-9578-40DA-9689-815BCE21A22C}"/>
              </a:ext>
            </a:extLst>
          </p:cNvPr>
          <p:cNvSpPr/>
          <p:nvPr/>
        </p:nvSpPr>
        <p:spPr>
          <a:xfrm>
            <a:off x="907367" y="4740656"/>
            <a:ext cx="864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08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201</Words>
  <Application>Microsoft Office PowerPoint</Application>
  <PresentationFormat>寬螢幕</PresentationFormat>
  <Paragraphs>69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Sean Chen</cp:lastModifiedBy>
  <cp:revision>61</cp:revision>
  <dcterms:created xsi:type="dcterms:W3CDTF">2017-10-14T11:38:52Z</dcterms:created>
  <dcterms:modified xsi:type="dcterms:W3CDTF">2017-11-24T16:48:28Z</dcterms:modified>
</cp:coreProperties>
</file>