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291" r:id="rId3"/>
    <p:sldId id="293" r:id="rId4"/>
    <p:sldId id="292" r:id="rId5"/>
    <p:sldId id="294" r:id="rId6"/>
    <p:sldId id="295" r:id="rId7"/>
    <p:sldId id="286" r:id="rId8"/>
    <p:sldId id="289" r:id="rId9"/>
    <p:sldId id="287" r:id="rId10"/>
    <p:sldId id="28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24" autoAdjust="0"/>
    <p:restoredTop sz="73269" autoAdjust="0"/>
  </p:normalViewPr>
  <p:slideViewPr>
    <p:cSldViewPr snapToGrid="0">
      <p:cViewPr>
        <p:scale>
          <a:sx n="66" d="100"/>
          <a:sy n="66" d="100"/>
        </p:scale>
        <p:origin x="-92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84637-D4CA-4C09-AF96-3105A53EFCDA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A8876-3A71-4129-A363-637126593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9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endParaRPr lang="en-US" altLang="zh-TW" dirty="0"/>
          </a:p>
          <a:p>
            <a:r>
              <a:rPr lang="en-US" altLang="zh-TW" dirty="0" err="1"/>
              <a:t>Pixabay</a:t>
            </a:r>
            <a:endParaRPr lang="en-US" altLang="zh-TW" dirty="0"/>
          </a:p>
          <a:p>
            <a:r>
              <a:rPr lang="en-US" altLang="zh-TW" dirty="0"/>
              <a:t>https://pixabay.com/zh/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8876-3A71-4129-A363-6371265934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9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endParaRPr lang="en-US" altLang="zh-TW" dirty="0"/>
          </a:p>
          <a:p>
            <a:r>
              <a:rPr lang="en-US" altLang="zh-TW" dirty="0"/>
              <a:t>Intro to Virtual Machine Networking</a:t>
            </a:r>
          </a:p>
          <a:p>
            <a:r>
              <a:rPr lang="en-US" altLang="zh-TW" dirty="0"/>
              <a:t>https://diarmuidmccarthy.wordpress.com/2011/02/15/hello-world/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Configuring Bridged Networking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https://docs.vmware.com/en/VMware-Workstation-Pro/12.0/com.vmware.ws.using.doc/GUID-BAFA66C3-81F0-4FCA-84C4-D9F7D258A60A.html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8876-3A71-4129-A363-6371265934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9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圖片來源：</a:t>
            </a:r>
            <a:endParaRPr lang="en-US" altLang="zh-TW" dirty="0"/>
          </a:p>
          <a:p>
            <a:r>
              <a:rPr lang="en-US" altLang="zh-TW" dirty="0"/>
              <a:t>Intro to Virtual Machine Networking</a:t>
            </a:r>
          </a:p>
          <a:p>
            <a:r>
              <a:rPr lang="en-US" altLang="zh-TW" dirty="0"/>
              <a:t>https://diarmuidmccarthy.wordpress.com/2011/02/15/hello-world/</a:t>
            </a:r>
          </a:p>
          <a:p>
            <a:endParaRPr lang="en-US" altLang="zh-TW" dirty="0"/>
          </a:p>
          <a:p>
            <a:r>
              <a:rPr lang="en-US" altLang="zh-TW" dirty="0"/>
              <a:t>Configuring Network Address Translation</a:t>
            </a:r>
          </a:p>
          <a:p>
            <a:r>
              <a:rPr lang="en-US" altLang="zh-TW" dirty="0"/>
              <a:t>https://docs.vmware.com/en/VMware-Workstation-Pro/12.0/com.vmware.ws.using.doc/GUID-89311E3D-CCA9-4ECC-AF5C-C52BE6A89A95.html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8876-3A71-4129-A363-6371265934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6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圖片來源：</a:t>
            </a:r>
            <a:endParaRPr lang="en-US" altLang="zh-TW" dirty="0"/>
          </a:p>
          <a:p>
            <a:r>
              <a:rPr lang="en-US" altLang="zh-TW" dirty="0"/>
              <a:t>Intro to Virtual Machine Networking</a:t>
            </a:r>
          </a:p>
          <a:p>
            <a:r>
              <a:rPr lang="en-US" altLang="zh-TW" dirty="0"/>
              <a:t>https://diarmuidmccarthy.wordpress.com/2011/02/15/hello-world/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Configuring Host-Only Networking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https://docs.vmware.com/en/VMware-Workstation-Pro/12.0/com.vmware.ws.using.doc/GUID-93BDF7F1-D2E4-42CE-80EA-4E305337D2FC.html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8876-3A71-4129-A363-6371265934A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77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C5000-C1AE-4ABE-B841-CAA040A0D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6DAD89-9703-4540-A828-1689E9203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47DA1-53DB-4553-BF23-3F9486F8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7F461B-8B6C-4742-BC68-B1CFBC2F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6F1082-146E-4DD2-9762-1B34A7D0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4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742D7-59CB-4FFB-BCC0-246445F9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1519F2-7B95-4E50-BFA0-AF5E7B46A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037D02-EE14-4228-8A3E-CEE814DD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60E1B-34F8-4E15-BF7D-545F4B62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74394-B8E5-4AE7-ADB2-A31F6C23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8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E9DBD7-6BBA-46F8-BDF8-A54D6C2E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763CC7-3C25-4258-8140-4608E1F6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05D1B-D97C-467C-9361-55C92DEB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FD0548-DF22-490E-868A-972924BB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7A77B-1050-4696-BC43-7246660B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3A871-6EE7-49AF-BF86-6994AE8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78506E-9726-491C-BEF9-5A2C02F8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2F0FD1-1C32-4353-AF87-083277AC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33597F-283C-4FB6-8425-101DAE18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ECB12-6253-4B98-8A2F-A1B3ED4F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8EF81-ABFD-4F22-9B42-C96A10C8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BCED6D-42FC-4A0F-8A0F-45BE5543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F4329C-B8F2-471B-B4DF-A2912A87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7A15A-B1F0-453B-92E8-D9641950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BD0DA8-8CB8-428B-ABB0-CFF5B628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4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61267-0FD7-450F-A1BF-237D0146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0FBBB-89D9-4210-A5AF-1D67240A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16A531-FB3D-4E49-A491-3A3A1E2A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B8F77E-AE3A-4977-8372-D149DCCD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3E0835-EE33-4A17-9896-FB610778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7DE01F-AF80-49AC-9D96-B4A0F999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22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C1F1-A1EF-4641-AE48-B8570697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4ED1D8-39B5-4AEE-9B65-B16A37EB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D236AC-F112-48D0-BAF8-06E3712D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9AAD54-62B4-4E22-9573-444D5573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A05E04-8E1C-4EE7-AF3C-ACFAA857C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43CDA7-FE0D-4750-B426-6A3DAC1F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19523-1D10-496B-8396-E4FC1CBF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A37DDA-DE55-40A4-9156-6DCAC386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86507-EFFF-4330-AE42-627B34B0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E56DCC-F712-477E-B903-12B4EB9C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F81DCD-32B6-44B5-A269-897473D8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3CC9B6-D385-4772-B506-9176F47E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6ACC02-0D62-4616-97A9-709516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9D11D6-AC18-416D-BE55-3A25D38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B0622-DC65-494A-98B0-A6DA13ED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2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B4AF1-6D5A-4EAC-A362-359FC82E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74642-A087-4F04-B09F-F386BFCCF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351CCD-AE75-463B-B449-767486BB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01FD30-78D6-4F66-9D62-4C315CE9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17DFFB-F43E-4173-95F7-4D33A35D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9BF3C5-5599-4801-B07D-153B872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D6C8D-99E3-4B2C-A9B6-A01F6014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8DC03A-F138-4840-8700-29EC7740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2C1043-B8C5-4C37-9AAD-12C3F689E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EF63DC-3741-4AD6-8B4C-E25F4C83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5FA15A-972E-4ED0-9D72-EF07BAEC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084317-956E-47CB-86C2-2809E2A5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8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6CEF4D-CE93-4334-AFC0-264F8D94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D6A62D-6565-459F-B7C9-AC94817E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400543-B722-41DF-AE90-74A4A79E6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3DE1-A402-4468-85FF-8455DD0C70C1}" type="datetimeFigureOut">
              <a:rPr lang="zh-TW" altLang="en-US" smtClean="0"/>
              <a:t>2017/11/12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71D98-553C-4F2F-87B5-B2A9097A5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2A6F0B-5621-42DB-88AA-1CBDE4934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A566B53-9315-4F36-8579-07AB2572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97" y="955548"/>
            <a:ext cx="5931205" cy="49469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4F95258-42A2-42CE-A716-0B31A3C243BC}"/>
              </a:ext>
            </a:extLst>
          </p:cNvPr>
          <p:cNvSpPr/>
          <p:nvPr/>
        </p:nvSpPr>
        <p:spPr>
          <a:xfrm>
            <a:off x="3482920" y="2139847"/>
            <a:ext cx="162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D75505-AB95-44EE-88DC-837792CD8B7E}"/>
              </a:ext>
            </a:extLst>
          </p:cNvPr>
          <p:cNvSpPr/>
          <p:nvPr/>
        </p:nvSpPr>
        <p:spPr>
          <a:xfrm>
            <a:off x="3444820" y="1278787"/>
            <a:ext cx="36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20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24425" cy="3057525"/>
          </a:xfrm>
          <a:prstGeom prst="rect">
            <a:avLst/>
          </a:prstGeom>
        </p:spPr>
      </p:pic>
      <p:pic>
        <p:nvPicPr>
          <p:cNvPr id="4098" name="Picture 2" descr="Network connection between a virtual machine and a host computer using a network adapter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5874"/>
            <a:ext cx="40386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0" name="群組 4109"/>
          <p:cNvGrpSpPr/>
          <p:nvPr/>
        </p:nvGrpSpPr>
        <p:grpSpPr>
          <a:xfrm>
            <a:off x="4293728" y="1270515"/>
            <a:ext cx="7898272" cy="5539307"/>
            <a:chOff x="4293728" y="1270515"/>
            <a:chExt cx="7898272" cy="5539307"/>
          </a:xfrm>
        </p:grpSpPr>
        <p:grpSp>
          <p:nvGrpSpPr>
            <p:cNvPr id="5" name="群組 4"/>
            <p:cNvGrpSpPr/>
            <p:nvPr/>
          </p:nvGrpSpPr>
          <p:grpSpPr>
            <a:xfrm>
              <a:off x="9947403" y="1702697"/>
              <a:ext cx="2244597" cy="1080000"/>
              <a:chOff x="8945631" y="2888909"/>
              <a:chExt cx="2244597" cy="1080000"/>
            </a:xfrm>
          </p:grpSpPr>
          <p:pic>
            <p:nvPicPr>
              <p:cNvPr id="56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文字方塊 56"/>
              <p:cNvSpPr txBox="1"/>
              <p:nvPr/>
            </p:nvSpPr>
            <p:spPr>
              <a:xfrm>
                <a:off x="9449293" y="3515269"/>
                <a:ext cx="1681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Virtual Machine</a:t>
                </a:r>
                <a:endParaRPr lang="zh-TW" altLang="en-US" dirty="0"/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9" name="Picture 4" descr="相關圖片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群組 5"/>
            <p:cNvGrpSpPr/>
            <p:nvPr/>
          </p:nvGrpSpPr>
          <p:grpSpPr>
            <a:xfrm>
              <a:off x="9947403" y="3067487"/>
              <a:ext cx="2244597" cy="1080000"/>
              <a:chOff x="8945631" y="2888909"/>
              <a:chExt cx="2244597" cy="1080000"/>
            </a:xfrm>
          </p:grpSpPr>
          <p:pic>
            <p:nvPicPr>
              <p:cNvPr id="52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文字方塊 52"/>
              <p:cNvSpPr txBox="1"/>
              <p:nvPr/>
            </p:nvSpPr>
            <p:spPr>
              <a:xfrm>
                <a:off x="9449293" y="3515269"/>
                <a:ext cx="1681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Virtual Machine</a:t>
                </a:r>
                <a:endParaRPr lang="zh-TW" altLang="en-US" dirty="0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5" name="Picture 4" descr="相關圖片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群組 6"/>
            <p:cNvGrpSpPr/>
            <p:nvPr/>
          </p:nvGrpSpPr>
          <p:grpSpPr>
            <a:xfrm flipH="1">
              <a:off x="4293728" y="2986207"/>
              <a:ext cx="2659112" cy="1080000"/>
              <a:chOff x="8770371" y="2888909"/>
              <a:chExt cx="2659112" cy="1080000"/>
            </a:xfrm>
          </p:grpSpPr>
          <p:pic>
            <p:nvPicPr>
              <p:cNvPr id="48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1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文字方塊 48"/>
              <p:cNvSpPr txBox="1"/>
              <p:nvPr/>
            </p:nvSpPr>
            <p:spPr>
              <a:xfrm>
                <a:off x="9150974" y="3515269"/>
                <a:ext cx="2278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Host Physical Machine</a:t>
                </a:r>
                <a:endParaRPr lang="zh-TW" altLang="en-US" dirty="0"/>
              </a:p>
            </p:txBody>
          </p:sp>
          <p:sp>
            <p:nvSpPr>
              <p:cNvPr id="50" name="圓角矩形 49"/>
              <p:cNvSpPr/>
              <p:nvPr/>
            </p:nvSpPr>
            <p:spPr>
              <a:xfrm>
                <a:off x="9210229" y="2888909"/>
                <a:ext cx="2160000" cy="1080000"/>
              </a:xfrm>
              <a:prstGeom prst="round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1" name="Picture 4" descr="相關圖片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037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群組 7"/>
            <p:cNvGrpSpPr/>
            <p:nvPr/>
          </p:nvGrpSpPr>
          <p:grpSpPr>
            <a:xfrm>
              <a:off x="7852587" y="1702697"/>
              <a:ext cx="1875835" cy="3809580"/>
              <a:chOff x="8792785" y="130068"/>
              <a:chExt cx="1875835" cy="3809580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9010702" y="130068"/>
                <a:ext cx="1440000" cy="3809580"/>
                <a:chOff x="7356081" y="-113772"/>
                <a:chExt cx="1440000" cy="3809580"/>
              </a:xfrm>
            </p:grpSpPr>
            <p:pic>
              <p:nvPicPr>
                <p:cNvPr id="39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975808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72425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-11377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65862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044819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431016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203410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817213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589607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9" name="群組 28"/>
              <p:cNvGrpSpPr/>
              <p:nvPr/>
            </p:nvGrpSpPr>
            <p:grpSpPr>
              <a:xfrm>
                <a:off x="8792785" y="268018"/>
                <a:ext cx="1875835" cy="3406395"/>
                <a:chOff x="8792785" y="247698"/>
                <a:chExt cx="1875835" cy="3406395"/>
              </a:xfrm>
            </p:grpSpPr>
            <p:sp>
              <p:nvSpPr>
                <p:cNvPr id="30" name="文字方塊 29"/>
                <p:cNvSpPr txBox="1"/>
                <p:nvPr/>
              </p:nvSpPr>
              <p:spPr>
                <a:xfrm>
                  <a:off x="8867067" y="247698"/>
                  <a:ext cx="17204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VMnet0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Bridged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31" name="文字方塊 30"/>
                <p:cNvSpPr txBox="1"/>
                <p:nvPr/>
              </p:nvSpPr>
              <p:spPr>
                <a:xfrm>
                  <a:off x="8792785" y="635025"/>
                  <a:ext cx="18758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VMnet1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Host Only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32" name="文字方塊 31"/>
                <p:cNvSpPr txBox="1"/>
                <p:nvPr/>
              </p:nvSpPr>
              <p:spPr>
                <a:xfrm>
                  <a:off x="9328796" y="1022352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VMnet2</a:t>
                  </a:r>
                  <a:endParaRPr lang="zh-TW" altLang="en-US" sz="1400" b="1" dirty="0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>
                  <a:off x="9328796" y="1409679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VMnet3</a:t>
                  </a:r>
                  <a:endParaRPr lang="zh-TW" altLang="en-US" sz="1400" b="1" dirty="0"/>
                </a:p>
              </p:txBody>
            </p:sp>
            <p:sp>
              <p:nvSpPr>
                <p:cNvPr id="34" name="文字方塊 33"/>
                <p:cNvSpPr txBox="1"/>
                <p:nvPr/>
              </p:nvSpPr>
              <p:spPr>
                <a:xfrm>
                  <a:off x="9328796" y="1797006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VMnet4</a:t>
                  </a:r>
                  <a:endParaRPr lang="zh-TW" altLang="en-US" sz="1400" b="1" dirty="0"/>
                </a:p>
              </p:txBody>
            </p:sp>
            <p:sp>
              <p:nvSpPr>
                <p:cNvPr id="35" name="文字方塊 34"/>
                <p:cNvSpPr txBox="1"/>
                <p:nvPr/>
              </p:nvSpPr>
              <p:spPr>
                <a:xfrm>
                  <a:off x="9328796" y="2184333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VMnet5</a:t>
                  </a:r>
                  <a:endParaRPr lang="zh-TW" altLang="en-US" sz="1400" b="1" dirty="0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9328796" y="2571660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VMnet6</a:t>
                  </a:r>
                  <a:endParaRPr lang="zh-TW" altLang="en-US" sz="1400" b="1" dirty="0"/>
                </a:p>
              </p:txBody>
            </p:sp>
            <p:sp>
              <p:nvSpPr>
                <p:cNvPr id="37" name="文字方塊 36"/>
                <p:cNvSpPr txBox="1"/>
                <p:nvPr/>
              </p:nvSpPr>
              <p:spPr>
                <a:xfrm>
                  <a:off x="9328796" y="2958987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VMnet7</a:t>
                  </a:r>
                  <a:endParaRPr lang="zh-TW" altLang="en-US" sz="1400" b="1" dirty="0"/>
                </a:p>
              </p:txBody>
            </p:sp>
            <p:sp>
              <p:nvSpPr>
                <p:cNvPr id="38" name="文字方塊 37"/>
                <p:cNvSpPr txBox="1"/>
                <p:nvPr/>
              </p:nvSpPr>
              <p:spPr>
                <a:xfrm>
                  <a:off x="9002393" y="3346316"/>
                  <a:ext cx="14469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VMnet8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NAT</a:t>
                  </a:r>
                  <a:r>
                    <a:rPr lang="zh-TW" altLang="en-US" sz="1400" b="1" dirty="0"/>
                    <a:t>）</a:t>
                  </a:r>
                </a:p>
              </p:txBody>
            </p:sp>
          </p:grpSp>
        </p:grpSp>
        <p:cxnSp>
          <p:nvCxnSpPr>
            <p:cNvPr id="10" name="直線接點 9"/>
            <p:cNvCxnSpPr>
              <a:stCxn id="51" idx="2"/>
              <a:endCxn id="79" idx="1"/>
            </p:cNvCxnSpPr>
            <p:nvPr/>
          </p:nvCxnSpPr>
          <p:spPr>
            <a:xfrm flipV="1">
              <a:off x="6508243" y="3607485"/>
              <a:ext cx="507716" cy="303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9645015" y="2044284"/>
              <a:ext cx="4381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9839325" y="3412074"/>
              <a:ext cx="231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V="1">
              <a:off x="9858731" y="3389955"/>
              <a:ext cx="0" cy="44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7110307" y="4153767"/>
              <a:ext cx="723205" cy="30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DHCP</a:t>
              </a:r>
              <a:endParaRPr lang="zh-TW" altLang="en-US" sz="1400" dirty="0"/>
            </a:p>
          </p:txBody>
        </p:sp>
        <p:cxnSp>
          <p:nvCxnSpPr>
            <p:cNvPr id="17" name="直線接點 16"/>
            <p:cNvCxnSpPr>
              <a:stCxn id="16" idx="3"/>
            </p:cNvCxnSpPr>
            <p:nvPr/>
          </p:nvCxnSpPr>
          <p:spPr>
            <a:xfrm>
              <a:off x="7833512" y="4304712"/>
              <a:ext cx="1808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7110307" y="2359714"/>
              <a:ext cx="723205" cy="30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400" dirty="0"/>
                <a:t>Host Only</a:t>
              </a:r>
              <a:endParaRPr lang="zh-TW" altLang="en-US" sz="1400" dirty="0"/>
            </a:p>
          </p:txBody>
        </p:sp>
        <p:cxnSp>
          <p:nvCxnSpPr>
            <p:cNvPr id="20" name="直線接點 19"/>
            <p:cNvCxnSpPr>
              <a:stCxn id="19" idx="3"/>
            </p:cNvCxnSpPr>
            <p:nvPr/>
          </p:nvCxnSpPr>
          <p:spPr>
            <a:xfrm>
              <a:off x="7833512" y="2510659"/>
              <a:ext cx="6998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7978140" y="2643552"/>
              <a:ext cx="6485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8618720" y="2500865"/>
              <a:ext cx="0" cy="1607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7997690" y="2643552"/>
              <a:ext cx="0" cy="16799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9664777" y="2030371"/>
              <a:ext cx="0" cy="4802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9278222" y="2511009"/>
              <a:ext cx="4057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9839325" y="3412074"/>
              <a:ext cx="2275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9858731" y="2652774"/>
              <a:ext cx="0" cy="768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9181067" y="2643249"/>
              <a:ext cx="696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9199540" y="2493229"/>
              <a:ext cx="0" cy="1595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7015959" y="1627485"/>
              <a:ext cx="2556000" cy="39600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7374893" y="1270515"/>
              <a:ext cx="1838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7030A0"/>
                  </a:solidFill>
                </a:rPr>
                <a:t>Operating System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82" name="雲朵形 81"/>
            <p:cNvSpPr/>
            <p:nvPr/>
          </p:nvSpPr>
          <p:spPr>
            <a:xfrm>
              <a:off x="6391909" y="5729822"/>
              <a:ext cx="2160000" cy="10800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Network</a:t>
              </a:r>
              <a:endParaRPr lang="zh-TW" altLang="en-US" dirty="0"/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6838815" y="3317565"/>
              <a:ext cx="0" cy="25803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76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6B92C8-19A7-4179-AD2A-4541515A3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55" y="822191"/>
            <a:ext cx="5613689" cy="52136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046B7F-3788-4A6B-B70D-92E3FE4A2CBF}"/>
              </a:ext>
            </a:extLst>
          </p:cNvPr>
          <p:cNvSpPr/>
          <p:nvPr/>
        </p:nvSpPr>
        <p:spPr>
          <a:xfrm>
            <a:off x="7775520" y="5441847"/>
            <a:ext cx="10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9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43215DC-5071-4CDE-A86F-B8AD1C26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55" y="955548"/>
            <a:ext cx="5613689" cy="49469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4E700D7-A24D-4713-8238-F644FC875B8E}"/>
              </a:ext>
            </a:extLst>
          </p:cNvPr>
          <p:cNvSpPr/>
          <p:nvPr/>
        </p:nvSpPr>
        <p:spPr>
          <a:xfrm>
            <a:off x="3368620" y="1276246"/>
            <a:ext cx="522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66712B-F1AC-4D1F-9091-2DDDE52DF735}"/>
              </a:ext>
            </a:extLst>
          </p:cNvPr>
          <p:cNvSpPr/>
          <p:nvPr/>
        </p:nvSpPr>
        <p:spPr>
          <a:xfrm>
            <a:off x="5807020" y="3016147"/>
            <a:ext cx="90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7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75FBBC-D499-4FAD-931A-9B5D5A0FB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55" y="955548"/>
            <a:ext cx="5613689" cy="49469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3C8BA73-D541-4EF2-BAA1-FE344F45C961}"/>
              </a:ext>
            </a:extLst>
          </p:cNvPr>
          <p:cNvSpPr/>
          <p:nvPr/>
        </p:nvSpPr>
        <p:spPr>
          <a:xfrm>
            <a:off x="3426594" y="3455469"/>
            <a:ext cx="4320000" cy="108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E5E3AD-1248-48A3-AD89-6E4B20A92608}"/>
              </a:ext>
            </a:extLst>
          </p:cNvPr>
          <p:cNvSpPr/>
          <p:nvPr/>
        </p:nvSpPr>
        <p:spPr>
          <a:xfrm>
            <a:off x="3368620" y="1443788"/>
            <a:ext cx="522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CF0AF8-E13F-4E36-8FC8-B56168DFF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55" y="955548"/>
            <a:ext cx="5613689" cy="49469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BECFF0F-E16E-40C2-8CDF-90630DE4922D}"/>
              </a:ext>
            </a:extLst>
          </p:cNvPr>
          <p:cNvSpPr/>
          <p:nvPr/>
        </p:nvSpPr>
        <p:spPr>
          <a:xfrm>
            <a:off x="7652084" y="3936733"/>
            <a:ext cx="10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0E0460-6B9F-4901-866B-30F7FFBAE2EB}"/>
              </a:ext>
            </a:extLst>
          </p:cNvPr>
          <p:cNvSpPr/>
          <p:nvPr/>
        </p:nvSpPr>
        <p:spPr>
          <a:xfrm>
            <a:off x="3368620" y="1722920"/>
            <a:ext cx="522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78F9BD-A4D7-4EDA-A07D-1D8B9D4D196F}"/>
              </a:ext>
            </a:extLst>
          </p:cNvPr>
          <p:cNvSpPr/>
          <p:nvPr/>
        </p:nvSpPr>
        <p:spPr>
          <a:xfrm>
            <a:off x="3387870" y="5149514"/>
            <a:ext cx="37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542782-CD19-4107-BD14-526BE0940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79" y="993650"/>
            <a:ext cx="4699242" cy="48707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11BCE39-4E26-4E90-8E03-E9F043DD6C29}"/>
              </a:ext>
            </a:extLst>
          </p:cNvPr>
          <p:cNvSpPr/>
          <p:nvPr/>
        </p:nvSpPr>
        <p:spPr>
          <a:xfrm>
            <a:off x="3794504" y="1848049"/>
            <a:ext cx="180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29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computer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相關圖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04924"/>
            <a:ext cx="9144000" cy="55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計算機, 互聯網, 開關, 交換, 網絡, 集線器, 硬件, 以太網, 交換機, 端口, 組件, 連接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0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24425" cy="3057525"/>
          </a:xfrm>
          <a:prstGeom prst="rect">
            <a:avLst/>
          </a:prstGeom>
        </p:spPr>
      </p:pic>
      <p:pic>
        <p:nvPicPr>
          <p:cNvPr id="2050" name="Picture 2" descr="Virtual machine with a virtual network adapter connected to a physical network adapter through a virtual bridg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0149"/>
            <a:ext cx="35528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8" name="群組 2077"/>
          <p:cNvGrpSpPr/>
          <p:nvPr/>
        </p:nvGrpSpPr>
        <p:grpSpPr>
          <a:xfrm>
            <a:off x="4293728" y="170757"/>
            <a:ext cx="7898272" cy="5416728"/>
            <a:chOff x="4293728" y="170757"/>
            <a:chExt cx="7898272" cy="5416728"/>
          </a:xfrm>
        </p:grpSpPr>
        <p:grpSp>
          <p:nvGrpSpPr>
            <p:cNvPr id="10" name="群組 9"/>
            <p:cNvGrpSpPr/>
            <p:nvPr/>
          </p:nvGrpSpPr>
          <p:grpSpPr>
            <a:xfrm>
              <a:off x="9947403" y="1702697"/>
              <a:ext cx="2244597" cy="1080000"/>
              <a:chOff x="8945631" y="2888909"/>
              <a:chExt cx="2244597" cy="1080000"/>
            </a:xfrm>
          </p:grpSpPr>
          <p:pic>
            <p:nvPicPr>
              <p:cNvPr id="3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9449293" y="3515269"/>
                <a:ext cx="1681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Virtual Machine</a:t>
                </a:r>
                <a:endParaRPr lang="zh-TW" altLang="en-US" dirty="0"/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" name="Picture 4" descr="相關圖片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群組 28"/>
            <p:cNvGrpSpPr/>
            <p:nvPr/>
          </p:nvGrpSpPr>
          <p:grpSpPr>
            <a:xfrm>
              <a:off x="9947403" y="3067487"/>
              <a:ext cx="2244597" cy="1080000"/>
              <a:chOff x="8945631" y="2888909"/>
              <a:chExt cx="2244597" cy="1080000"/>
            </a:xfrm>
          </p:grpSpPr>
          <p:pic>
            <p:nvPicPr>
              <p:cNvPr id="30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文字方塊 30"/>
              <p:cNvSpPr txBox="1"/>
              <p:nvPr/>
            </p:nvSpPr>
            <p:spPr>
              <a:xfrm>
                <a:off x="9449293" y="3515269"/>
                <a:ext cx="1681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Virtual Machine</a:t>
                </a:r>
                <a:endParaRPr lang="zh-TW" altLang="en-US" dirty="0"/>
              </a:p>
            </p:txBody>
          </p:sp>
          <p:sp>
            <p:nvSpPr>
              <p:cNvPr id="32" name="圓角矩形 31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Picture 4" descr="相關圖片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群組 33"/>
            <p:cNvGrpSpPr/>
            <p:nvPr/>
          </p:nvGrpSpPr>
          <p:grpSpPr>
            <a:xfrm flipH="1">
              <a:off x="4293728" y="2986207"/>
              <a:ext cx="2659112" cy="1080000"/>
              <a:chOff x="8770371" y="2888909"/>
              <a:chExt cx="2659112" cy="1080000"/>
            </a:xfrm>
          </p:grpSpPr>
          <p:pic>
            <p:nvPicPr>
              <p:cNvPr id="35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1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文字方塊 35"/>
              <p:cNvSpPr txBox="1"/>
              <p:nvPr/>
            </p:nvSpPr>
            <p:spPr>
              <a:xfrm>
                <a:off x="9150974" y="3515269"/>
                <a:ext cx="2278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Host Physical Machine</a:t>
                </a:r>
                <a:endParaRPr lang="zh-TW" altLang="en-US" dirty="0"/>
              </a:p>
            </p:txBody>
          </p:sp>
          <p:sp>
            <p:nvSpPr>
              <p:cNvPr id="37" name="圓角矩形 36"/>
              <p:cNvSpPr/>
              <p:nvPr/>
            </p:nvSpPr>
            <p:spPr>
              <a:xfrm>
                <a:off x="9210229" y="2888909"/>
                <a:ext cx="2160000" cy="1080000"/>
              </a:xfrm>
              <a:prstGeom prst="round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8" name="Picture 4" descr="相關圖片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037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群組 47"/>
            <p:cNvGrpSpPr/>
            <p:nvPr/>
          </p:nvGrpSpPr>
          <p:grpSpPr>
            <a:xfrm>
              <a:off x="7852587" y="1702697"/>
              <a:ext cx="1875835" cy="3809580"/>
              <a:chOff x="8792785" y="130068"/>
              <a:chExt cx="1875835" cy="3809580"/>
            </a:xfrm>
          </p:grpSpPr>
          <p:grpSp>
            <p:nvGrpSpPr>
              <p:cNvPr id="17" name="群組 16"/>
              <p:cNvGrpSpPr/>
              <p:nvPr/>
            </p:nvGrpSpPr>
            <p:grpSpPr>
              <a:xfrm>
                <a:off x="9010702" y="130068"/>
                <a:ext cx="1440000" cy="3809580"/>
                <a:chOff x="7356081" y="-113772"/>
                <a:chExt cx="1440000" cy="3809580"/>
              </a:xfrm>
            </p:grpSpPr>
            <p:pic>
              <p:nvPicPr>
                <p:cNvPr id="18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975808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72425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-11377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65862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044819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431016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203410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817213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589607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9" name="群組 38"/>
              <p:cNvGrpSpPr/>
              <p:nvPr/>
            </p:nvGrpSpPr>
            <p:grpSpPr>
              <a:xfrm>
                <a:off x="8792785" y="268018"/>
                <a:ext cx="1875835" cy="3406395"/>
                <a:chOff x="8792785" y="247698"/>
                <a:chExt cx="1875835" cy="3406395"/>
              </a:xfrm>
            </p:grpSpPr>
            <p:sp>
              <p:nvSpPr>
                <p:cNvPr id="28" name="文字方塊 27"/>
                <p:cNvSpPr txBox="1"/>
                <p:nvPr/>
              </p:nvSpPr>
              <p:spPr>
                <a:xfrm>
                  <a:off x="8867067" y="247698"/>
                  <a:ext cx="17204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VMnet0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Bridged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40" name="文字方塊 39"/>
                <p:cNvSpPr txBox="1"/>
                <p:nvPr/>
              </p:nvSpPr>
              <p:spPr>
                <a:xfrm>
                  <a:off x="8792785" y="635025"/>
                  <a:ext cx="18758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VMnet1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Host Only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9328796" y="1022352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VMnet2</a:t>
                  </a:r>
                  <a:endParaRPr lang="zh-TW" altLang="en-US" sz="1400" b="1" dirty="0"/>
                </a:p>
              </p:txBody>
            </p:sp>
            <p:sp>
              <p:nvSpPr>
                <p:cNvPr id="42" name="文字方塊 41"/>
                <p:cNvSpPr txBox="1"/>
                <p:nvPr/>
              </p:nvSpPr>
              <p:spPr>
                <a:xfrm>
                  <a:off x="9328796" y="1409679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VMnet3</a:t>
                  </a:r>
                  <a:endParaRPr lang="zh-TW" altLang="en-US" sz="1400" b="1" dirty="0"/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9328796" y="1797006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VMnet4</a:t>
                  </a:r>
                  <a:endParaRPr lang="zh-TW" altLang="en-US" sz="1400" b="1" dirty="0"/>
                </a:p>
              </p:txBody>
            </p:sp>
            <p:sp>
              <p:nvSpPr>
                <p:cNvPr id="44" name="文字方塊 43"/>
                <p:cNvSpPr txBox="1"/>
                <p:nvPr/>
              </p:nvSpPr>
              <p:spPr>
                <a:xfrm>
                  <a:off x="9328796" y="2184333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VMnet5</a:t>
                  </a:r>
                  <a:endParaRPr lang="zh-TW" altLang="en-US" sz="1400" b="1" dirty="0"/>
                </a:p>
              </p:txBody>
            </p:sp>
            <p:sp>
              <p:nvSpPr>
                <p:cNvPr id="45" name="文字方塊 44"/>
                <p:cNvSpPr txBox="1"/>
                <p:nvPr/>
              </p:nvSpPr>
              <p:spPr>
                <a:xfrm>
                  <a:off x="9328796" y="2571660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VMnet6</a:t>
                  </a:r>
                  <a:endParaRPr lang="zh-TW" altLang="en-US" sz="1400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9328796" y="2958987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VMnet7</a:t>
                  </a:r>
                  <a:endParaRPr lang="zh-TW" altLang="en-US" sz="1400" b="1" dirty="0"/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9002393" y="3346316"/>
                  <a:ext cx="14469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VMnet8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NAT</a:t>
                  </a:r>
                  <a:r>
                    <a:rPr lang="zh-TW" altLang="en-US" sz="1400" b="1" dirty="0"/>
                    <a:t>）</a:t>
                  </a:r>
                </a:p>
              </p:txBody>
            </p:sp>
          </p:grpSp>
        </p:grpSp>
        <p:cxnSp>
          <p:nvCxnSpPr>
            <p:cNvPr id="52" name="直線接點 51"/>
            <p:cNvCxnSpPr>
              <a:stCxn id="38" idx="2"/>
              <a:endCxn id="97" idx="1"/>
            </p:cNvCxnSpPr>
            <p:nvPr/>
          </p:nvCxnSpPr>
          <p:spPr>
            <a:xfrm flipV="1">
              <a:off x="6508243" y="3607485"/>
              <a:ext cx="507716" cy="303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110307" y="1967980"/>
              <a:ext cx="723205" cy="30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Bridge</a:t>
              </a:r>
              <a:endParaRPr lang="zh-TW" altLang="en-US" sz="1400" dirty="0"/>
            </a:p>
          </p:txBody>
        </p:sp>
        <p:cxnSp>
          <p:nvCxnSpPr>
            <p:cNvPr id="59" name="直線接點 58"/>
            <p:cNvCxnSpPr>
              <a:stCxn id="57" idx="3"/>
            </p:cNvCxnSpPr>
            <p:nvPr/>
          </p:nvCxnSpPr>
          <p:spPr>
            <a:xfrm>
              <a:off x="7833512" y="2118925"/>
              <a:ext cx="6998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57" idx="2"/>
            </p:cNvCxnSpPr>
            <p:nvPr/>
          </p:nvCxnSpPr>
          <p:spPr>
            <a:xfrm>
              <a:off x="7471910" y="2269869"/>
              <a:ext cx="0" cy="10610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直線接點 2048"/>
            <p:cNvCxnSpPr/>
            <p:nvPr/>
          </p:nvCxnSpPr>
          <p:spPr>
            <a:xfrm flipH="1">
              <a:off x="6832204" y="3330900"/>
              <a:ext cx="65912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直線接點 2059"/>
            <p:cNvCxnSpPr/>
            <p:nvPr/>
          </p:nvCxnSpPr>
          <p:spPr>
            <a:xfrm>
              <a:off x="9278222" y="2044284"/>
              <a:ext cx="7861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>
              <a:off x="9296900" y="2030371"/>
              <a:ext cx="0" cy="1029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9726532" y="3412074"/>
              <a:ext cx="3403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>
              <a:off x="9742526" y="2260344"/>
              <a:ext cx="0" cy="11607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>
              <a:off x="9181067" y="2260344"/>
              <a:ext cx="58102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>
              <a:off x="9199540" y="2110324"/>
              <a:ext cx="0" cy="1595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7015959" y="1627485"/>
              <a:ext cx="2556000" cy="39600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7374893" y="1270515"/>
              <a:ext cx="1838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7030A0"/>
                  </a:solidFill>
                </a:rPr>
                <a:t>Operating System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00" name="雲朵形 99"/>
            <p:cNvSpPr/>
            <p:nvPr/>
          </p:nvSpPr>
          <p:spPr>
            <a:xfrm>
              <a:off x="6391909" y="170757"/>
              <a:ext cx="2160000" cy="10800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Network</a:t>
              </a:r>
              <a:endParaRPr lang="zh-TW" altLang="en-US" dirty="0"/>
            </a:p>
          </p:txBody>
        </p:sp>
        <p:cxnSp>
          <p:nvCxnSpPr>
            <p:cNvPr id="2077" name="直線接點 2076"/>
            <p:cNvCxnSpPr>
              <a:stCxn id="57" idx="0"/>
              <a:endCxn id="100" idx="1"/>
            </p:cNvCxnSpPr>
            <p:nvPr/>
          </p:nvCxnSpPr>
          <p:spPr>
            <a:xfrm flipH="1" flipV="1">
              <a:off x="7471909" y="1249607"/>
              <a:ext cx="1" cy="7183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3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24425" cy="3057525"/>
          </a:xfrm>
          <a:prstGeom prst="rect">
            <a:avLst/>
          </a:prstGeom>
        </p:spPr>
      </p:pic>
      <p:pic>
        <p:nvPicPr>
          <p:cNvPr id="3074" name="Picture 2" descr="Network connection between a virtual machine and host computer using a NAT devic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4010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群組 150"/>
          <p:cNvGrpSpPr/>
          <p:nvPr/>
        </p:nvGrpSpPr>
        <p:grpSpPr>
          <a:xfrm>
            <a:off x="4293728" y="1270515"/>
            <a:ext cx="7898272" cy="5539307"/>
            <a:chOff x="4293728" y="1270515"/>
            <a:chExt cx="7898272" cy="5539307"/>
          </a:xfrm>
        </p:grpSpPr>
        <p:grpSp>
          <p:nvGrpSpPr>
            <p:cNvPr id="65" name="群組 64"/>
            <p:cNvGrpSpPr/>
            <p:nvPr/>
          </p:nvGrpSpPr>
          <p:grpSpPr>
            <a:xfrm>
              <a:off x="9947403" y="1702697"/>
              <a:ext cx="2244597" cy="1080000"/>
              <a:chOff x="8945631" y="2888909"/>
              <a:chExt cx="2244597" cy="1080000"/>
            </a:xfrm>
          </p:grpSpPr>
          <p:pic>
            <p:nvPicPr>
              <p:cNvPr id="110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" name="文字方塊 110"/>
              <p:cNvSpPr txBox="1"/>
              <p:nvPr/>
            </p:nvSpPr>
            <p:spPr>
              <a:xfrm>
                <a:off x="9449293" y="3515269"/>
                <a:ext cx="1681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Virtual Machine</a:t>
                </a:r>
                <a:endParaRPr lang="zh-TW" altLang="en-US" dirty="0"/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3" name="Picture 4" descr="相關圖片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群組 65"/>
            <p:cNvGrpSpPr/>
            <p:nvPr/>
          </p:nvGrpSpPr>
          <p:grpSpPr>
            <a:xfrm>
              <a:off x="9947403" y="3067487"/>
              <a:ext cx="2244597" cy="1080000"/>
              <a:chOff x="8945631" y="2888909"/>
              <a:chExt cx="2244597" cy="1080000"/>
            </a:xfrm>
          </p:grpSpPr>
          <p:pic>
            <p:nvPicPr>
              <p:cNvPr id="106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" name="文字方塊 106"/>
              <p:cNvSpPr txBox="1"/>
              <p:nvPr/>
            </p:nvSpPr>
            <p:spPr>
              <a:xfrm>
                <a:off x="9449293" y="3515269"/>
                <a:ext cx="1681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Virtual Machine</a:t>
                </a:r>
                <a:endParaRPr lang="zh-TW" altLang="en-US" dirty="0"/>
              </a:p>
            </p:txBody>
          </p:sp>
          <p:sp>
            <p:nvSpPr>
              <p:cNvPr id="108" name="圓角矩形 107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9" name="Picture 4" descr="相關圖片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群組 66"/>
            <p:cNvGrpSpPr/>
            <p:nvPr/>
          </p:nvGrpSpPr>
          <p:grpSpPr>
            <a:xfrm flipH="1">
              <a:off x="4293728" y="2986207"/>
              <a:ext cx="2659112" cy="1080000"/>
              <a:chOff x="8770371" y="2888909"/>
              <a:chExt cx="2659112" cy="1080000"/>
            </a:xfrm>
          </p:grpSpPr>
          <p:pic>
            <p:nvPicPr>
              <p:cNvPr id="102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1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文字方塊 102"/>
              <p:cNvSpPr txBox="1"/>
              <p:nvPr/>
            </p:nvSpPr>
            <p:spPr>
              <a:xfrm>
                <a:off x="9150974" y="3515269"/>
                <a:ext cx="2278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Host Physical Machine</a:t>
                </a:r>
                <a:endParaRPr lang="zh-TW" altLang="en-US" dirty="0"/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9210229" y="2888909"/>
                <a:ext cx="2160000" cy="1080000"/>
              </a:xfrm>
              <a:prstGeom prst="round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5" name="Picture 4" descr="相關圖片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037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7852587" y="1702697"/>
              <a:ext cx="1875835" cy="3809580"/>
              <a:chOff x="8792785" y="130068"/>
              <a:chExt cx="1875835" cy="3809580"/>
            </a:xfrm>
          </p:grpSpPr>
          <p:grpSp>
            <p:nvGrpSpPr>
              <p:cNvPr id="82" name="群組 81"/>
              <p:cNvGrpSpPr/>
              <p:nvPr/>
            </p:nvGrpSpPr>
            <p:grpSpPr>
              <a:xfrm>
                <a:off x="9010702" y="130068"/>
                <a:ext cx="1440000" cy="3809580"/>
                <a:chOff x="7356081" y="-113772"/>
                <a:chExt cx="1440000" cy="3809580"/>
              </a:xfrm>
            </p:grpSpPr>
            <p:pic>
              <p:nvPicPr>
                <p:cNvPr id="93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975808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72425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-11377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65862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044819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431016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203410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817213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589607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3" name="群組 82"/>
              <p:cNvGrpSpPr/>
              <p:nvPr/>
            </p:nvGrpSpPr>
            <p:grpSpPr>
              <a:xfrm>
                <a:off x="8792785" y="268018"/>
                <a:ext cx="1875835" cy="3406395"/>
                <a:chOff x="8792785" y="247698"/>
                <a:chExt cx="1875835" cy="3406395"/>
              </a:xfrm>
            </p:grpSpPr>
            <p:sp>
              <p:nvSpPr>
                <p:cNvPr id="84" name="文字方塊 83"/>
                <p:cNvSpPr txBox="1"/>
                <p:nvPr/>
              </p:nvSpPr>
              <p:spPr>
                <a:xfrm>
                  <a:off x="8867067" y="247698"/>
                  <a:ext cx="17204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VMnet0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Bridged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85" name="文字方塊 84"/>
                <p:cNvSpPr txBox="1"/>
                <p:nvPr/>
              </p:nvSpPr>
              <p:spPr>
                <a:xfrm>
                  <a:off x="8792785" y="635025"/>
                  <a:ext cx="18758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VMnet1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Host Only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86" name="文字方塊 85"/>
                <p:cNvSpPr txBox="1"/>
                <p:nvPr/>
              </p:nvSpPr>
              <p:spPr>
                <a:xfrm>
                  <a:off x="9328796" y="1022352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VMnet2</a:t>
                  </a:r>
                  <a:endParaRPr lang="zh-TW" altLang="en-US" sz="1400" b="1" dirty="0"/>
                </a:p>
              </p:txBody>
            </p:sp>
            <p:sp>
              <p:nvSpPr>
                <p:cNvPr id="87" name="文字方塊 86"/>
                <p:cNvSpPr txBox="1"/>
                <p:nvPr/>
              </p:nvSpPr>
              <p:spPr>
                <a:xfrm>
                  <a:off x="9328796" y="1409679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VMnet3</a:t>
                  </a:r>
                  <a:endParaRPr lang="zh-TW" altLang="en-US" sz="1400" b="1" dirty="0"/>
                </a:p>
              </p:txBody>
            </p:sp>
            <p:sp>
              <p:nvSpPr>
                <p:cNvPr id="88" name="文字方塊 87"/>
                <p:cNvSpPr txBox="1"/>
                <p:nvPr/>
              </p:nvSpPr>
              <p:spPr>
                <a:xfrm>
                  <a:off x="9328796" y="1797006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VMnet4</a:t>
                  </a:r>
                  <a:endParaRPr lang="zh-TW" altLang="en-US" sz="1400" b="1" dirty="0"/>
                </a:p>
              </p:txBody>
            </p:sp>
            <p:sp>
              <p:nvSpPr>
                <p:cNvPr id="89" name="文字方塊 88"/>
                <p:cNvSpPr txBox="1"/>
                <p:nvPr/>
              </p:nvSpPr>
              <p:spPr>
                <a:xfrm>
                  <a:off x="9328796" y="2184333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VMnet5</a:t>
                  </a:r>
                  <a:endParaRPr lang="zh-TW" altLang="en-US" sz="1400" b="1" dirty="0"/>
                </a:p>
              </p:txBody>
            </p:sp>
            <p:sp>
              <p:nvSpPr>
                <p:cNvPr id="90" name="文字方塊 89"/>
                <p:cNvSpPr txBox="1"/>
                <p:nvPr/>
              </p:nvSpPr>
              <p:spPr>
                <a:xfrm>
                  <a:off x="9328796" y="2571660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VMnet6</a:t>
                  </a:r>
                  <a:endParaRPr lang="zh-TW" altLang="en-US" sz="1400" b="1" dirty="0"/>
                </a:p>
              </p:txBody>
            </p:sp>
            <p:sp>
              <p:nvSpPr>
                <p:cNvPr id="91" name="文字方塊 90"/>
                <p:cNvSpPr txBox="1"/>
                <p:nvPr/>
              </p:nvSpPr>
              <p:spPr>
                <a:xfrm>
                  <a:off x="9328796" y="2958987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VMnet7</a:t>
                  </a:r>
                  <a:endParaRPr lang="zh-TW" altLang="en-US" sz="1400" b="1" dirty="0"/>
                </a:p>
              </p:txBody>
            </p:sp>
            <p:sp>
              <p:nvSpPr>
                <p:cNvPr id="92" name="文字方塊 91"/>
                <p:cNvSpPr txBox="1"/>
                <p:nvPr/>
              </p:nvSpPr>
              <p:spPr>
                <a:xfrm>
                  <a:off x="9002393" y="3346316"/>
                  <a:ext cx="14469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VMnet8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NAT</a:t>
                  </a:r>
                  <a:r>
                    <a:rPr lang="zh-TW" altLang="en-US" sz="1400" b="1" dirty="0"/>
                    <a:t>）</a:t>
                  </a:r>
                </a:p>
              </p:txBody>
            </p:sp>
          </p:grpSp>
        </p:grpSp>
        <p:sp>
          <p:nvSpPr>
            <p:cNvPr id="69" name="矩形 68"/>
            <p:cNvSpPr/>
            <p:nvPr/>
          </p:nvSpPr>
          <p:spPr>
            <a:xfrm>
              <a:off x="7015959" y="1627485"/>
              <a:ext cx="2556000" cy="39600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接點 69"/>
            <p:cNvCxnSpPr>
              <a:stCxn id="105" idx="2"/>
              <a:endCxn id="69" idx="1"/>
            </p:cNvCxnSpPr>
            <p:nvPr/>
          </p:nvCxnSpPr>
          <p:spPr>
            <a:xfrm flipV="1">
              <a:off x="6508243" y="3607485"/>
              <a:ext cx="507716" cy="303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/>
            <p:cNvSpPr txBox="1"/>
            <p:nvPr/>
          </p:nvSpPr>
          <p:spPr>
            <a:xfrm>
              <a:off x="7374893" y="1270515"/>
              <a:ext cx="1838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7030A0"/>
                  </a:solidFill>
                </a:rPr>
                <a:t>Operating System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6" name="直線接點 75"/>
            <p:cNvCxnSpPr/>
            <p:nvPr/>
          </p:nvCxnSpPr>
          <p:spPr>
            <a:xfrm>
              <a:off x="9645015" y="2044284"/>
              <a:ext cx="4381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>
              <a:off x="9839325" y="3412074"/>
              <a:ext cx="231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>
              <a:off x="9858731" y="3394454"/>
              <a:ext cx="0" cy="18187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9178585" y="4954505"/>
              <a:ext cx="5054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110307" y="4153767"/>
              <a:ext cx="723205" cy="30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DHCP</a:t>
              </a:r>
              <a:endParaRPr lang="zh-TW" altLang="en-US" sz="1400" dirty="0"/>
            </a:p>
          </p:txBody>
        </p:sp>
        <p:cxnSp>
          <p:nvCxnSpPr>
            <p:cNvPr id="13" name="直線接點 12"/>
            <p:cNvCxnSpPr>
              <a:stCxn id="12" idx="3"/>
            </p:cNvCxnSpPr>
            <p:nvPr/>
          </p:nvCxnSpPr>
          <p:spPr>
            <a:xfrm>
              <a:off x="7833512" y="4304712"/>
              <a:ext cx="1808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838815" y="3317565"/>
              <a:ext cx="0" cy="25803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110307" y="5062256"/>
              <a:ext cx="723205" cy="30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NAT</a:t>
              </a:r>
              <a:endParaRPr lang="zh-TW" altLang="en-US" sz="1400" dirty="0"/>
            </a:p>
          </p:txBody>
        </p:sp>
        <p:cxnSp>
          <p:nvCxnSpPr>
            <p:cNvPr id="56" name="直線接點 55"/>
            <p:cNvCxnSpPr>
              <a:stCxn id="55" idx="3"/>
            </p:cNvCxnSpPr>
            <p:nvPr/>
          </p:nvCxnSpPr>
          <p:spPr>
            <a:xfrm>
              <a:off x="7833512" y="5213201"/>
              <a:ext cx="6998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7978140" y="4958127"/>
              <a:ext cx="6485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8618720" y="4939265"/>
              <a:ext cx="0" cy="2834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7997690" y="4288155"/>
              <a:ext cx="0" cy="672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>
              <a:off x="9288780" y="5215490"/>
              <a:ext cx="5890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9664777" y="2030371"/>
              <a:ext cx="0" cy="29088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>
              <a:off x="9197340" y="4939265"/>
              <a:ext cx="0" cy="2834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雲朵形 143"/>
            <p:cNvSpPr/>
            <p:nvPr/>
          </p:nvSpPr>
          <p:spPr>
            <a:xfrm>
              <a:off x="6391909" y="5729822"/>
              <a:ext cx="2160000" cy="10800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Network</a:t>
              </a:r>
              <a:endParaRPr lang="zh-TW" altLang="en-US" dirty="0"/>
            </a:p>
          </p:txBody>
        </p:sp>
        <p:cxnSp>
          <p:nvCxnSpPr>
            <p:cNvPr id="149" name="直線接點 148"/>
            <p:cNvCxnSpPr>
              <a:stCxn id="55" idx="2"/>
              <a:endCxn id="144" idx="3"/>
            </p:cNvCxnSpPr>
            <p:nvPr/>
          </p:nvCxnSpPr>
          <p:spPr>
            <a:xfrm flipH="1">
              <a:off x="7471909" y="5364145"/>
              <a:ext cx="1" cy="4274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90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260</Words>
  <Application>Microsoft Office PowerPoint</Application>
  <PresentationFormat>寬螢幕</PresentationFormat>
  <Paragraphs>72</Paragraphs>
  <Slides>10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Sean Chen</cp:lastModifiedBy>
  <cp:revision>39</cp:revision>
  <dcterms:created xsi:type="dcterms:W3CDTF">2017-10-14T11:38:52Z</dcterms:created>
  <dcterms:modified xsi:type="dcterms:W3CDTF">2017-11-12T08:59:42Z</dcterms:modified>
</cp:coreProperties>
</file>