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4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8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CA7-3F8E-487E-9B05-644D00AA2FC0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2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21215" y="678266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359213" y="1549804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2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318653"/>
            <a:ext cx="6554115" cy="62206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5090" y="1169259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2050" y="1493109"/>
            <a:ext cx="243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16440" y="5849208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5" y="1380839"/>
            <a:ext cx="4229690" cy="40963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71550" y="2902809"/>
            <a:ext cx="10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8765" y="5175411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318653"/>
            <a:ext cx="6554115" cy="62206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65090" y="1972534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32175" y="2261586"/>
            <a:ext cx="216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997660" y="6236007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9213" y="1356922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47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59546" y="4767261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11640" y="3721410"/>
            <a:ext cx="315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3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66480" y="892400"/>
            <a:ext cx="99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14595" y="3598545"/>
            <a:ext cx="99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0045" y="4453415"/>
            <a:ext cx="108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0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06900" y="3670610"/>
            <a:ext cx="32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33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1595" y="424340"/>
            <a:ext cx="198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4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Love Lives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4</cp:revision>
  <dcterms:created xsi:type="dcterms:W3CDTF">2017-11-23T06:17:08Z</dcterms:created>
  <dcterms:modified xsi:type="dcterms:W3CDTF">2017-11-27T14:34:53Z</dcterms:modified>
</cp:coreProperties>
</file>