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51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5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94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48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78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3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26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28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21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10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52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4CA7-3F8E-487E-9B05-644D00AA2FC0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12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58" y="0"/>
            <a:ext cx="7655884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59213" y="1356922"/>
            <a:ext cx="198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47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>Love Lives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Sean Chen</dc:creator>
  <cp:lastModifiedBy>Sean Chen</cp:lastModifiedBy>
  <cp:revision>4</cp:revision>
  <dcterms:created xsi:type="dcterms:W3CDTF">2017-11-23T06:17:08Z</dcterms:created>
  <dcterms:modified xsi:type="dcterms:W3CDTF">2017-11-27T14:34:36Z</dcterms:modified>
</cp:coreProperties>
</file>