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D50C-1E1A-4402-A518-D79A2A2D3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647D1F-21ED-46FA-BA04-9FD179C1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1BF8C-3440-4E35-A44D-E9F514C6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C9142-6616-4323-A0C0-515231F2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65B18-376A-4857-B0EA-C4CF3676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9DAA8-4C9F-41E6-87B6-2267453A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B9B997-9012-4E25-B63A-8BD20433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868E1-6B6B-4974-BD8C-D4E0CE18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0BB380-813C-49CD-88D0-15101639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0E7B2-AB3D-4342-B4ED-D7F59A9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022D0A-44C1-4B05-A993-E5C5A08E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74D700-D731-4FF5-BE31-25503132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5C1E8-196C-4E6F-8E65-08A2018D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53A06-C8E3-45C6-AA5F-5AA527B9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8E900-E46D-44EF-B752-57D46FF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5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7435F-C876-4319-8CF6-63E2A777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3B5ED-8C50-4726-9AEF-7E2B3BD0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3C75A-9CA0-4C55-A3C4-97228A94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13DEF-A8D4-458A-9DD9-5556D5F8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E1447-4B50-4DF7-B9BA-BF49E19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1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8024D-2316-41CE-939A-3131F3F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95F29-4568-4123-A08D-C31F5DCE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2A81D-512A-4953-87C6-5942412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2F8B7-1903-489A-9381-17D9CB1C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56ED80-DBE1-418A-AB59-0C2806A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5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32D6E-FBE6-4790-B521-1EAA82A6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01DD8-13D5-48BA-9C9A-21C0D70C7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FF35E-4372-4E68-8F8D-56A4693E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9221D7-D7A0-46BC-9058-0890310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AE508E-240D-4CA6-B188-044FC7E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B5229-6B89-4FA7-A7F8-E6608BD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D0004-E1BC-437B-8BF3-A845ED96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D33ED9-F07F-469B-9B4F-12B5D403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720CB-DA0E-492E-A410-A175C4CA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8C3C73-C009-4AF6-88EE-639B72D4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9A8C6-B57C-4CB2-994F-E8018F6F6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6D37F7-EE0A-4526-9267-EC0F7B6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797BAD-277D-4CA0-A6F0-66B2885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FE4F10-E449-4663-9334-A20AE44D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9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84402-7AEE-442C-8889-93FC1DD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394A2C-B2C2-4F32-8543-0CB60AB5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D9096F-BF3F-42F8-B7C0-9B054CFA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29F8F2-FFCB-4795-BC37-A1D169F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EECC2C-6517-4622-A687-8037EA2D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3CBC90-BDE5-47BA-BEC6-D5AF9EEC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C83A0-38FA-41FA-B77D-A24DE76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1C4AC-FDF9-4D51-859A-091D60F2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A225D-57E8-4708-BCC8-889713AB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2A3265-B8DE-42E0-9B1C-15383C78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88553-9ACD-4A98-B738-D6898ED5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24EAE2-6A09-4780-B9A0-20480D6F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CDA951-D645-4298-9A8B-09FF43BD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28E8-A79C-4907-94A4-90EBE302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A5368F-FCF2-45D9-8E5C-724D4D43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DFC263-43FF-4632-8DE9-BEE0DC18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20B3D-E883-4DA4-B390-C7F11224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5B62D-8588-45D8-83D1-A1F76A7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54E0D7-5D42-4AB5-B0D3-2F0AE686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4E43A3-43EC-497A-A8EA-BF638F7E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E7E88-95D3-49F6-8629-6B61601C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16A18D-5493-4E85-9F3A-F16AB139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A4AC-FF6C-4BBD-8762-0C0AB737D542}" type="datetimeFigureOut">
              <a:rPr lang="zh-TW" altLang="en-US" smtClean="0"/>
              <a:t>2021/8/15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740CFD-8D50-4108-A0ED-308AFA6E3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593ED-9E38-483F-8122-212A1113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DD40-53A2-4AC8-B612-7710FD5CC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80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D97CF6-E6A4-44BA-B55A-F70F32AA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F267A0-98B7-4932-B31B-E44D66DE7B52}"/>
              </a:ext>
            </a:extLst>
          </p:cNvPr>
          <p:cNvSpPr/>
          <p:nvPr/>
        </p:nvSpPr>
        <p:spPr>
          <a:xfrm>
            <a:off x="1110757" y="5991938"/>
            <a:ext cx="1620000" cy="36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陳敬翔</cp:lastModifiedBy>
  <cp:revision>1</cp:revision>
  <dcterms:created xsi:type="dcterms:W3CDTF">2021-08-15T14:06:10Z</dcterms:created>
  <dcterms:modified xsi:type="dcterms:W3CDTF">2021-08-15T14:21:22Z</dcterms:modified>
</cp:coreProperties>
</file>