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89" r:id="rId4"/>
    <p:sldId id="290" r:id="rId5"/>
    <p:sldId id="294" r:id="rId6"/>
    <p:sldId id="295" r:id="rId7"/>
    <p:sldId id="29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56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94660"/>
  </p:normalViewPr>
  <p:slideViewPr>
    <p:cSldViewPr snapToGrid="0">
      <p:cViewPr>
        <p:scale>
          <a:sx n="66" d="100"/>
          <a:sy n="66" d="100"/>
        </p:scale>
        <p:origin x="234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DC223-FBC5-4E1A-8C45-58B62557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2FD895-1D84-46E1-AECD-63D88A2A0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D247A-907F-4C36-BA39-8C1F908F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E7F66A-4E2F-4A6E-8DA7-580FDEE1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75901-7F18-44CC-9939-4CDB95A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95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960B1-5BDE-47C9-B381-A4690939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5F40B7-F175-42E2-B011-A30D8C72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273828-1945-40C4-B28A-20D82F87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EA8C6-A7C4-4845-AAC9-B0E50B6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0E260-F697-4DC4-A233-A8E6D7B1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2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A127B7-509D-49F5-921B-1660596FC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683126-DFD9-44FE-B40E-6796ACD2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1AF65-1F2E-46B6-B3EC-D2AA61A6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33E2E-BEAC-4449-8A90-297D4A55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A979D-7716-4BBB-850D-FD831E1A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47B2B-7D13-4FAE-A682-B4BA3287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957C5-F478-4FBE-A1B6-CA797C04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BB8BD-82CE-4F46-9759-9C9FD287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13D17C-BA7D-4125-974C-8C556831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C5C20F-FBE8-4266-A9BC-E8F66D52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5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DCC95-9ABC-4B1F-BFCC-47B86E40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64AE69-E86E-4995-8A9B-59638BC4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79D8A5-7775-4D4F-AEA8-AA769D99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953066-0431-4A57-9266-9C8AF647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7ACB5-3AA5-40E7-8D4F-5555D7AD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0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4BA3D-8A21-4403-A1CB-A0096B85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D45D9-C93C-46E1-B278-CE42F7811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59BB11-A4C4-4FD4-A598-EB6507FC9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09EA2F-A0C1-493D-AC41-ABD15CC9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45C6A2-4A24-46A9-9481-9BA297F7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38A85F-FE43-429A-BCFB-A6375B55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86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426BB-BE4A-4BBB-8ADE-BEA56FB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47C5C-805B-4831-AB88-43E8BC04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D971FC-A4F4-4D1C-A7FC-63E59A464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BA78C2-939F-40A5-94A9-B019C56BE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D173B9-39D3-4727-82EC-204BB1D4E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700F08-FC75-4E7C-8459-6B40259B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5F5682-51C7-4523-987E-93EFFB9E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7ECE01-309D-438C-BC6F-5541032B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70E72-2E7A-47FA-A35D-2CC4C534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98B9C7-6522-4F7A-9C1E-41B41783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876127-F514-48D6-A099-6D84055F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847417-6B40-4657-ADE5-7C6BE1C5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1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129C3B-0284-458C-A8D2-B141E13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28224D-71C9-4E80-8861-B402A71E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DFA702-B429-461D-9633-A6031852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12AED0-6D7C-4D54-B57F-2EB49BA2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A7C7B7-7BDE-4CCC-A38B-A62CF43D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CECCE8-8365-43E8-A7DA-36163D3F3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D4D897-7FBD-4F94-AFFE-ED884C11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E7465-159D-447A-B5C7-07BF9E59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026AC5-4B71-4783-962B-742F3593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1E0DC-BD6E-40EC-8D85-F75CA571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FA9A43-BE66-4510-B58D-52D48B30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FE85A0-9240-47DB-A3F8-8580153D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50E16B-44A8-4969-9807-E6DDC5D7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03C039-EA05-4FDD-BD2E-C03857E5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C82B4-FCFB-4811-9543-8F0EDC9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7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B208FA-003F-49E8-BD6D-CF37597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FF507-7443-48F1-AD77-2E980D28D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3902A5-0CAB-4960-9F6F-663142F05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10B2-723A-4267-AD80-27A9DA4D9EAC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32C42E-6A20-4BBA-AE40-B5679337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19D14-EEE3-499C-93FA-F06BA43DF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9F0F-5A3E-4E13-AFB3-DC30CE1E1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6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2D9929B-CD23-4D57-864A-DC42EDE5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16" y="0"/>
            <a:ext cx="7778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7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52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95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1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09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88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89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42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39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4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92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06D0502-DC77-40CD-9CE9-9C947844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16" y="0"/>
            <a:ext cx="7778167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B563BF-F1B4-4D86-A809-BD36B6E52208}"/>
              </a:ext>
            </a:extLst>
          </p:cNvPr>
          <p:cNvSpPr/>
          <p:nvPr/>
        </p:nvSpPr>
        <p:spPr>
          <a:xfrm>
            <a:off x="8359944" y="1063783"/>
            <a:ext cx="1530000" cy="47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65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8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32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172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70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686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360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49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66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86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CB69779-2E42-44A2-AD13-BC997A133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42522"/>
            <a:ext cx="8154538" cy="57729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82BFB8-F5A2-453A-9FB2-FCE91D048CEF}"/>
              </a:ext>
            </a:extLst>
          </p:cNvPr>
          <p:cNvSpPr/>
          <p:nvPr/>
        </p:nvSpPr>
        <p:spPr>
          <a:xfrm>
            <a:off x="2543344" y="5181599"/>
            <a:ext cx="3420000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150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92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963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1573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862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675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077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22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178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3932E4-E7AD-43CD-8642-D4B4E37CD0B9}"/>
              </a:ext>
            </a:extLst>
          </p:cNvPr>
          <p:cNvSpPr/>
          <p:nvPr/>
        </p:nvSpPr>
        <p:spPr>
          <a:xfrm>
            <a:off x="4987636" y="173643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14314B-FD6F-46FC-8AF3-F587E777D00C}"/>
              </a:ext>
            </a:extLst>
          </p:cNvPr>
          <p:cNvSpPr/>
          <p:nvPr/>
        </p:nvSpPr>
        <p:spPr>
          <a:xfrm>
            <a:off x="775854" y="618836"/>
            <a:ext cx="1440000" cy="63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Faucet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765305-8BFB-4D5F-8942-6CEAA8B2E969}"/>
              </a:ext>
            </a:extLst>
          </p:cNvPr>
          <p:cNvSpPr/>
          <p:nvPr/>
        </p:nvSpPr>
        <p:spPr>
          <a:xfrm>
            <a:off x="2493817" y="618836"/>
            <a:ext cx="1440000" cy="63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Squirrels NFT</a:t>
            </a:r>
            <a:endParaRPr lang="zh-TW" altLang="en-US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D14E040-A0E7-4E57-B473-6CA4D36A32E3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840445" y="-95755"/>
            <a:ext cx="802601" cy="3491782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D1985E4-F6E8-4D96-BACA-16B22709501D}"/>
              </a:ext>
            </a:extLst>
          </p:cNvPr>
          <p:cNvSpPr/>
          <p:nvPr/>
        </p:nvSpPr>
        <p:spPr>
          <a:xfrm>
            <a:off x="4987636" y="259007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2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EF5BEE-82C3-48F3-B36F-FD1EB07AFFB5}"/>
              </a:ext>
            </a:extLst>
          </p:cNvPr>
          <p:cNvSpPr/>
          <p:nvPr/>
        </p:nvSpPr>
        <p:spPr>
          <a:xfrm>
            <a:off x="4987636" y="344371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3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BB3834-08F1-4E07-84A1-73701AEE826B}"/>
              </a:ext>
            </a:extLst>
          </p:cNvPr>
          <p:cNvSpPr/>
          <p:nvPr/>
        </p:nvSpPr>
        <p:spPr>
          <a:xfrm>
            <a:off x="4987636" y="429735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4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42947E-0FB5-43E3-82D1-DED7CFBDBF12}"/>
              </a:ext>
            </a:extLst>
          </p:cNvPr>
          <p:cNvSpPr/>
          <p:nvPr/>
        </p:nvSpPr>
        <p:spPr>
          <a:xfrm>
            <a:off x="4987636" y="5150997"/>
            <a:ext cx="1440000" cy="63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Account 5</a:t>
            </a:r>
            <a:endParaRPr lang="zh-TW" altLang="en-US" dirty="0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AF30D63D-76EC-4BC6-AB00-4D5E67F06094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2413625" y="331065"/>
            <a:ext cx="1656241" cy="3491782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5D87D4C9-2B27-4339-9420-A8302F568D8F}"/>
              </a:ext>
            </a:extLst>
          </p:cNvPr>
          <p:cNvCxnSpPr>
            <a:stCxn id="5" idx="2"/>
            <a:endCxn id="14" idx="1"/>
          </p:cNvCxnSpPr>
          <p:nvPr/>
        </p:nvCxnSpPr>
        <p:spPr>
          <a:xfrm rot="16200000" flipH="1">
            <a:off x="1986805" y="757885"/>
            <a:ext cx="2509881" cy="3491782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C410771-8DE0-4F30-9BD4-D60F94D6B7E0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1559985" y="1184705"/>
            <a:ext cx="3363521" cy="3491782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C746DF3-29B1-450D-B937-71C6D1A75060}"/>
              </a:ext>
            </a:extLst>
          </p:cNvPr>
          <p:cNvSpPr/>
          <p:nvPr/>
        </p:nvSpPr>
        <p:spPr>
          <a:xfrm>
            <a:off x="7952509" y="3443717"/>
            <a:ext cx="1440000" cy="63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Gnosis Safe Account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6C3E5E16-9EF2-4A07-AD3C-68CCB9408256}"/>
              </a:ext>
            </a:extLst>
          </p:cNvPr>
          <p:cNvCxnSpPr>
            <a:stCxn id="25" idx="2"/>
            <a:endCxn id="16" idx="3"/>
          </p:cNvCxnSpPr>
          <p:nvPr/>
        </p:nvCxnSpPr>
        <p:spPr>
          <a:xfrm rot="5400000">
            <a:off x="6853933" y="3647421"/>
            <a:ext cx="1392280" cy="2244873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A551A2-5360-45D2-9CD5-5E25445B1CF6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6427636" y="2905077"/>
            <a:ext cx="1524873" cy="85364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7C086F2-9144-4754-AA8A-89528037783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6427636" y="3758717"/>
            <a:ext cx="152487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C1FD4E3-5A4C-4686-A31B-1E71C64C132F}"/>
              </a:ext>
            </a:extLst>
          </p:cNvPr>
          <p:cNvCxnSpPr>
            <a:stCxn id="15" idx="3"/>
            <a:endCxn id="25" idx="1"/>
          </p:cNvCxnSpPr>
          <p:nvPr/>
        </p:nvCxnSpPr>
        <p:spPr>
          <a:xfrm flipV="1">
            <a:off x="6427636" y="3758717"/>
            <a:ext cx="1524873" cy="85364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8A47076-992A-4681-B9DA-0246A9EA54E2}"/>
              </a:ext>
            </a:extLst>
          </p:cNvPr>
          <p:cNvCxnSpPr>
            <a:stCxn id="4" idx="3"/>
            <a:endCxn id="25" idx="0"/>
          </p:cNvCxnSpPr>
          <p:nvPr/>
        </p:nvCxnSpPr>
        <p:spPr>
          <a:xfrm>
            <a:off x="6427636" y="2051437"/>
            <a:ext cx="2244873" cy="139228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71E2B1D7-C7CF-4BCA-8BFE-8440B7ED95FE}"/>
              </a:ext>
            </a:extLst>
          </p:cNvPr>
          <p:cNvGrpSpPr/>
          <p:nvPr/>
        </p:nvGrpSpPr>
        <p:grpSpPr>
          <a:xfrm>
            <a:off x="3212441" y="1710354"/>
            <a:ext cx="1592295" cy="656083"/>
            <a:chOff x="3212441" y="1710354"/>
            <a:chExt cx="1592295" cy="656083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68809AA-73A7-440B-9AB1-5A868931789C}"/>
                </a:ext>
              </a:extLst>
            </p:cNvPr>
            <p:cNvSpPr txBox="1"/>
            <p:nvPr/>
          </p:nvSpPr>
          <p:spPr>
            <a:xfrm>
              <a:off x="3559587" y="1710354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0.1 ETH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3919678-90C3-41A2-969C-1D18DE305052}"/>
                </a:ext>
              </a:extLst>
            </p:cNvPr>
            <p:cNvSpPr txBox="1"/>
            <p:nvPr/>
          </p:nvSpPr>
          <p:spPr>
            <a:xfrm>
              <a:off x="3212441" y="1997105"/>
              <a:ext cx="159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 Squirrels NFT</a:t>
              </a:r>
              <a:endParaRPr lang="zh-TW" altLang="en-US" dirty="0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0AFE7C5-4C3C-4E0C-B16E-10A5F250A158}"/>
              </a:ext>
            </a:extLst>
          </p:cNvPr>
          <p:cNvSpPr txBox="1"/>
          <p:nvPr/>
        </p:nvSpPr>
        <p:spPr>
          <a:xfrm>
            <a:off x="3679653" y="249532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 ETH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20CF14-EB60-458F-8150-744905B93C79}"/>
              </a:ext>
            </a:extLst>
          </p:cNvPr>
          <p:cNvSpPr txBox="1"/>
          <p:nvPr/>
        </p:nvSpPr>
        <p:spPr>
          <a:xfrm>
            <a:off x="3679653" y="336623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 ETH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4C91B3-FF84-4E5C-B864-9620CDDD9262}"/>
              </a:ext>
            </a:extLst>
          </p:cNvPr>
          <p:cNvSpPr txBox="1"/>
          <p:nvPr/>
        </p:nvSpPr>
        <p:spPr>
          <a:xfrm>
            <a:off x="3679653" y="425256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 ETH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80AE4C-39EC-4956-AB58-973B13968A98}"/>
              </a:ext>
            </a:extLst>
          </p:cNvPr>
          <p:cNvSpPr txBox="1"/>
          <p:nvPr/>
        </p:nvSpPr>
        <p:spPr>
          <a:xfrm>
            <a:off x="1024499" y="1239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②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6479748-8620-4E76-8304-FD5EB00CA393}"/>
              </a:ext>
            </a:extLst>
          </p:cNvPr>
          <p:cNvSpPr txBox="1"/>
          <p:nvPr/>
        </p:nvSpPr>
        <p:spPr>
          <a:xfrm>
            <a:off x="2797631" y="1239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③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4E4221A-A80C-4D93-B5D4-6B3A365A0B52}"/>
              </a:ext>
            </a:extLst>
          </p:cNvPr>
          <p:cNvSpPr txBox="1"/>
          <p:nvPr/>
        </p:nvSpPr>
        <p:spPr>
          <a:xfrm>
            <a:off x="4984877" y="13736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①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CE2EEDE-139A-438D-925A-5E8AF126E76B}"/>
              </a:ext>
            </a:extLst>
          </p:cNvPr>
          <p:cNvSpPr txBox="1"/>
          <p:nvPr/>
        </p:nvSpPr>
        <p:spPr>
          <a:xfrm>
            <a:off x="6902205" y="33616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④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A92285D-005C-4B7B-A56D-D3C19472E1AC}"/>
              </a:ext>
            </a:extLst>
          </p:cNvPr>
          <p:cNvSpPr txBox="1"/>
          <p:nvPr/>
        </p:nvSpPr>
        <p:spPr>
          <a:xfrm>
            <a:off x="6616542" y="1632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⑤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ABDC424-C460-4D9D-AEA7-4B6C39CDAE61}"/>
              </a:ext>
            </a:extLst>
          </p:cNvPr>
          <p:cNvSpPr txBox="1"/>
          <p:nvPr/>
        </p:nvSpPr>
        <p:spPr>
          <a:xfrm>
            <a:off x="6694456" y="50943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⑥</a:t>
            </a: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92DC69D-71DB-4E1A-8FBE-9B9A81F74A82}"/>
              </a:ext>
            </a:extLst>
          </p:cNvPr>
          <p:cNvGrpSpPr/>
          <p:nvPr/>
        </p:nvGrpSpPr>
        <p:grpSpPr>
          <a:xfrm>
            <a:off x="10154944" y="2658519"/>
            <a:ext cx="1440000" cy="2154089"/>
            <a:chOff x="10154944" y="2413477"/>
            <a:chExt cx="1440000" cy="2154089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5BD2D52-5F07-4572-A88B-8C1F69A6E42C}"/>
                </a:ext>
              </a:extLst>
            </p:cNvPr>
            <p:cNvSpPr/>
            <p:nvPr/>
          </p:nvSpPr>
          <p:spPr>
            <a:xfrm>
              <a:off x="10154944" y="2413477"/>
              <a:ext cx="1440000" cy="63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Compound</a:t>
              </a:r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446F0AC-220A-446D-A8EA-31A4DEDF24EA}"/>
                </a:ext>
              </a:extLst>
            </p:cNvPr>
            <p:cNvSpPr/>
            <p:nvPr/>
          </p:nvSpPr>
          <p:spPr>
            <a:xfrm>
              <a:off x="10154944" y="3937566"/>
              <a:ext cx="1440000" cy="63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Snapshot</a:t>
              </a:r>
              <a:endParaRPr lang="zh-TW" altLang="en-US" dirty="0"/>
            </a:p>
          </p:txBody>
        </p:sp>
      </p:grp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9F5641B-E14B-477C-9004-F71C959BCCDA}"/>
              </a:ext>
            </a:extLst>
          </p:cNvPr>
          <p:cNvCxnSpPr>
            <a:stCxn id="25" idx="3"/>
            <a:endCxn id="44" idx="1"/>
          </p:cNvCxnSpPr>
          <p:nvPr/>
        </p:nvCxnSpPr>
        <p:spPr>
          <a:xfrm flipV="1">
            <a:off x="9392509" y="2973519"/>
            <a:ext cx="762435" cy="78519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FB9B4F5-9C4D-492B-9E54-F970DF403AAE}"/>
              </a:ext>
            </a:extLst>
          </p:cNvPr>
          <p:cNvCxnSpPr>
            <a:stCxn id="25" idx="3"/>
            <a:endCxn id="45" idx="1"/>
          </p:cNvCxnSpPr>
          <p:nvPr/>
        </p:nvCxnSpPr>
        <p:spPr>
          <a:xfrm>
            <a:off x="9392509" y="3758717"/>
            <a:ext cx="762435" cy="73889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53B52E9-4B37-4583-AC33-8926F3D2FC01}"/>
              </a:ext>
            </a:extLst>
          </p:cNvPr>
          <p:cNvSpPr txBox="1"/>
          <p:nvPr/>
        </p:nvSpPr>
        <p:spPr>
          <a:xfrm>
            <a:off x="9500460" y="296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⑦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2AB7CA5-B292-4AB5-A6BE-3809268B8D9B}"/>
              </a:ext>
            </a:extLst>
          </p:cNvPr>
          <p:cNvSpPr txBox="1"/>
          <p:nvPr/>
        </p:nvSpPr>
        <p:spPr>
          <a:xfrm>
            <a:off x="9500460" y="4128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⑧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1A10FF3-141F-43E8-A7F7-9DE6EF600F2C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3699426" y="763226"/>
            <a:ext cx="802601" cy="1773819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BF7E02EB-3B6F-4058-A316-9816A9366443}"/>
              </a:ext>
            </a:extLst>
          </p:cNvPr>
          <p:cNvGrpSpPr/>
          <p:nvPr/>
        </p:nvGrpSpPr>
        <p:grpSpPr>
          <a:xfrm>
            <a:off x="6644067" y="1710354"/>
            <a:ext cx="1592295" cy="656083"/>
            <a:chOff x="3212441" y="1710354"/>
            <a:chExt cx="1592295" cy="65608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DD7A6CB-B0AA-4EED-AC5D-F8B3B64F3E92}"/>
                </a:ext>
              </a:extLst>
            </p:cNvPr>
            <p:cNvSpPr txBox="1"/>
            <p:nvPr/>
          </p:nvSpPr>
          <p:spPr>
            <a:xfrm>
              <a:off x="3559587" y="1710354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0.1 ETH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5AEDAD10-3FA2-49B7-8098-83F8C34EC304}"/>
                </a:ext>
              </a:extLst>
            </p:cNvPr>
            <p:cNvSpPr txBox="1"/>
            <p:nvPr/>
          </p:nvSpPr>
          <p:spPr>
            <a:xfrm>
              <a:off x="3212441" y="1997105"/>
              <a:ext cx="159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 Squirrels NFT</a:t>
              </a:r>
              <a:endParaRPr lang="zh-TW" altLang="en-US" dirty="0"/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2D4A6FE-CD11-424A-B891-39487A3A4A08}"/>
              </a:ext>
            </a:extLst>
          </p:cNvPr>
          <p:cNvGrpSpPr/>
          <p:nvPr/>
        </p:nvGrpSpPr>
        <p:grpSpPr>
          <a:xfrm>
            <a:off x="6644067" y="5130647"/>
            <a:ext cx="1592295" cy="656083"/>
            <a:chOff x="3212441" y="1710354"/>
            <a:chExt cx="1592295" cy="656083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61C79D2F-3B36-4AF6-90F0-9C15386372B7}"/>
                </a:ext>
              </a:extLst>
            </p:cNvPr>
            <p:cNvSpPr txBox="1"/>
            <p:nvPr/>
          </p:nvSpPr>
          <p:spPr>
            <a:xfrm>
              <a:off x="3559587" y="1710354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0.1 ETH</a:t>
              </a:r>
              <a:endParaRPr lang="zh-TW" altLang="en-US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1018D7B-5690-4B1E-86F7-30F8EB39A39D}"/>
                </a:ext>
              </a:extLst>
            </p:cNvPr>
            <p:cNvSpPr txBox="1"/>
            <p:nvPr/>
          </p:nvSpPr>
          <p:spPr>
            <a:xfrm>
              <a:off x="3212441" y="1997105"/>
              <a:ext cx="159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1 Squirrels NFT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48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554D44E-56C9-4A91-9B16-DAE783218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898" y="2692400"/>
            <a:ext cx="6755759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3A0BB17-D011-43D6-8A96-1F3E4C011083}"/>
              </a:ext>
            </a:extLst>
          </p:cNvPr>
          <p:cNvSpPr/>
          <p:nvPr/>
        </p:nvSpPr>
        <p:spPr>
          <a:xfrm>
            <a:off x="3268189" y="8384980"/>
            <a:ext cx="1546966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14CD96-1686-4011-8F6D-4BB2DC275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5575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9D69F69-1D84-46A4-BACD-B5B587BBDC2D}"/>
              </a:ext>
            </a:extLst>
          </p:cNvPr>
          <p:cNvSpPr/>
          <p:nvPr/>
        </p:nvSpPr>
        <p:spPr>
          <a:xfrm>
            <a:off x="2542114" y="4320980"/>
            <a:ext cx="153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726FF5-BAE9-4A2E-B84E-54D4DDED8B2B}"/>
              </a:ext>
            </a:extLst>
          </p:cNvPr>
          <p:cNvSpPr/>
          <p:nvPr/>
        </p:nvSpPr>
        <p:spPr>
          <a:xfrm>
            <a:off x="4510614" y="256980"/>
            <a:ext cx="4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B8E0199-C4F3-40DD-AFF9-25B206D7EC3A}"/>
              </a:ext>
            </a:extLst>
          </p:cNvPr>
          <p:cNvCxnSpPr>
            <a:cxnSpLocks/>
          </p:cNvCxnSpPr>
          <p:nvPr/>
        </p:nvCxnSpPr>
        <p:spPr>
          <a:xfrm flipH="1">
            <a:off x="3227914" y="850900"/>
            <a:ext cx="1282700" cy="328930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8F31E-8E94-4CF5-83F8-0D270DACD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941" y="800100"/>
            <a:ext cx="6755759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443C84A-2E48-4E1B-9566-50C9927E3E9D}"/>
              </a:ext>
            </a:extLst>
          </p:cNvPr>
          <p:cNvSpPr/>
          <p:nvPr/>
        </p:nvSpPr>
        <p:spPr>
          <a:xfrm>
            <a:off x="8853602" y="4511480"/>
            <a:ext cx="180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31A6B56-1368-4DBE-A4E3-635963DCA3FB}"/>
              </a:ext>
            </a:extLst>
          </p:cNvPr>
          <p:cNvCxnSpPr>
            <a:cxnSpLocks/>
          </p:cNvCxnSpPr>
          <p:nvPr/>
        </p:nvCxnSpPr>
        <p:spPr>
          <a:xfrm>
            <a:off x="4248441" y="4545980"/>
            <a:ext cx="4347743" cy="1905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A2C3728-EDF3-4A4E-BE78-A88A9D5426EA}"/>
              </a:ext>
            </a:extLst>
          </p:cNvPr>
          <p:cNvCxnSpPr>
            <a:cxnSpLocks/>
          </p:cNvCxnSpPr>
          <p:nvPr/>
        </p:nvCxnSpPr>
        <p:spPr>
          <a:xfrm flipH="1">
            <a:off x="4021548" y="5176759"/>
            <a:ext cx="5732054" cy="306735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AFB266-57CC-4A48-BC76-C1EE166C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0" y="0"/>
            <a:ext cx="675575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30221A-EDB2-488F-96BA-26D856FE8E84}"/>
              </a:ext>
            </a:extLst>
          </p:cNvPr>
          <p:cNvSpPr/>
          <p:nvPr/>
        </p:nvSpPr>
        <p:spPr>
          <a:xfrm>
            <a:off x="680335" y="2195544"/>
            <a:ext cx="288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E5CDC1-53AC-47AC-8053-7C91F98AA3B8}"/>
              </a:ext>
            </a:extLst>
          </p:cNvPr>
          <p:cNvSpPr/>
          <p:nvPr/>
        </p:nvSpPr>
        <p:spPr>
          <a:xfrm>
            <a:off x="680335" y="2979000"/>
            <a:ext cx="288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51F604-98EC-4740-9383-8B1B6646EAE3}"/>
              </a:ext>
            </a:extLst>
          </p:cNvPr>
          <p:cNvSpPr/>
          <p:nvPr/>
        </p:nvSpPr>
        <p:spPr>
          <a:xfrm>
            <a:off x="680335" y="3537456"/>
            <a:ext cx="306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9ED426-B10C-4A3A-8EDD-3A5A93EF107D}"/>
              </a:ext>
            </a:extLst>
          </p:cNvPr>
          <p:cNvSpPr/>
          <p:nvPr/>
        </p:nvSpPr>
        <p:spPr>
          <a:xfrm>
            <a:off x="680335" y="4120968"/>
            <a:ext cx="144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D607FB-2A10-442E-A78A-7AD96BA4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0"/>
            <a:ext cx="6755759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2193596-9632-4189-9416-FF79BFD7B392}"/>
              </a:ext>
            </a:extLst>
          </p:cNvPr>
          <p:cNvSpPr/>
          <p:nvPr/>
        </p:nvSpPr>
        <p:spPr>
          <a:xfrm>
            <a:off x="3740333" y="5556068"/>
            <a:ext cx="225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310080F-E545-4D4D-A5FA-C569313B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333" y="0"/>
            <a:ext cx="6755759" cy="6858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BC8CF3D-D01D-43E7-995B-8CBF2C6B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6755759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A4E4426-C6FE-4520-80AB-1FAC3F7E4290}"/>
              </a:ext>
            </a:extLst>
          </p:cNvPr>
          <p:cNvSpPr/>
          <p:nvPr/>
        </p:nvSpPr>
        <p:spPr>
          <a:xfrm>
            <a:off x="6539797" y="3299756"/>
            <a:ext cx="2790000" cy="90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AE7BEE-9336-4B05-A259-06885EBAE8D9}"/>
              </a:ext>
            </a:extLst>
          </p:cNvPr>
          <p:cNvSpPr/>
          <p:nvPr/>
        </p:nvSpPr>
        <p:spPr>
          <a:xfrm>
            <a:off x="7918633" y="4269768"/>
            <a:ext cx="1440000" cy="41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EFE0BE2-BFEF-429A-B162-4D472A9CE850}"/>
              </a:ext>
            </a:extLst>
          </p:cNvPr>
          <p:cNvCxnSpPr>
            <a:cxnSpLocks/>
          </p:cNvCxnSpPr>
          <p:nvPr/>
        </p:nvCxnSpPr>
        <p:spPr>
          <a:xfrm>
            <a:off x="1386463" y="4673772"/>
            <a:ext cx="2207637" cy="106662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2E39412-71D6-4944-B30B-68D3BFB52D24}"/>
              </a:ext>
            </a:extLst>
          </p:cNvPr>
          <p:cNvCxnSpPr>
            <a:cxnSpLocks/>
          </p:cNvCxnSpPr>
          <p:nvPr/>
        </p:nvCxnSpPr>
        <p:spPr>
          <a:xfrm flipV="1">
            <a:off x="4865333" y="3749756"/>
            <a:ext cx="1536395" cy="172358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9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F30E32C-4D72-41DB-BF6C-2FE99075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592" y="0"/>
            <a:ext cx="6755759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9EAF9C7-0FB2-44EC-B2EE-BC8DEA278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55759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DE6A1F-A223-499B-8980-48681D25703E}"/>
              </a:ext>
            </a:extLst>
          </p:cNvPr>
          <p:cNvSpPr/>
          <p:nvPr/>
        </p:nvSpPr>
        <p:spPr>
          <a:xfrm>
            <a:off x="410801" y="5367935"/>
            <a:ext cx="144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68F48D-1BF0-452A-B869-4A21D146BBBA}"/>
              </a:ext>
            </a:extLst>
          </p:cNvPr>
          <p:cNvSpPr/>
          <p:nvPr/>
        </p:nvSpPr>
        <p:spPr>
          <a:xfrm>
            <a:off x="410801" y="3833577"/>
            <a:ext cx="4500000" cy="13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7112FCB-F3F0-42DD-BE92-E60832C0A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132" y="0"/>
            <a:ext cx="6755759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F2DCA76-94ED-499A-8D6C-34B1E68D1650}"/>
              </a:ext>
            </a:extLst>
          </p:cNvPr>
          <p:cNvSpPr/>
          <p:nvPr/>
        </p:nvSpPr>
        <p:spPr>
          <a:xfrm>
            <a:off x="5615647" y="5335495"/>
            <a:ext cx="1652514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3310A38-FA70-495F-B2A9-273EAF49D751}"/>
              </a:ext>
            </a:extLst>
          </p:cNvPr>
          <p:cNvCxnSpPr>
            <a:cxnSpLocks/>
          </p:cNvCxnSpPr>
          <p:nvPr/>
        </p:nvCxnSpPr>
        <p:spPr>
          <a:xfrm>
            <a:off x="2061028" y="5560495"/>
            <a:ext cx="3418481" cy="324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F3C030B9-18E6-487B-8991-2AF1FB623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497" y="0"/>
            <a:ext cx="6755759" cy="6858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8D29008-45DC-471B-BA1E-F7C206855CBE}"/>
              </a:ext>
            </a:extLst>
          </p:cNvPr>
          <p:cNvSpPr/>
          <p:nvPr/>
        </p:nvSpPr>
        <p:spPr>
          <a:xfrm>
            <a:off x="8188363" y="1169895"/>
            <a:ext cx="5400000" cy="52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6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587915E-9A32-4433-80A8-AB20EF78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0" y="0"/>
            <a:ext cx="675575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4A34ADF-5CA8-4984-8C72-AF8BBCF54888}"/>
              </a:ext>
            </a:extLst>
          </p:cNvPr>
          <p:cNvSpPr/>
          <p:nvPr/>
        </p:nvSpPr>
        <p:spPr>
          <a:xfrm>
            <a:off x="5712842" y="674492"/>
            <a:ext cx="144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5BA547A-A32C-4FC5-88E3-BA2D2C9B9598}"/>
              </a:ext>
            </a:extLst>
          </p:cNvPr>
          <p:cNvCxnSpPr>
            <a:cxnSpLocks/>
          </p:cNvCxnSpPr>
          <p:nvPr/>
        </p:nvCxnSpPr>
        <p:spPr>
          <a:xfrm>
            <a:off x="6510360" y="1349098"/>
            <a:ext cx="0" cy="116187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9BB0D6F-CC0E-4280-B7AB-BDC7441CB0DF}"/>
              </a:ext>
            </a:extLst>
          </p:cNvPr>
          <p:cNvSpPr/>
          <p:nvPr/>
        </p:nvSpPr>
        <p:spPr>
          <a:xfrm>
            <a:off x="5109581" y="2822793"/>
            <a:ext cx="252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34847FF-6050-4D07-8529-95F08C34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04" y="295275"/>
            <a:ext cx="3952875" cy="626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AA7D96-4548-47A7-AF14-B3A410AF8247}"/>
              </a:ext>
            </a:extLst>
          </p:cNvPr>
          <p:cNvSpPr/>
          <p:nvPr/>
        </p:nvSpPr>
        <p:spPr>
          <a:xfrm>
            <a:off x="9495552" y="572894"/>
            <a:ext cx="1620000" cy="45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9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08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1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47</Words>
  <Application>Microsoft Office PowerPoint</Application>
  <PresentationFormat>寬螢幕</PresentationFormat>
  <Paragraphs>27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陳敬翔</dc:creator>
  <cp:lastModifiedBy>陳敬翔</cp:lastModifiedBy>
  <cp:revision>6</cp:revision>
  <dcterms:created xsi:type="dcterms:W3CDTF">2022-01-18T02:53:58Z</dcterms:created>
  <dcterms:modified xsi:type="dcterms:W3CDTF">2022-01-18T08:45:00Z</dcterms:modified>
</cp:coreProperties>
</file>