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89" r:id="rId4"/>
    <p:sldId id="290" r:id="rId5"/>
    <p:sldId id="294" r:id="rId6"/>
    <p:sldId id="295" r:id="rId7"/>
    <p:sldId id="297" r:id="rId8"/>
    <p:sldId id="296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56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3" autoAdjust="0"/>
    <p:restoredTop sz="94660"/>
  </p:normalViewPr>
  <p:slideViewPr>
    <p:cSldViewPr snapToGrid="0">
      <p:cViewPr>
        <p:scale>
          <a:sx n="75" d="100"/>
          <a:sy n="75" d="100"/>
        </p:scale>
        <p:origin x="124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DC223-FBC5-4E1A-8C45-58B625576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2FD895-1D84-46E1-AECD-63D88A2A0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D247A-907F-4C36-BA39-8C1F908F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E7F66A-4E2F-4A6E-8DA7-580FDEE1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75901-7F18-44CC-9939-4CDB95A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95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960B1-5BDE-47C9-B381-A4690939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5F40B7-F175-42E2-B011-A30D8C72C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273828-1945-40C4-B28A-20D82F87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EA8C6-A7C4-4845-AAC9-B0E50B69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0E260-F697-4DC4-A233-A8E6D7B1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42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A127B7-509D-49F5-921B-1660596FC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683126-DFD9-44FE-B40E-6796ACD2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1AF65-1F2E-46B6-B3EC-D2AA61A6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33E2E-BEAC-4449-8A90-297D4A55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3A979D-7716-4BBB-850D-FD831E1A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3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47B2B-7D13-4FAE-A682-B4BA3287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C957C5-F478-4FBE-A1B6-CA797C04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BB8BD-82CE-4F46-9759-9C9FD287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13D17C-BA7D-4125-974C-8C556831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C5C20F-FBE8-4266-A9BC-E8F66D52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5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DCC95-9ABC-4B1F-BFCC-47B86E40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64AE69-E86E-4995-8A9B-59638BC4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79D8A5-7775-4D4F-AEA8-AA769D99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953066-0431-4A57-9266-9C8AF647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7ACB5-3AA5-40E7-8D4F-5555D7A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0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4BA3D-8A21-4403-A1CB-A0096B85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CD45D9-C93C-46E1-B278-CE42F7811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59BB11-A4C4-4FD4-A598-EB6507FC9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09EA2F-A0C1-493D-AC41-ABD15CC9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45C6A2-4A24-46A9-9481-9BA297F7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38A85F-FE43-429A-BCFB-A6375B55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86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426BB-BE4A-4BBB-8ADE-BEA56FB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547C5C-805B-4831-AB88-43E8BC04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D971FC-A4F4-4D1C-A7FC-63E59A464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BA78C2-939F-40A5-94A9-B019C56BE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D173B9-39D3-4727-82EC-204BB1D4E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700F08-FC75-4E7C-8459-6B40259B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5F5682-51C7-4523-987E-93EFFB9E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7ECE01-309D-438C-BC6F-5541032B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4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70E72-2E7A-47FA-A35D-2CC4C534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98B9C7-6522-4F7A-9C1E-41B41783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876127-F514-48D6-A099-6D84055F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847417-6B40-4657-ADE5-7C6BE1C5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31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129C3B-0284-458C-A8D2-B141E139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28224D-71C9-4E80-8861-B402A71E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DFA702-B429-461D-9633-A6031852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6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2AED0-6D7C-4D54-B57F-2EB49BA2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A7C7B7-7BDE-4CCC-A38B-A62CF43D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CECCE8-8365-43E8-A7DA-36163D3F3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D4D897-7FBD-4F94-AFFE-ED884C11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E7465-159D-447A-B5C7-07BF9E59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026AC5-4B71-4783-962B-742F359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8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1E0DC-BD6E-40EC-8D85-F75CA571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FA9A43-BE66-4510-B58D-52D48B30E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FE85A0-9240-47DB-A3F8-8580153D5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50E16B-44A8-4969-9807-E6DDC5D7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03C039-EA05-4FDD-BD2E-C03857E5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6C82B4-FCFB-4811-9543-8F0EDC9C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7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B208FA-003F-49E8-BD6D-CF37597B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FF507-7443-48F1-AD77-2E980D28D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3902A5-0CAB-4960-9F6F-663142F05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32C42E-6A20-4BBA-AE40-B5679337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C19D14-EEE3-499C-93FA-F06BA43DF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56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2D9929B-CD23-4D57-864A-DC42EDE5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16" y="0"/>
            <a:ext cx="7778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7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9BB6FE3-DFAE-4686-9767-A2EB9647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323"/>
            <a:ext cx="12192000" cy="6195353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26118DD8-438C-495B-A501-25A1DD5F53F8}"/>
              </a:ext>
            </a:extLst>
          </p:cNvPr>
          <p:cNvGrpSpPr/>
          <p:nvPr/>
        </p:nvGrpSpPr>
        <p:grpSpPr>
          <a:xfrm>
            <a:off x="1073001" y="3593740"/>
            <a:ext cx="3477750" cy="189525"/>
            <a:chOff x="1073001" y="3593740"/>
            <a:chExt cx="3477750" cy="1895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CF467B7-5008-4768-83A6-8146A5139579}"/>
                </a:ext>
              </a:extLst>
            </p:cNvPr>
            <p:cNvSpPr/>
            <p:nvPr/>
          </p:nvSpPr>
          <p:spPr>
            <a:xfrm>
              <a:off x="1073001" y="3603265"/>
              <a:ext cx="990000" cy="180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D60154-8181-4D22-BD0A-F2EB3E476BB7}"/>
                </a:ext>
              </a:extLst>
            </p:cNvPr>
            <p:cNvSpPr/>
            <p:nvPr/>
          </p:nvSpPr>
          <p:spPr>
            <a:xfrm>
              <a:off x="2120751" y="3593740"/>
              <a:ext cx="2430000" cy="180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DF7767A-2AA7-4667-B39B-DCA0C7BAFE8B}"/>
              </a:ext>
            </a:extLst>
          </p:cNvPr>
          <p:cNvSpPr/>
          <p:nvPr/>
        </p:nvSpPr>
        <p:spPr>
          <a:xfrm>
            <a:off x="1073001" y="3861053"/>
            <a:ext cx="990000" cy="18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36C7DF-57DC-49AA-8FC8-8B8E27B0ABEB}"/>
              </a:ext>
            </a:extLst>
          </p:cNvPr>
          <p:cNvSpPr/>
          <p:nvPr/>
        </p:nvSpPr>
        <p:spPr>
          <a:xfrm>
            <a:off x="1073001" y="4118841"/>
            <a:ext cx="990000" cy="18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CBBD55-ECE4-4078-A932-88CB2CE0DD48}"/>
              </a:ext>
            </a:extLst>
          </p:cNvPr>
          <p:cNvSpPr/>
          <p:nvPr/>
        </p:nvSpPr>
        <p:spPr>
          <a:xfrm>
            <a:off x="1073001" y="4376629"/>
            <a:ext cx="990000" cy="18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3DBBC3-563E-4A1C-92B5-617F970FC01C}"/>
              </a:ext>
            </a:extLst>
          </p:cNvPr>
          <p:cNvSpPr/>
          <p:nvPr/>
        </p:nvSpPr>
        <p:spPr>
          <a:xfrm>
            <a:off x="8369151" y="3843102"/>
            <a:ext cx="369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F924D0-3F48-4D2E-8316-A0F7908BA718}"/>
              </a:ext>
            </a:extLst>
          </p:cNvPr>
          <p:cNvSpPr/>
          <p:nvPr/>
        </p:nvSpPr>
        <p:spPr>
          <a:xfrm>
            <a:off x="8369151" y="4111108"/>
            <a:ext cx="369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2F3B1B-6D31-4019-AF95-381D6DE6771D}"/>
              </a:ext>
            </a:extLst>
          </p:cNvPr>
          <p:cNvSpPr/>
          <p:nvPr/>
        </p:nvSpPr>
        <p:spPr>
          <a:xfrm>
            <a:off x="8369151" y="4379114"/>
            <a:ext cx="369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E6F709-CA3D-4671-9C92-4A7B767131B0}"/>
              </a:ext>
            </a:extLst>
          </p:cNvPr>
          <p:cNvSpPr txBox="1"/>
          <p:nvPr/>
        </p:nvSpPr>
        <p:spPr>
          <a:xfrm>
            <a:off x="3276600" y="3224408"/>
            <a:ext cx="3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</a:rPr>
              <a:t>①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AAC434-019D-4F9A-BD54-477D6C34352F}"/>
              </a:ext>
            </a:extLst>
          </p:cNvPr>
          <p:cNvSpPr txBox="1"/>
          <p:nvPr/>
        </p:nvSpPr>
        <p:spPr>
          <a:xfrm>
            <a:off x="10006402" y="4828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40A822B-702B-44F0-8C40-344069EC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646" y="-222916"/>
            <a:ext cx="2606953" cy="4133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74E535A-FA30-4DDD-9852-DCD9CEF1BA02}"/>
              </a:ext>
            </a:extLst>
          </p:cNvPr>
          <p:cNvSpPr/>
          <p:nvPr/>
        </p:nvSpPr>
        <p:spPr>
          <a:xfrm>
            <a:off x="5685200" y="345417"/>
            <a:ext cx="720000" cy="36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9F27179-2751-41B6-856A-14A735DBAF1F}"/>
              </a:ext>
            </a:extLst>
          </p:cNvPr>
          <p:cNvCxnSpPr>
            <a:cxnSpLocks/>
          </p:cNvCxnSpPr>
          <p:nvPr/>
        </p:nvCxnSpPr>
        <p:spPr>
          <a:xfrm flipH="1">
            <a:off x="3987800" y="835845"/>
            <a:ext cx="1828800" cy="2573229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E32BB75-3463-44B3-8F73-96BC131148DC}"/>
              </a:ext>
            </a:extLst>
          </p:cNvPr>
          <p:cNvSpPr/>
          <p:nvPr/>
        </p:nvSpPr>
        <p:spPr>
          <a:xfrm>
            <a:off x="1073001" y="4634419"/>
            <a:ext cx="990000" cy="18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43D3DC-EA1B-4651-914C-5CE0B0FF1969}"/>
              </a:ext>
            </a:extLst>
          </p:cNvPr>
          <p:cNvSpPr/>
          <p:nvPr/>
        </p:nvSpPr>
        <p:spPr>
          <a:xfrm>
            <a:off x="8369151" y="4647119"/>
            <a:ext cx="369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BAE748-B8AB-488B-BF03-362B6E10D651}"/>
              </a:ext>
            </a:extLst>
          </p:cNvPr>
          <p:cNvSpPr/>
          <p:nvPr/>
        </p:nvSpPr>
        <p:spPr>
          <a:xfrm>
            <a:off x="8369151" y="3575096"/>
            <a:ext cx="3690000" cy="18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21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9AEDD5D-4C9F-4C25-8EC1-BB3480CC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2" y="295275"/>
            <a:ext cx="3952875" cy="62674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86E87DE-9595-4A55-A29C-C6472FD30044}"/>
              </a:ext>
            </a:extLst>
          </p:cNvPr>
          <p:cNvSpPr/>
          <p:nvPr/>
        </p:nvSpPr>
        <p:spPr>
          <a:xfrm>
            <a:off x="3668142" y="572892"/>
            <a:ext cx="45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A272686-285B-4FF1-9BA5-55C29BE6FA3B}"/>
              </a:ext>
            </a:extLst>
          </p:cNvPr>
          <p:cNvCxnSpPr>
            <a:cxnSpLocks/>
          </p:cNvCxnSpPr>
          <p:nvPr/>
        </p:nvCxnSpPr>
        <p:spPr>
          <a:xfrm flipH="1">
            <a:off x="2667000" y="1133198"/>
            <a:ext cx="1167002" cy="152110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E57499D-9859-4C08-B932-77C183AC2873}"/>
              </a:ext>
            </a:extLst>
          </p:cNvPr>
          <p:cNvSpPr/>
          <p:nvPr/>
        </p:nvSpPr>
        <p:spPr>
          <a:xfrm>
            <a:off x="1102741" y="2833492"/>
            <a:ext cx="306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0786B48-722D-4012-A922-DDEF9301B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320" y="295275"/>
            <a:ext cx="3952875" cy="626745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146CB83-2B28-4E51-8520-4C5333E43738}"/>
              </a:ext>
            </a:extLst>
          </p:cNvPr>
          <p:cNvSpPr/>
          <p:nvPr/>
        </p:nvSpPr>
        <p:spPr>
          <a:xfrm>
            <a:off x="5814274" y="2546498"/>
            <a:ext cx="198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3B8FFF-0150-4B79-B3E5-DFE63CB6D401}"/>
              </a:ext>
            </a:extLst>
          </p:cNvPr>
          <p:cNvSpPr/>
          <p:nvPr/>
        </p:nvSpPr>
        <p:spPr>
          <a:xfrm>
            <a:off x="4785573" y="3676798"/>
            <a:ext cx="306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E10C0D0-D893-4D6C-924D-6E01FFDC5276}"/>
              </a:ext>
            </a:extLst>
          </p:cNvPr>
          <p:cNvCxnSpPr>
            <a:cxnSpLocks/>
          </p:cNvCxnSpPr>
          <p:nvPr/>
        </p:nvCxnSpPr>
        <p:spPr>
          <a:xfrm flipV="1">
            <a:off x="4312254" y="2820792"/>
            <a:ext cx="1663286" cy="2250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F7D9F09-9D73-4CD2-A419-C9C6D016F18F}"/>
              </a:ext>
            </a:extLst>
          </p:cNvPr>
          <p:cNvCxnSpPr>
            <a:cxnSpLocks/>
          </p:cNvCxnSpPr>
          <p:nvPr/>
        </p:nvCxnSpPr>
        <p:spPr>
          <a:xfrm flipH="1">
            <a:off x="6322757" y="3108998"/>
            <a:ext cx="313152" cy="5185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31FA172-589A-41DA-91A1-85FAF5419E23}"/>
              </a:ext>
            </a:extLst>
          </p:cNvPr>
          <p:cNvSpPr/>
          <p:nvPr/>
        </p:nvSpPr>
        <p:spPr>
          <a:xfrm>
            <a:off x="6378300" y="4469304"/>
            <a:ext cx="1440000" cy="63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C50FD2D-152A-4C66-9CE2-A439654969E0}"/>
              </a:ext>
            </a:extLst>
          </p:cNvPr>
          <p:cNvCxnSpPr>
            <a:cxnSpLocks/>
          </p:cNvCxnSpPr>
          <p:nvPr/>
        </p:nvCxnSpPr>
        <p:spPr>
          <a:xfrm>
            <a:off x="5964217" y="4171951"/>
            <a:ext cx="333189" cy="5185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B436E55A-A3E9-4C72-910C-FCC094980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029" y="295275"/>
            <a:ext cx="3952875" cy="626745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B337CB75-5086-4C37-B61C-365AECB93049}"/>
              </a:ext>
            </a:extLst>
          </p:cNvPr>
          <p:cNvSpPr/>
          <p:nvPr/>
        </p:nvSpPr>
        <p:spPr>
          <a:xfrm>
            <a:off x="9486900" y="1159159"/>
            <a:ext cx="1260000" cy="5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52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3E234B5-4563-4A48-BB6B-3E0D817A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20" y="0"/>
            <a:ext cx="675575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C3CA6A1-BDE0-4D87-853A-0E4315CE322C}"/>
              </a:ext>
            </a:extLst>
          </p:cNvPr>
          <p:cNvSpPr/>
          <p:nvPr/>
        </p:nvSpPr>
        <p:spPr>
          <a:xfrm>
            <a:off x="6311900" y="2010058"/>
            <a:ext cx="2340000" cy="19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95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D018F9E-8CCE-461D-899D-61082D3B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08" y="-116115"/>
            <a:ext cx="6755759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4E2F69B-58B1-42A3-ADAB-B07C030EC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-532741"/>
            <a:ext cx="2425433" cy="3845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B5D1A6F-617C-43D2-AC37-65D564B9CD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30" t="32269" r="27878" b="1320"/>
          <a:stretch/>
        </p:blipFill>
        <p:spPr>
          <a:xfrm>
            <a:off x="657548" y="874352"/>
            <a:ext cx="3127376" cy="4554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CFAE577-FB83-40DC-AB11-945BBA2FEAAE}"/>
              </a:ext>
            </a:extLst>
          </p:cNvPr>
          <p:cNvSpPr/>
          <p:nvPr/>
        </p:nvSpPr>
        <p:spPr>
          <a:xfrm>
            <a:off x="9105481" y="-1"/>
            <a:ext cx="836804" cy="638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3A15BAC-46C3-48C2-A32C-B1C93044557D}"/>
              </a:ext>
            </a:extLst>
          </p:cNvPr>
          <p:cNvCxnSpPr>
            <a:cxnSpLocks/>
          </p:cNvCxnSpPr>
          <p:nvPr/>
        </p:nvCxnSpPr>
        <p:spPr>
          <a:xfrm flipH="1">
            <a:off x="8189008" y="874352"/>
            <a:ext cx="1274306" cy="267076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DF50F23-1FD7-442E-B61A-9C5188556ECB}"/>
              </a:ext>
            </a:extLst>
          </p:cNvPr>
          <p:cNvSpPr/>
          <p:nvPr/>
        </p:nvSpPr>
        <p:spPr>
          <a:xfrm>
            <a:off x="4228680" y="3608635"/>
            <a:ext cx="234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384D36-9626-4144-96F1-C87B630293C0}"/>
              </a:ext>
            </a:extLst>
          </p:cNvPr>
          <p:cNvSpPr/>
          <p:nvPr/>
        </p:nvSpPr>
        <p:spPr>
          <a:xfrm>
            <a:off x="6738612" y="3620744"/>
            <a:ext cx="324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3E12EB-F16C-42A3-8F10-709AFAF37400}"/>
              </a:ext>
            </a:extLst>
          </p:cNvPr>
          <p:cNvSpPr/>
          <p:nvPr/>
        </p:nvSpPr>
        <p:spPr>
          <a:xfrm>
            <a:off x="6749143" y="4416423"/>
            <a:ext cx="2340000" cy="5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2EA7B9-31CD-40FE-BB95-D113DBAF7E06}"/>
              </a:ext>
            </a:extLst>
          </p:cNvPr>
          <p:cNvSpPr/>
          <p:nvPr/>
        </p:nvSpPr>
        <p:spPr>
          <a:xfrm>
            <a:off x="4372819" y="5315671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CFC640-4EE1-420A-B4EC-EC9DA70E889E}"/>
              </a:ext>
            </a:extLst>
          </p:cNvPr>
          <p:cNvSpPr/>
          <p:nvPr/>
        </p:nvSpPr>
        <p:spPr>
          <a:xfrm>
            <a:off x="4246844" y="5940899"/>
            <a:ext cx="10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33A89A-6255-42DD-AFB4-B5D776216512}"/>
              </a:ext>
            </a:extLst>
          </p:cNvPr>
          <p:cNvSpPr/>
          <p:nvPr/>
        </p:nvSpPr>
        <p:spPr>
          <a:xfrm>
            <a:off x="705172" y="1841388"/>
            <a:ext cx="3060000" cy="30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47665A-486F-4D44-845A-04147B42FABE}"/>
              </a:ext>
            </a:extLst>
          </p:cNvPr>
          <p:cNvSpPr/>
          <p:nvPr/>
        </p:nvSpPr>
        <p:spPr>
          <a:xfrm>
            <a:off x="2950321" y="5021254"/>
            <a:ext cx="81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A891CF9-9BB2-404B-8EF4-D373280E7071}"/>
              </a:ext>
            </a:extLst>
          </p:cNvPr>
          <p:cNvCxnSpPr>
            <a:cxnSpLocks/>
          </p:cNvCxnSpPr>
          <p:nvPr/>
        </p:nvCxnSpPr>
        <p:spPr>
          <a:xfrm flipV="1">
            <a:off x="5352117" y="438673"/>
            <a:ext cx="3566798" cy="303614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27BF89F-7AC0-4D73-8F32-76F103BE2343}"/>
              </a:ext>
            </a:extLst>
          </p:cNvPr>
          <p:cNvCxnSpPr>
            <a:cxnSpLocks/>
          </p:cNvCxnSpPr>
          <p:nvPr/>
        </p:nvCxnSpPr>
        <p:spPr>
          <a:xfrm flipH="1">
            <a:off x="7847067" y="4010357"/>
            <a:ext cx="259422" cy="35719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C563C98-E69A-4095-AB6B-1F5B34A10844}"/>
              </a:ext>
            </a:extLst>
          </p:cNvPr>
          <p:cNvCxnSpPr>
            <a:cxnSpLocks/>
          </p:cNvCxnSpPr>
          <p:nvPr/>
        </p:nvCxnSpPr>
        <p:spPr>
          <a:xfrm flipH="1">
            <a:off x="4847226" y="4956423"/>
            <a:ext cx="1851165" cy="40459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4CEB270-DDE8-43CA-A5C5-7F2142BA6A3C}"/>
              </a:ext>
            </a:extLst>
          </p:cNvPr>
          <p:cNvCxnSpPr>
            <a:cxnSpLocks/>
          </p:cNvCxnSpPr>
          <p:nvPr/>
        </p:nvCxnSpPr>
        <p:spPr>
          <a:xfrm flipH="1" flipV="1">
            <a:off x="3899401" y="4534855"/>
            <a:ext cx="560166" cy="60347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D75AC69-ED3A-4BB4-8E16-FE1C1F419B2D}"/>
              </a:ext>
            </a:extLst>
          </p:cNvPr>
          <p:cNvCxnSpPr>
            <a:cxnSpLocks/>
          </p:cNvCxnSpPr>
          <p:nvPr/>
        </p:nvCxnSpPr>
        <p:spPr>
          <a:xfrm>
            <a:off x="3347939" y="5501120"/>
            <a:ext cx="820473" cy="61977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4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4877F16-60E7-4FF0-8BB8-27AAFF47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70" y="0"/>
            <a:ext cx="6755759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820AAA7-91DC-4DF3-9168-36629DA31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412" y="466725"/>
            <a:ext cx="3952875" cy="626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1407C98-2607-4DF7-9B78-8442F6C0F0DD}"/>
              </a:ext>
            </a:extLst>
          </p:cNvPr>
          <p:cNvSpPr/>
          <p:nvPr/>
        </p:nvSpPr>
        <p:spPr>
          <a:xfrm>
            <a:off x="3920218" y="5546723"/>
            <a:ext cx="72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1FA08E-174E-4E64-9D50-A94E4E6FA99D}"/>
              </a:ext>
            </a:extLst>
          </p:cNvPr>
          <p:cNvSpPr/>
          <p:nvPr/>
        </p:nvSpPr>
        <p:spPr>
          <a:xfrm>
            <a:off x="8920843" y="2492373"/>
            <a:ext cx="10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3C42030-05B1-4BBE-9D2C-BCE8907C716A}"/>
              </a:ext>
            </a:extLst>
          </p:cNvPr>
          <p:cNvCxnSpPr>
            <a:cxnSpLocks/>
          </p:cNvCxnSpPr>
          <p:nvPr/>
        </p:nvCxnSpPr>
        <p:spPr>
          <a:xfrm flipV="1">
            <a:off x="4305299" y="2914650"/>
            <a:ext cx="4562476" cy="254719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9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D1CE6FC-0A3C-4D35-93F5-15FAB9A2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20" y="0"/>
            <a:ext cx="675575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71983D3-D3CF-4D9A-B6B9-F0836EAEA11A}"/>
              </a:ext>
            </a:extLst>
          </p:cNvPr>
          <p:cNvSpPr/>
          <p:nvPr/>
        </p:nvSpPr>
        <p:spPr>
          <a:xfrm>
            <a:off x="6311900" y="2010058"/>
            <a:ext cx="2340000" cy="19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8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89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42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399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4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06D0502-DC77-40CD-9CE9-9C947844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16" y="0"/>
            <a:ext cx="7778167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B563BF-F1B4-4D86-A809-BD36B6E52208}"/>
              </a:ext>
            </a:extLst>
          </p:cNvPr>
          <p:cNvSpPr/>
          <p:nvPr/>
        </p:nvSpPr>
        <p:spPr>
          <a:xfrm>
            <a:off x="8359944" y="1063783"/>
            <a:ext cx="1530000" cy="47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92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659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28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327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72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708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68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360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491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6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CB69779-2E42-44A2-AD13-BC997A133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42522"/>
            <a:ext cx="8154538" cy="57729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82BFB8-F5A2-453A-9FB2-FCE91D048CEF}"/>
              </a:ext>
            </a:extLst>
          </p:cNvPr>
          <p:cNvSpPr/>
          <p:nvPr/>
        </p:nvSpPr>
        <p:spPr>
          <a:xfrm>
            <a:off x="2543344" y="5181599"/>
            <a:ext cx="3420000" cy="7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150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862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92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963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573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862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675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077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22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178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932E4-E7AD-43CD-8642-D4B4E37CD0B9}"/>
              </a:ext>
            </a:extLst>
          </p:cNvPr>
          <p:cNvSpPr/>
          <p:nvPr/>
        </p:nvSpPr>
        <p:spPr>
          <a:xfrm>
            <a:off x="4987636" y="1736437"/>
            <a:ext cx="1440000" cy="63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Account 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14314B-FD6F-46FC-8AF3-F587E777D00C}"/>
              </a:ext>
            </a:extLst>
          </p:cNvPr>
          <p:cNvSpPr/>
          <p:nvPr/>
        </p:nvSpPr>
        <p:spPr>
          <a:xfrm>
            <a:off x="775854" y="618836"/>
            <a:ext cx="1440000" cy="63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Faucet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765305-8BFB-4D5F-8942-6CEAA8B2E969}"/>
              </a:ext>
            </a:extLst>
          </p:cNvPr>
          <p:cNvSpPr/>
          <p:nvPr/>
        </p:nvSpPr>
        <p:spPr>
          <a:xfrm>
            <a:off x="2493817" y="618836"/>
            <a:ext cx="1440000" cy="63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Squirrels NFT</a:t>
            </a:r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D14E040-A0E7-4E57-B473-6CA4D36A32E3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840445" y="-95755"/>
            <a:ext cx="802601" cy="3491782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D1985E4-F6E8-4D96-BACA-16B22709501D}"/>
              </a:ext>
            </a:extLst>
          </p:cNvPr>
          <p:cNvSpPr/>
          <p:nvPr/>
        </p:nvSpPr>
        <p:spPr>
          <a:xfrm>
            <a:off x="4987636" y="2590077"/>
            <a:ext cx="1440000" cy="63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Account 2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EF5BEE-82C3-48F3-B36F-FD1EB07AFFB5}"/>
              </a:ext>
            </a:extLst>
          </p:cNvPr>
          <p:cNvSpPr/>
          <p:nvPr/>
        </p:nvSpPr>
        <p:spPr>
          <a:xfrm>
            <a:off x="4987636" y="3443717"/>
            <a:ext cx="1440000" cy="63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Account 3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BB3834-08F1-4E07-84A1-73701AEE826B}"/>
              </a:ext>
            </a:extLst>
          </p:cNvPr>
          <p:cNvSpPr/>
          <p:nvPr/>
        </p:nvSpPr>
        <p:spPr>
          <a:xfrm>
            <a:off x="4987636" y="4297357"/>
            <a:ext cx="1440000" cy="63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Account 4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42947E-0FB5-43E3-82D1-DED7CFBDBF12}"/>
              </a:ext>
            </a:extLst>
          </p:cNvPr>
          <p:cNvSpPr/>
          <p:nvPr/>
        </p:nvSpPr>
        <p:spPr>
          <a:xfrm>
            <a:off x="4987636" y="5150997"/>
            <a:ext cx="1440000" cy="63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Account 5</a:t>
            </a:r>
            <a:endParaRPr lang="zh-TW" altLang="en-US" dirty="0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AF30D63D-76EC-4BC6-AB00-4D5E67F06094}"/>
              </a:ext>
            </a:extLst>
          </p:cNvPr>
          <p:cNvCxnSpPr>
            <a:stCxn id="5" idx="2"/>
            <a:endCxn id="13" idx="1"/>
          </p:cNvCxnSpPr>
          <p:nvPr/>
        </p:nvCxnSpPr>
        <p:spPr>
          <a:xfrm rot="16200000" flipH="1">
            <a:off x="2413625" y="331065"/>
            <a:ext cx="1656241" cy="3491782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D87D4C9-2B27-4339-9420-A8302F568D8F}"/>
              </a:ext>
            </a:extLst>
          </p:cNvPr>
          <p:cNvCxnSpPr>
            <a:stCxn id="5" idx="2"/>
            <a:endCxn id="14" idx="1"/>
          </p:cNvCxnSpPr>
          <p:nvPr/>
        </p:nvCxnSpPr>
        <p:spPr>
          <a:xfrm rot="16200000" flipH="1">
            <a:off x="1986805" y="757885"/>
            <a:ext cx="2509881" cy="3491782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C410771-8DE0-4F30-9BD4-D60F94D6B7E0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1559985" y="1184705"/>
            <a:ext cx="3363521" cy="3491782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C746DF3-29B1-450D-B937-71C6D1A75060}"/>
              </a:ext>
            </a:extLst>
          </p:cNvPr>
          <p:cNvSpPr/>
          <p:nvPr/>
        </p:nvSpPr>
        <p:spPr>
          <a:xfrm>
            <a:off x="7952509" y="3443717"/>
            <a:ext cx="1440000" cy="63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Gnosis Safe Account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6C3E5E16-9EF2-4A07-AD3C-68CCB9408256}"/>
              </a:ext>
            </a:extLst>
          </p:cNvPr>
          <p:cNvCxnSpPr>
            <a:stCxn id="25" idx="2"/>
            <a:endCxn id="16" idx="3"/>
          </p:cNvCxnSpPr>
          <p:nvPr/>
        </p:nvCxnSpPr>
        <p:spPr>
          <a:xfrm rot="5400000">
            <a:off x="6853933" y="3647421"/>
            <a:ext cx="1392280" cy="224487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A551A2-5360-45D2-9CD5-5E25445B1CF6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6427636" y="2905077"/>
            <a:ext cx="1524873" cy="85364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7C086F2-9144-4754-AA8A-89528037783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6427636" y="3758717"/>
            <a:ext cx="152487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C1FD4E3-5A4C-4686-A31B-1E71C64C132F}"/>
              </a:ext>
            </a:extLst>
          </p:cNvPr>
          <p:cNvCxnSpPr>
            <a:stCxn id="15" idx="3"/>
            <a:endCxn id="25" idx="1"/>
          </p:cNvCxnSpPr>
          <p:nvPr/>
        </p:nvCxnSpPr>
        <p:spPr>
          <a:xfrm flipV="1">
            <a:off x="6427636" y="3758717"/>
            <a:ext cx="1524873" cy="85364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8A47076-992A-4681-B9DA-0246A9EA54E2}"/>
              </a:ext>
            </a:extLst>
          </p:cNvPr>
          <p:cNvCxnSpPr>
            <a:stCxn id="4" idx="3"/>
            <a:endCxn id="25" idx="0"/>
          </p:cNvCxnSpPr>
          <p:nvPr/>
        </p:nvCxnSpPr>
        <p:spPr>
          <a:xfrm>
            <a:off x="6427636" y="2051437"/>
            <a:ext cx="2244873" cy="139228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71E2B1D7-C7CF-4BCA-8BFE-8440B7ED95FE}"/>
              </a:ext>
            </a:extLst>
          </p:cNvPr>
          <p:cNvGrpSpPr/>
          <p:nvPr/>
        </p:nvGrpSpPr>
        <p:grpSpPr>
          <a:xfrm>
            <a:off x="3212441" y="1710354"/>
            <a:ext cx="1592295" cy="656083"/>
            <a:chOff x="3212441" y="1710354"/>
            <a:chExt cx="1592295" cy="6560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68809AA-73A7-440B-9AB1-5A868931789C}"/>
                </a:ext>
              </a:extLst>
            </p:cNvPr>
            <p:cNvSpPr txBox="1"/>
            <p:nvPr/>
          </p:nvSpPr>
          <p:spPr>
            <a:xfrm>
              <a:off x="3559587" y="1710354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0.1 ETH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A3919678-90C3-41A2-969C-1D18DE305052}"/>
                </a:ext>
              </a:extLst>
            </p:cNvPr>
            <p:cNvSpPr txBox="1"/>
            <p:nvPr/>
          </p:nvSpPr>
          <p:spPr>
            <a:xfrm>
              <a:off x="3212441" y="1997105"/>
              <a:ext cx="159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1 Squirrels NFT</a:t>
              </a:r>
              <a:endParaRPr lang="zh-TW" altLang="en-US" dirty="0"/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0AFE7C5-4C3C-4E0C-B16E-10A5F250A158}"/>
              </a:ext>
            </a:extLst>
          </p:cNvPr>
          <p:cNvSpPr txBox="1"/>
          <p:nvPr/>
        </p:nvSpPr>
        <p:spPr>
          <a:xfrm>
            <a:off x="3679653" y="249532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 ETH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20CF14-EB60-458F-8150-744905B93C79}"/>
              </a:ext>
            </a:extLst>
          </p:cNvPr>
          <p:cNvSpPr txBox="1"/>
          <p:nvPr/>
        </p:nvSpPr>
        <p:spPr>
          <a:xfrm>
            <a:off x="3679653" y="336623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 ETH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C4C91B3-FF84-4E5C-B864-9620CDDD9262}"/>
              </a:ext>
            </a:extLst>
          </p:cNvPr>
          <p:cNvSpPr txBox="1"/>
          <p:nvPr/>
        </p:nvSpPr>
        <p:spPr>
          <a:xfrm>
            <a:off x="3679653" y="425256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 ETH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80AE4C-39EC-4956-AB58-973B13968A98}"/>
              </a:ext>
            </a:extLst>
          </p:cNvPr>
          <p:cNvSpPr txBox="1"/>
          <p:nvPr/>
        </p:nvSpPr>
        <p:spPr>
          <a:xfrm>
            <a:off x="1024499" y="12391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②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6479748-8620-4E76-8304-FD5EB00CA393}"/>
              </a:ext>
            </a:extLst>
          </p:cNvPr>
          <p:cNvSpPr txBox="1"/>
          <p:nvPr/>
        </p:nvSpPr>
        <p:spPr>
          <a:xfrm>
            <a:off x="2797631" y="12391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③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4E4221A-A80C-4D93-B5D4-6B3A365A0B52}"/>
              </a:ext>
            </a:extLst>
          </p:cNvPr>
          <p:cNvSpPr txBox="1"/>
          <p:nvPr/>
        </p:nvSpPr>
        <p:spPr>
          <a:xfrm>
            <a:off x="4984877" y="13736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①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CE2EEDE-139A-438D-925A-5E8AF126E76B}"/>
              </a:ext>
            </a:extLst>
          </p:cNvPr>
          <p:cNvSpPr txBox="1"/>
          <p:nvPr/>
        </p:nvSpPr>
        <p:spPr>
          <a:xfrm>
            <a:off x="6902205" y="33616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④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A92285D-005C-4B7B-A56D-D3C19472E1AC}"/>
              </a:ext>
            </a:extLst>
          </p:cNvPr>
          <p:cNvSpPr txBox="1"/>
          <p:nvPr/>
        </p:nvSpPr>
        <p:spPr>
          <a:xfrm>
            <a:off x="6616542" y="1632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⑤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ABDC424-C460-4D9D-AEA7-4B6C39CDAE61}"/>
              </a:ext>
            </a:extLst>
          </p:cNvPr>
          <p:cNvSpPr txBox="1"/>
          <p:nvPr/>
        </p:nvSpPr>
        <p:spPr>
          <a:xfrm>
            <a:off x="6694456" y="50943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⑥</a:t>
            </a: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92DC69D-71DB-4E1A-8FBE-9B9A81F74A82}"/>
              </a:ext>
            </a:extLst>
          </p:cNvPr>
          <p:cNvGrpSpPr/>
          <p:nvPr/>
        </p:nvGrpSpPr>
        <p:grpSpPr>
          <a:xfrm>
            <a:off x="10154944" y="2658519"/>
            <a:ext cx="1440000" cy="2154089"/>
            <a:chOff x="10154944" y="2413477"/>
            <a:chExt cx="1440000" cy="215408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5BD2D52-5F07-4572-A88B-8C1F69A6E42C}"/>
                </a:ext>
              </a:extLst>
            </p:cNvPr>
            <p:cNvSpPr/>
            <p:nvPr/>
          </p:nvSpPr>
          <p:spPr>
            <a:xfrm>
              <a:off x="10154944" y="2413477"/>
              <a:ext cx="1440000" cy="63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Compound</a:t>
              </a:r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446F0AC-220A-446D-A8EA-31A4DEDF24EA}"/>
                </a:ext>
              </a:extLst>
            </p:cNvPr>
            <p:cNvSpPr/>
            <p:nvPr/>
          </p:nvSpPr>
          <p:spPr>
            <a:xfrm>
              <a:off x="10154944" y="3937566"/>
              <a:ext cx="1440000" cy="63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Snapshot</a:t>
              </a:r>
              <a:endParaRPr lang="zh-TW" altLang="en-US" dirty="0"/>
            </a:p>
          </p:txBody>
        </p:sp>
      </p:grp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9F5641B-E14B-477C-9004-F71C959BCCDA}"/>
              </a:ext>
            </a:extLst>
          </p:cNvPr>
          <p:cNvCxnSpPr>
            <a:stCxn id="25" idx="3"/>
            <a:endCxn id="44" idx="1"/>
          </p:cNvCxnSpPr>
          <p:nvPr/>
        </p:nvCxnSpPr>
        <p:spPr>
          <a:xfrm flipV="1">
            <a:off x="9392509" y="2973519"/>
            <a:ext cx="762435" cy="7851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FB9B4F5-9C4D-492B-9E54-F970DF403AAE}"/>
              </a:ext>
            </a:extLst>
          </p:cNvPr>
          <p:cNvCxnSpPr>
            <a:stCxn id="25" idx="3"/>
            <a:endCxn id="45" idx="1"/>
          </p:cNvCxnSpPr>
          <p:nvPr/>
        </p:nvCxnSpPr>
        <p:spPr>
          <a:xfrm>
            <a:off x="9392509" y="3758717"/>
            <a:ext cx="762435" cy="73889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53B52E9-4B37-4583-AC33-8926F3D2FC01}"/>
              </a:ext>
            </a:extLst>
          </p:cNvPr>
          <p:cNvSpPr txBox="1"/>
          <p:nvPr/>
        </p:nvSpPr>
        <p:spPr>
          <a:xfrm>
            <a:off x="9500460" y="2962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⑦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2AB7CA5-B292-4AB5-A6BE-3809268B8D9B}"/>
              </a:ext>
            </a:extLst>
          </p:cNvPr>
          <p:cNvSpPr txBox="1"/>
          <p:nvPr/>
        </p:nvSpPr>
        <p:spPr>
          <a:xfrm>
            <a:off x="9500460" y="4128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⑧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1A10FF3-141F-43E8-A7F7-9DE6EF600F2C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16200000" flipH="1">
            <a:off x="3699426" y="763226"/>
            <a:ext cx="802601" cy="1773819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BF7E02EB-3B6F-4058-A316-9816A9366443}"/>
              </a:ext>
            </a:extLst>
          </p:cNvPr>
          <p:cNvGrpSpPr/>
          <p:nvPr/>
        </p:nvGrpSpPr>
        <p:grpSpPr>
          <a:xfrm>
            <a:off x="6644067" y="1710354"/>
            <a:ext cx="1592295" cy="656083"/>
            <a:chOff x="3212441" y="1710354"/>
            <a:chExt cx="1592295" cy="65608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6DD7A6CB-B0AA-4EED-AC5D-F8B3B64F3E92}"/>
                </a:ext>
              </a:extLst>
            </p:cNvPr>
            <p:cNvSpPr txBox="1"/>
            <p:nvPr/>
          </p:nvSpPr>
          <p:spPr>
            <a:xfrm>
              <a:off x="3559587" y="1710354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0.1 ETH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5AEDAD10-3FA2-49B7-8098-83F8C34EC304}"/>
                </a:ext>
              </a:extLst>
            </p:cNvPr>
            <p:cNvSpPr txBox="1"/>
            <p:nvPr/>
          </p:nvSpPr>
          <p:spPr>
            <a:xfrm>
              <a:off x="3212441" y="1997105"/>
              <a:ext cx="159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1 Squirrels NFT</a:t>
              </a:r>
              <a:endParaRPr lang="zh-TW" altLang="en-US" dirty="0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2D4A6FE-CD11-424A-B891-39487A3A4A08}"/>
              </a:ext>
            </a:extLst>
          </p:cNvPr>
          <p:cNvGrpSpPr/>
          <p:nvPr/>
        </p:nvGrpSpPr>
        <p:grpSpPr>
          <a:xfrm>
            <a:off x="6644067" y="5130647"/>
            <a:ext cx="1592295" cy="656083"/>
            <a:chOff x="3212441" y="1710354"/>
            <a:chExt cx="1592295" cy="656083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61C79D2F-3B36-4AF6-90F0-9C15386372B7}"/>
                </a:ext>
              </a:extLst>
            </p:cNvPr>
            <p:cNvSpPr txBox="1"/>
            <p:nvPr/>
          </p:nvSpPr>
          <p:spPr>
            <a:xfrm>
              <a:off x="3559587" y="1710354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0.1 ETH</a:t>
              </a:r>
              <a:endParaRPr lang="zh-TW" altLang="en-US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1018D7B-5690-4B1E-86F7-30F8EB39A39D}"/>
                </a:ext>
              </a:extLst>
            </p:cNvPr>
            <p:cNvSpPr txBox="1"/>
            <p:nvPr/>
          </p:nvSpPr>
          <p:spPr>
            <a:xfrm>
              <a:off x="3212441" y="1997105"/>
              <a:ext cx="159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1 Squirrels NFT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448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E554D44E-56C9-4A91-9B16-DAE783218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98" y="2692400"/>
            <a:ext cx="6755759" cy="6858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3A0BB17-D011-43D6-8A96-1F3E4C011083}"/>
              </a:ext>
            </a:extLst>
          </p:cNvPr>
          <p:cNvSpPr/>
          <p:nvPr/>
        </p:nvSpPr>
        <p:spPr>
          <a:xfrm>
            <a:off x="3268189" y="8384980"/>
            <a:ext cx="1546966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14CD96-1686-4011-8F6D-4BB2DC275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5575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9D69F69-1D84-46A4-BACD-B5B587BBDC2D}"/>
              </a:ext>
            </a:extLst>
          </p:cNvPr>
          <p:cNvSpPr/>
          <p:nvPr/>
        </p:nvSpPr>
        <p:spPr>
          <a:xfrm>
            <a:off x="2542114" y="4320980"/>
            <a:ext cx="153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726FF5-BAE9-4A2E-B84E-54D4DDED8B2B}"/>
              </a:ext>
            </a:extLst>
          </p:cNvPr>
          <p:cNvSpPr/>
          <p:nvPr/>
        </p:nvSpPr>
        <p:spPr>
          <a:xfrm>
            <a:off x="4510614" y="256980"/>
            <a:ext cx="45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B8E0199-C4F3-40DD-AFF9-25B206D7EC3A}"/>
              </a:ext>
            </a:extLst>
          </p:cNvPr>
          <p:cNvCxnSpPr>
            <a:cxnSpLocks/>
          </p:cNvCxnSpPr>
          <p:nvPr/>
        </p:nvCxnSpPr>
        <p:spPr>
          <a:xfrm flipH="1">
            <a:off x="3227914" y="850900"/>
            <a:ext cx="1282700" cy="328930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D48F31E-8E94-4CF5-83F8-0D270DACD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941" y="800100"/>
            <a:ext cx="6755759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443C84A-2E48-4E1B-9566-50C9927E3E9D}"/>
              </a:ext>
            </a:extLst>
          </p:cNvPr>
          <p:cNvSpPr/>
          <p:nvPr/>
        </p:nvSpPr>
        <p:spPr>
          <a:xfrm>
            <a:off x="8853602" y="4511480"/>
            <a:ext cx="180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31A6B56-1368-4DBE-A4E3-635963DCA3FB}"/>
              </a:ext>
            </a:extLst>
          </p:cNvPr>
          <p:cNvCxnSpPr>
            <a:cxnSpLocks/>
          </p:cNvCxnSpPr>
          <p:nvPr/>
        </p:nvCxnSpPr>
        <p:spPr>
          <a:xfrm>
            <a:off x="4248441" y="4545980"/>
            <a:ext cx="4347743" cy="1905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A2C3728-EDF3-4A4E-BE78-A88A9D5426EA}"/>
              </a:ext>
            </a:extLst>
          </p:cNvPr>
          <p:cNvCxnSpPr>
            <a:cxnSpLocks/>
          </p:cNvCxnSpPr>
          <p:nvPr/>
        </p:nvCxnSpPr>
        <p:spPr>
          <a:xfrm flipH="1">
            <a:off x="4021548" y="5176759"/>
            <a:ext cx="5732054" cy="306735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3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AFB266-57CC-4A48-BC76-C1EE166C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0" y="0"/>
            <a:ext cx="675575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30221A-EDB2-488F-96BA-26D856FE8E84}"/>
              </a:ext>
            </a:extLst>
          </p:cNvPr>
          <p:cNvSpPr/>
          <p:nvPr/>
        </p:nvSpPr>
        <p:spPr>
          <a:xfrm>
            <a:off x="680335" y="2195544"/>
            <a:ext cx="288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E5CDC1-53AC-47AC-8053-7C91F98AA3B8}"/>
              </a:ext>
            </a:extLst>
          </p:cNvPr>
          <p:cNvSpPr/>
          <p:nvPr/>
        </p:nvSpPr>
        <p:spPr>
          <a:xfrm>
            <a:off x="680335" y="2979000"/>
            <a:ext cx="288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51F604-98EC-4740-9383-8B1B6646EAE3}"/>
              </a:ext>
            </a:extLst>
          </p:cNvPr>
          <p:cNvSpPr/>
          <p:nvPr/>
        </p:nvSpPr>
        <p:spPr>
          <a:xfrm>
            <a:off x="680335" y="3537456"/>
            <a:ext cx="306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9ED426-B10C-4A3A-8EDD-3A5A93EF107D}"/>
              </a:ext>
            </a:extLst>
          </p:cNvPr>
          <p:cNvSpPr/>
          <p:nvPr/>
        </p:nvSpPr>
        <p:spPr>
          <a:xfrm>
            <a:off x="680335" y="4120968"/>
            <a:ext cx="144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D607FB-2A10-442E-A78A-7AD96BA4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0"/>
            <a:ext cx="6755759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2193596-9632-4189-9416-FF79BFD7B392}"/>
              </a:ext>
            </a:extLst>
          </p:cNvPr>
          <p:cNvSpPr/>
          <p:nvPr/>
        </p:nvSpPr>
        <p:spPr>
          <a:xfrm>
            <a:off x="3740333" y="5556068"/>
            <a:ext cx="225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310080F-E545-4D4D-A5FA-C569313B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333" y="0"/>
            <a:ext cx="6755759" cy="6858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BC8CF3D-D01D-43E7-995B-8CBF2C6B1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0"/>
            <a:ext cx="6755759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A4E4426-C6FE-4520-80AB-1FAC3F7E4290}"/>
              </a:ext>
            </a:extLst>
          </p:cNvPr>
          <p:cNvSpPr/>
          <p:nvPr/>
        </p:nvSpPr>
        <p:spPr>
          <a:xfrm>
            <a:off x="6539797" y="3299756"/>
            <a:ext cx="2790000" cy="9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AE7BEE-9336-4B05-A259-06885EBAE8D9}"/>
              </a:ext>
            </a:extLst>
          </p:cNvPr>
          <p:cNvSpPr/>
          <p:nvPr/>
        </p:nvSpPr>
        <p:spPr>
          <a:xfrm>
            <a:off x="7918633" y="4269768"/>
            <a:ext cx="1440000" cy="41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EFE0BE2-BFEF-429A-B162-4D472A9CE850}"/>
              </a:ext>
            </a:extLst>
          </p:cNvPr>
          <p:cNvCxnSpPr>
            <a:cxnSpLocks/>
          </p:cNvCxnSpPr>
          <p:nvPr/>
        </p:nvCxnSpPr>
        <p:spPr>
          <a:xfrm>
            <a:off x="1386463" y="4673772"/>
            <a:ext cx="2207637" cy="106662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2E39412-71D6-4944-B30B-68D3BFB52D24}"/>
              </a:ext>
            </a:extLst>
          </p:cNvPr>
          <p:cNvCxnSpPr>
            <a:cxnSpLocks/>
          </p:cNvCxnSpPr>
          <p:nvPr/>
        </p:nvCxnSpPr>
        <p:spPr>
          <a:xfrm flipV="1">
            <a:off x="4865333" y="3749756"/>
            <a:ext cx="1536395" cy="172358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9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F30E32C-4D72-41DB-BF6C-2FE99075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592" y="0"/>
            <a:ext cx="6755759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9EAF9C7-0FB2-44EC-B2EE-BC8DEA27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55759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DE6A1F-A223-499B-8980-48681D25703E}"/>
              </a:ext>
            </a:extLst>
          </p:cNvPr>
          <p:cNvSpPr/>
          <p:nvPr/>
        </p:nvSpPr>
        <p:spPr>
          <a:xfrm>
            <a:off x="410801" y="5367935"/>
            <a:ext cx="144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68F48D-1BF0-452A-B869-4A21D146BBBA}"/>
              </a:ext>
            </a:extLst>
          </p:cNvPr>
          <p:cNvSpPr/>
          <p:nvPr/>
        </p:nvSpPr>
        <p:spPr>
          <a:xfrm>
            <a:off x="410801" y="3833577"/>
            <a:ext cx="4500000" cy="13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7112FCB-F3F0-42DD-BE92-E60832C0A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132" y="0"/>
            <a:ext cx="6755759" cy="6858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F2DCA76-94ED-499A-8D6C-34B1E68D1650}"/>
              </a:ext>
            </a:extLst>
          </p:cNvPr>
          <p:cNvSpPr/>
          <p:nvPr/>
        </p:nvSpPr>
        <p:spPr>
          <a:xfrm>
            <a:off x="5615647" y="5335495"/>
            <a:ext cx="1652514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3310A38-FA70-495F-B2A9-273EAF49D751}"/>
              </a:ext>
            </a:extLst>
          </p:cNvPr>
          <p:cNvCxnSpPr>
            <a:cxnSpLocks/>
          </p:cNvCxnSpPr>
          <p:nvPr/>
        </p:nvCxnSpPr>
        <p:spPr>
          <a:xfrm>
            <a:off x="2061028" y="5560495"/>
            <a:ext cx="3418481" cy="324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3C030B9-18E6-487B-8991-2AF1FB623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497" y="0"/>
            <a:ext cx="6755759" cy="6858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8D29008-45DC-471B-BA1E-F7C206855CBE}"/>
              </a:ext>
            </a:extLst>
          </p:cNvPr>
          <p:cNvSpPr/>
          <p:nvPr/>
        </p:nvSpPr>
        <p:spPr>
          <a:xfrm>
            <a:off x="8188363" y="1169895"/>
            <a:ext cx="5400000" cy="52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6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E561D13-1B43-4002-A70F-672BE6B31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55759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732AD1-3BCD-4071-9E05-78B1B823F6A2}"/>
              </a:ext>
            </a:extLst>
          </p:cNvPr>
          <p:cNvSpPr/>
          <p:nvPr/>
        </p:nvSpPr>
        <p:spPr>
          <a:xfrm>
            <a:off x="5557137" y="706923"/>
            <a:ext cx="54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797AE48-9D8B-44AC-8AC7-E9F0735D1B51}"/>
              </a:ext>
            </a:extLst>
          </p:cNvPr>
          <p:cNvCxnSpPr>
            <a:cxnSpLocks/>
          </p:cNvCxnSpPr>
          <p:nvPr/>
        </p:nvCxnSpPr>
        <p:spPr>
          <a:xfrm flipH="1">
            <a:off x="4165600" y="1356869"/>
            <a:ext cx="1450846" cy="264907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E3677C9-146A-43C7-8C6B-C22A3BCA42ED}"/>
              </a:ext>
            </a:extLst>
          </p:cNvPr>
          <p:cNvSpPr/>
          <p:nvPr/>
        </p:nvSpPr>
        <p:spPr>
          <a:xfrm>
            <a:off x="3539652" y="4146808"/>
            <a:ext cx="90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FD90EB-5A0B-48E1-B50A-41D44F80F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66" y="-665928"/>
            <a:ext cx="6755759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58E244D-15BD-4A3C-8711-7745161D13CA}"/>
              </a:ext>
            </a:extLst>
          </p:cNvPr>
          <p:cNvSpPr/>
          <p:nvPr/>
        </p:nvSpPr>
        <p:spPr>
          <a:xfrm>
            <a:off x="7015459" y="1548072"/>
            <a:ext cx="72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40D37C-703B-4413-B04B-A7E716595C80}"/>
              </a:ext>
            </a:extLst>
          </p:cNvPr>
          <p:cNvSpPr/>
          <p:nvPr/>
        </p:nvSpPr>
        <p:spPr>
          <a:xfrm>
            <a:off x="12897694" y="40993"/>
            <a:ext cx="360000" cy="20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644E545-CB82-47E9-A3F9-DCAFC014A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66" y="2255072"/>
            <a:ext cx="6755759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4D26BCB-282E-4E17-BF19-08E65073645C}"/>
              </a:ext>
            </a:extLst>
          </p:cNvPr>
          <p:cNvSpPr/>
          <p:nvPr/>
        </p:nvSpPr>
        <p:spPr>
          <a:xfrm>
            <a:off x="12897694" y="4649072"/>
            <a:ext cx="360000" cy="20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6732A1E-DECA-4449-AAF8-307B6BA6EEDA}"/>
              </a:ext>
            </a:extLst>
          </p:cNvPr>
          <p:cNvCxnSpPr>
            <a:cxnSpLocks/>
          </p:cNvCxnSpPr>
          <p:nvPr/>
        </p:nvCxnSpPr>
        <p:spPr>
          <a:xfrm>
            <a:off x="13077694" y="2323054"/>
            <a:ext cx="0" cy="218193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64F6D15-059C-44A1-A9A8-F89FF5C089A2}"/>
              </a:ext>
            </a:extLst>
          </p:cNvPr>
          <p:cNvCxnSpPr>
            <a:cxnSpLocks/>
          </p:cNvCxnSpPr>
          <p:nvPr/>
        </p:nvCxnSpPr>
        <p:spPr>
          <a:xfrm flipV="1">
            <a:off x="4651997" y="2034212"/>
            <a:ext cx="2265693" cy="231873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E58B6C8-5E30-4093-90C4-A02B9128D741}"/>
              </a:ext>
            </a:extLst>
          </p:cNvPr>
          <p:cNvSpPr/>
          <p:nvPr/>
        </p:nvSpPr>
        <p:spPr>
          <a:xfrm>
            <a:off x="8615611" y="6192072"/>
            <a:ext cx="2705532" cy="876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C078A7B-4984-4AA5-A37E-A6D237F6BD79}"/>
              </a:ext>
            </a:extLst>
          </p:cNvPr>
          <p:cNvCxnSpPr>
            <a:cxnSpLocks/>
          </p:cNvCxnSpPr>
          <p:nvPr/>
        </p:nvCxnSpPr>
        <p:spPr>
          <a:xfrm>
            <a:off x="7543479" y="2110993"/>
            <a:ext cx="1019286" cy="398617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5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587915E-9A32-4433-80A8-AB20EF78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20" y="0"/>
            <a:ext cx="675575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4A34ADF-5CA8-4984-8C72-AF8BBCF54888}"/>
              </a:ext>
            </a:extLst>
          </p:cNvPr>
          <p:cNvSpPr/>
          <p:nvPr/>
        </p:nvSpPr>
        <p:spPr>
          <a:xfrm>
            <a:off x="5712842" y="674492"/>
            <a:ext cx="144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5BA547A-A32C-4FC5-88E3-BA2D2C9B9598}"/>
              </a:ext>
            </a:extLst>
          </p:cNvPr>
          <p:cNvCxnSpPr>
            <a:cxnSpLocks/>
          </p:cNvCxnSpPr>
          <p:nvPr/>
        </p:nvCxnSpPr>
        <p:spPr>
          <a:xfrm>
            <a:off x="6510360" y="1349098"/>
            <a:ext cx="0" cy="116187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9BB0D6F-CC0E-4280-B7AB-BDC7441CB0DF}"/>
              </a:ext>
            </a:extLst>
          </p:cNvPr>
          <p:cNvSpPr/>
          <p:nvPr/>
        </p:nvSpPr>
        <p:spPr>
          <a:xfrm>
            <a:off x="5109581" y="2822793"/>
            <a:ext cx="252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4847FF-6050-4D07-8529-95F08C34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04" y="295275"/>
            <a:ext cx="3952875" cy="626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3AA7D96-4548-47A7-AF14-B3A410AF8247}"/>
              </a:ext>
            </a:extLst>
          </p:cNvPr>
          <p:cNvSpPr/>
          <p:nvPr/>
        </p:nvSpPr>
        <p:spPr>
          <a:xfrm>
            <a:off x="9495552" y="572894"/>
            <a:ext cx="162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9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36F96E34-E7FA-46B3-BA59-F5569ACC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20" y="0"/>
            <a:ext cx="6755759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B48B631-49E3-4673-B99F-703F99A3C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045" y="0"/>
            <a:ext cx="6755759" cy="6858000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C4BB2A8-FA73-4C88-81B6-18098E82756B}"/>
              </a:ext>
            </a:extLst>
          </p:cNvPr>
          <p:cNvCxnSpPr>
            <a:cxnSpLocks/>
          </p:cNvCxnSpPr>
          <p:nvPr/>
        </p:nvCxnSpPr>
        <p:spPr>
          <a:xfrm>
            <a:off x="4884760" y="702553"/>
            <a:ext cx="1525565" cy="294552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019AE91-D5B4-4782-9C37-C33E51B3712A}"/>
              </a:ext>
            </a:extLst>
          </p:cNvPr>
          <p:cNvSpPr/>
          <p:nvPr/>
        </p:nvSpPr>
        <p:spPr>
          <a:xfrm>
            <a:off x="4130526" y="3774715"/>
            <a:ext cx="477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906266-A9D8-4BBA-A975-E3EEB18EE78B}"/>
              </a:ext>
            </a:extLst>
          </p:cNvPr>
          <p:cNvSpPr/>
          <p:nvPr/>
        </p:nvSpPr>
        <p:spPr>
          <a:xfrm>
            <a:off x="3849580" y="338212"/>
            <a:ext cx="189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66EE82-BC8E-475E-B48C-2C9FEA13D2B0}"/>
              </a:ext>
            </a:extLst>
          </p:cNvPr>
          <p:cNvSpPr/>
          <p:nvPr/>
        </p:nvSpPr>
        <p:spPr>
          <a:xfrm>
            <a:off x="4130526" y="5803540"/>
            <a:ext cx="477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DFFA07A-81CB-4D71-9B91-5EF37F8649EE}"/>
              </a:ext>
            </a:extLst>
          </p:cNvPr>
          <p:cNvCxnSpPr>
            <a:cxnSpLocks/>
          </p:cNvCxnSpPr>
          <p:nvPr/>
        </p:nvCxnSpPr>
        <p:spPr>
          <a:xfrm>
            <a:off x="6410325" y="4350628"/>
            <a:ext cx="0" cy="138184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8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49</Words>
  <Application>Microsoft Office PowerPoint</Application>
  <PresentationFormat>寬螢幕</PresentationFormat>
  <Paragraphs>29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陳敬翔</dc:creator>
  <cp:lastModifiedBy>陳敬翔</cp:lastModifiedBy>
  <cp:revision>9</cp:revision>
  <dcterms:created xsi:type="dcterms:W3CDTF">2022-01-18T02:53:58Z</dcterms:created>
  <dcterms:modified xsi:type="dcterms:W3CDTF">2022-01-18T10:10:21Z</dcterms:modified>
</cp:coreProperties>
</file>