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412-6A82-42A0-8F8C-6DC5C50C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8268C-C76C-474B-AB54-F894D29F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0FA4F-E897-491C-864D-0929318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CF831-A9CA-43D5-8B68-92B5CB4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C8E4F-00DC-413C-A518-A67CF63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6A075-6572-4963-A841-7F8150A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B9DE9-7119-480D-A664-016E3E4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A8B21-AD32-485A-9ECF-43A5B97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459D0-FAE0-4A02-AA93-D69295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B992-EFFB-4DCF-BD35-B1A4D215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897AA-CDC6-4CF4-8E18-5E481DCE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DF8AD-1284-4905-8817-8D309408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7FFF4-05A0-431F-9F14-79B1C2E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4F449-D882-4C7A-8410-13E0AB5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66E2-37B9-4122-929B-C0ED1F7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795-62E0-436C-8821-56E4B7D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89EAB-81A1-40B4-BA7B-1904323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B2098-DE81-44B5-BEE1-3B9559B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C9C4-445F-4187-B98A-A807C9B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557D-69D4-4845-B1D4-6368D2C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759A-564B-46D7-BDD3-8CD4EBC3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F0DF3-3670-43CE-87C8-2B32DD67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8FEF7-9219-4CB0-9AC0-C1ED107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C5F20-F1F1-4976-BF51-EDECC8D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E55D5-46B8-4674-83D1-32962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D38D9-0501-41CE-AD9A-91D84E1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E7DEC-594F-4296-AC2D-04D206A6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3AFD8-8831-4604-B919-8397C90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3FC04-E2CC-40B5-BBB8-C87D0B5B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E154D-0C35-4949-B430-2416F1F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230CE-1B5F-4AC5-B641-8030154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3F38-51BC-4179-AF91-99347E9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B9026-8A8B-4122-9E3E-376E668E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5C2F2-FEEC-43E8-9408-50AC4E8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5637E-A3DC-4EC6-93BA-2C38F823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D9ABC-ACB2-4597-87D1-2AD3D2B7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6A49A-D1F3-42CC-89C0-372EB73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C22F8-C6AA-4F17-A0AA-5B9D950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74A1B-15EA-4A20-B8FD-E193FC8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9380-5D74-4C1E-8FD5-BCF7BCBD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B74B4-491B-4C9D-8525-24D000F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12A58-FC61-4BCC-8ED5-EBF657E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B273-2AC9-4AEF-BD62-373D7B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060B8-32A8-4181-A235-285BC4A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76EED9-70A4-4D80-AAB3-AD74F04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0628E-D5F4-4562-8EE2-445D59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FE3E9-D234-4F64-9287-E7DF49D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BF836-1A8A-4524-AF41-3FC7B74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3F24B-1783-467F-BC72-FAB86B46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6E7E2-611E-412B-AFBE-8232872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5C525-E13A-4AF2-A032-112878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479CA-8A14-4B5D-A5E0-3CB676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E4381-3440-421F-A71B-B7EDC1F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CF159-CDC9-4B84-A6B9-2C35F3D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CF466C-50DE-4777-8230-D836C939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52EE41-6021-4CC7-AB5C-8A9763E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931F1-89F1-4223-B5AB-BF6D2B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7D3CA-8538-4645-9C5F-E3C1C15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B9E13-97B8-4D9C-803F-06262EE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8AA76-76B0-40E1-9A60-17F8B3C9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333A7-9EF4-4B4B-A803-5ACCB9C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64BA-08E2-409D-AB7D-213C7ADD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6C34-223D-4BE7-9151-C52CCF1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131799" y="2195695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6B4B6D7-FE2D-443F-B76C-612F44C70EBF}"/>
              </a:ext>
            </a:extLst>
          </p:cNvPr>
          <p:cNvGrpSpPr/>
          <p:nvPr/>
        </p:nvGrpSpPr>
        <p:grpSpPr>
          <a:xfrm>
            <a:off x="3889298" y="2653845"/>
            <a:ext cx="4320000" cy="2160000"/>
            <a:chOff x="3664526" y="1284259"/>
            <a:chExt cx="4320000" cy="216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258BF0-B2DE-4D0A-8305-E924B45FCB13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F29B9E0D-ABCB-46B5-88BE-CAFC248E56CB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5" name="書卷: 垂直 44">
              <a:extLst>
                <a:ext uri="{FF2B5EF4-FFF2-40B4-BE49-F238E27FC236}">
                  <a16:creationId xmlns:a16="http://schemas.microsoft.com/office/drawing/2014/main" id="{26E5A3F8-5F3C-448E-9AC6-F10CE64A7826}"/>
                </a:ext>
              </a:extLst>
            </p:cNvPr>
            <p:cNvSpPr/>
            <p:nvPr/>
          </p:nvSpPr>
          <p:spPr>
            <a:xfrm>
              <a:off x="6974691" y="1402293"/>
              <a:ext cx="900000" cy="900000"/>
            </a:xfrm>
            <a:prstGeom prst="verticalScroll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10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ISO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EB97ECE2-9475-47EA-BDD4-1351CFF4B431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5579289" y="1762293"/>
              <a:ext cx="1507902" cy="9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933548" y="1395484"/>
            <a:ext cx="578167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A2F17A-D365-4A0A-AF17-2B83A5062F10}"/>
              </a:ext>
            </a:extLst>
          </p:cNvPr>
          <p:cNvGrpSpPr/>
          <p:nvPr/>
        </p:nvGrpSpPr>
        <p:grpSpPr>
          <a:xfrm>
            <a:off x="1322508" y="1794721"/>
            <a:ext cx="2160000" cy="3418903"/>
            <a:chOff x="2029874" y="1794721"/>
            <a:chExt cx="2160000" cy="341890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F689420-08B4-451B-9876-B465F1D5EE64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12632BB9-B8F1-49B0-9E56-F9234DDAE100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2959557"/>
              <a:chOff x="2029874" y="2254067"/>
              <a:chExt cx="2160000" cy="2959557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17A59F9-3F6D-416F-8D62-B633780716E9}"/>
                  </a:ext>
                </a:extLst>
              </p:cNvPr>
              <p:cNvGrpSpPr/>
              <p:nvPr/>
            </p:nvGrpSpPr>
            <p:grpSpPr>
              <a:xfrm>
                <a:off x="2029874" y="2254067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56B91D6-2C28-42F0-9F77-9DE330018BB9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EB7A39E-2841-49E2-B739-ECFF85235BA7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98644AF-7DA9-403C-8233-37A213BAE2DA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283A1F50-1B0C-4413-B173-40F3490265D1}"/>
                  </a:ext>
                </a:extLst>
              </p:cNvPr>
              <p:cNvSpPr/>
              <p:nvPr/>
            </p:nvSpPr>
            <p:spPr>
              <a:xfrm>
                <a:off x="2947084" y="3599629"/>
                <a:ext cx="325581" cy="268432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3647B281-D54E-454F-8A6C-18AF54685A75}"/>
                  </a:ext>
                </a:extLst>
              </p:cNvPr>
              <p:cNvGrpSpPr/>
              <p:nvPr/>
            </p:nvGrpSpPr>
            <p:grpSpPr>
              <a:xfrm>
                <a:off x="2029874" y="4133624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A9B1F45-FAED-4CD5-A44E-DA5563761E7E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A20E920-3F25-4C70-AE78-9A249F9A282C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8930356-0188-4826-91E3-723755877784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5D1C18-792D-46C2-92DD-70A87FB17E34}"/>
              </a:ext>
            </a:extLst>
          </p:cNvPr>
          <p:cNvCxnSpPr>
            <a:stCxn id="43" idx="1"/>
            <a:endCxn id="58" idx="3"/>
          </p:cNvCxnSpPr>
          <p:nvPr/>
        </p:nvCxnSpPr>
        <p:spPr>
          <a:xfrm flipH="1" flipV="1">
            <a:off x="3122508" y="2457759"/>
            <a:ext cx="766790" cy="1276086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3288FD-A7DD-4091-80A8-62E9B7044E3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>
          <a:xfrm flipH="1">
            <a:off x="3122508" y="3733845"/>
            <a:ext cx="766790" cy="8971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8C967B-5B28-44AF-8238-1B13F8075697}"/>
              </a:ext>
            </a:extLst>
          </p:cNvPr>
          <p:cNvCxnSpPr>
            <a:cxnSpLocks/>
            <a:stCxn id="44" idx="2"/>
            <a:endCxn id="59" idx="3"/>
          </p:cNvCxnSpPr>
          <p:nvPr/>
        </p:nvCxnSpPr>
        <p:spPr>
          <a:xfrm flipH="1" flipV="1">
            <a:off x="3122508" y="2751450"/>
            <a:ext cx="1241553" cy="56042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2FF56B3-A29A-4F6F-8969-21CFEB01C339}"/>
              </a:ext>
            </a:extLst>
          </p:cNvPr>
          <p:cNvCxnSpPr>
            <a:cxnSpLocks/>
            <a:stCxn id="44" idx="2"/>
            <a:endCxn id="55" idx="3"/>
          </p:cNvCxnSpPr>
          <p:nvPr/>
        </p:nvCxnSpPr>
        <p:spPr>
          <a:xfrm flipH="1">
            <a:off x="3122508" y="3311879"/>
            <a:ext cx="1241553" cy="102543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979AE57-6FE2-4462-888F-2CD7CDFC7D64}"/>
              </a:ext>
            </a:extLst>
          </p:cNvPr>
          <p:cNvCxnSpPr>
            <a:cxnSpLocks/>
            <a:stCxn id="44" idx="4"/>
            <a:endCxn id="39" idx="2"/>
          </p:cNvCxnSpPr>
          <p:nvPr/>
        </p:nvCxnSpPr>
        <p:spPr>
          <a:xfrm>
            <a:off x="5624061" y="3311879"/>
            <a:ext cx="3857052" cy="91174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DFE7A-FA87-49B9-8331-9F120AA12CFD}"/>
              </a:ext>
            </a:extLst>
          </p:cNvPr>
          <p:cNvSpPr txBox="1"/>
          <p:nvPr/>
        </p:nvSpPr>
        <p:spPr>
          <a:xfrm>
            <a:off x="6093834" y="3430365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6A25D4-1C70-47BE-9C27-4386D90E93CC}"/>
              </a:ext>
            </a:extLst>
          </p:cNvPr>
          <p:cNvSpPr txBox="1"/>
          <p:nvPr/>
        </p:nvSpPr>
        <p:spPr>
          <a:xfrm>
            <a:off x="5930009" y="283703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Installation</a:t>
            </a:r>
            <a:endParaRPr lang="zh-TW" altLang="en-US" b="1" dirty="0">
              <a:solidFill>
                <a:schemeClr val="accent6"/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1719024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ECB4EF5-7B20-4AF5-AAFD-FF81F555961D}"/>
              </a:ext>
            </a:extLst>
          </p:cNvPr>
          <p:cNvSpPr/>
          <p:nvPr/>
        </p:nvSpPr>
        <p:spPr>
          <a:xfrm>
            <a:off x="5258663" y="3240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72E9975-D04E-4044-B6A0-49361B01D12E}"/>
              </a:ext>
            </a:extLst>
          </p:cNvPr>
          <p:cNvSpPr/>
          <p:nvPr/>
        </p:nvSpPr>
        <p:spPr>
          <a:xfrm>
            <a:off x="1525048" y="2653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63F6560-B59E-4F4A-9963-C2079B3CDE92}"/>
              </a:ext>
            </a:extLst>
          </p:cNvPr>
          <p:cNvSpPr/>
          <p:nvPr/>
        </p:nvSpPr>
        <p:spPr>
          <a:xfrm>
            <a:off x="1525048" y="42562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ABE61AB-EAED-47C2-AB68-80BD8ECA1CC8}"/>
              </a:ext>
            </a:extLst>
          </p:cNvPr>
          <p:cNvSpPr/>
          <p:nvPr/>
        </p:nvSpPr>
        <p:spPr>
          <a:xfrm>
            <a:off x="8900043" y="40231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890E6FF-7C8B-4BEE-864E-DCD8FC551165}"/>
              </a:ext>
            </a:extLst>
          </p:cNvPr>
          <p:cNvSpPr/>
          <p:nvPr/>
        </p:nvSpPr>
        <p:spPr>
          <a:xfrm>
            <a:off x="7084630" y="31230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C821C89-211C-4A5E-903B-7453A6A2CB74}"/>
              </a:ext>
            </a:extLst>
          </p:cNvPr>
          <p:cNvSpPr/>
          <p:nvPr/>
        </p:nvSpPr>
        <p:spPr>
          <a:xfrm>
            <a:off x="6049298" y="45716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231715" y="1875992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768439" y="330200"/>
            <a:ext cx="743276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1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653739"/>
            <a:ext cx="756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Command-Line Control Center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920711B-D094-4517-AC77-D1DD36ED1971}"/>
              </a:ext>
            </a:extLst>
          </p:cNvPr>
          <p:cNvSpPr txBox="1"/>
          <p:nvPr/>
        </p:nvSpPr>
        <p:spPr>
          <a:xfrm>
            <a:off x="4312505" y="1919669"/>
            <a:ext cx="470766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SSH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5C5C0C7-FAC1-4759-81DD-D7C65E973019}"/>
              </a:ext>
            </a:extLst>
          </p:cNvPr>
          <p:cNvGrpSpPr/>
          <p:nvPr/>
        </p:nvGrpSpPr>
        <p:grpSpPr>
          <a:xfrm>
            <a:off x="3889298" y="3527840"/>
            <a:ext cx="4320000" cy="2160000"/>
            <a:chOff x="3664526" y="1284259"/>
            <a:chExt cx="4320000" cy="2160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7E7D1-C90A-4AA0-8A9B-9AFD9B07F23F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AD676429-9348-4016-A69A-572AC1EC9128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B1595F97-03B2-4463-B2B3-41CE9B7AF618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A2A2643-E8D8-4B07-B3EA-48F2B68BCD72}"/>
              </a:ext>
            </a:extLst>
          </p:cNvPr>
          <p:cNvSpPr txBox="1"/>
          <p:nvPr/>
        </p:nvSpPr>
        <p:spPr>
          <a:xfrm>
            <a:off x="7744098" y="2269479"/>
            <a:ext cx="762512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2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97A028-DD0C-472B-B30B-0585281E0137}"/>
              </a:ext>
            </a:extLst>
          </p:cNvPr>
          <p:cNvGrpSpPr/>
          <p:nvPr/>
        </p:nvGrpSpPr>
        <p:grpSpPr>
          <a:xfrm>
            <a:off x="1322508" y="2668716"/>
            <a:ext cx="2160000" cy="1539346"/>
            <a:chOff x="2029874" y="1794721"/>
            <a:chExt cx="2160000" cy="1539346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F23B0E0C-DB6C-4DA5-A8E8-9B3F33D78151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5E52A92-2552-44D2-9E3A-C23997BB37C1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1080000"/>
              <a:chOff x="810492" y="1284259"/>
              <a:chExt cx="2160000" cy="108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2FE8650-2C94-47FF-B559-C7D9EA9B33DA}"/>
                  </a:ext>
                </a:extLst>
              </p:cNvPr>
              <p:cNvSpPr/>
              <p:nvPr/>
            </p:nvSpPr>
            <p:spPr>
              <a:xfrm>
                <a:off x="810492" y="1284259"/>
                <a:ext cx="2160000" cy="1080000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2C02EF5-2B7D-4DF7-9F28-2C48C52A121F}"/>
                  </a:ext>
                </a:extLst>
              </p:cNvPr>
              <p:cNvSpPr/>
              <p:nvPr/>
            </p:nvSpPr>
            <p:spPr>
              <a:xfrm>
                <a:off x="1170492" y="1397951"/>
                <a:ext cx="1440000" cy="18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F4CE919-4EA4-4B2D-B664-A17BF56C9C55}"/>
                  </a:ext>
                </a:extLst>
              </p:cNvPr>
              <p:cNvSpPr/>
              <p:nvPr/>
            </p:nvSpPr>
            <p:spPr>
              <a:xfrm>
                <a:off x="1170492" y="1691642"/>
                <a:ext cx="1440000" cy="180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Matrix</a:t>
                </a:r>
                <a:endParaRPr lang="zh-TW" altLang="en-US" sz="1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C1A6DE3-0DB4-491B-BF84-7A4A3498B5EF}"/>
              </a:ext>
            </a:extLst>
          </p:cNvPr>
          <p:cNvCxnSpPr>
            <a:cxnSpLocks/>
            <a:stCxn id="101" idx="1"/>
            <a:endCxn id="118" idx="3"/>
          </p:cNvCxnSpPr>
          <p:nvPr/>
        </p:nvCxnSpPr>
        <p:spPr>
          <a:xfrm flipH="1" flipV="1">
            <a:off x="3122508" y="3625445"/>
            <a:ext cx="766790" cy="98239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63039FF-36AA-41B7-8828-64A9DBC2CDD1}"/>
              </a:ext>
            </a:extLst>
          </p:cNvPr>
          <p:cNvCxnSpPr>
            <a:cxnSpLocks/>
            <a:stCxn id="102" idx="2"/>
            <a:endCxn id="117" idx="3"/>
          </p:cNvCxnSpPr>
          <p:nvPr/>
        </p:nvCxnSpPr>
        <p:spPr>
          <a:xfrm flipH="1" flipV="1">
            <a:off x="3122508" y="3331754"/>
            <a:ext cx="1241553" cy="85412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826FBA-9B38-44FA-8181-FABFBBAED4A1}"/>
              </a:ext>
            </a:extLst>
          </p:cNvPr>
          <p:cNvSpPr txBox="1"/>
          <p:nvPr/>
        </p:nvSpPr>
        <p:spPr>
          <a:xfrm>
            <a:off x="6826881" y="427120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01E3AC-CC7D-44DF-96C7-1C5B0E012A2D}"/>
              </a:ext>
            </a:extLst>
          </p:cNvPr>
          <p:cNvSpPr/>
          <p:nvPr/>
        </p:nvSpPr>
        <p:spPr>
          <a:xfrm>
            <a:off x="951715" y="2593019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BABBD-FE52-4E61-82C5-5B8B145B06E5}"/>
              </a:ext>
            </a:extLst>
          </p:cNvPr>
          <p:cNvSpPr txBox="1"/>
          <p:nvPr/>
        </p:nvSpPr>
        <p:spPr>
          <a:xfrm>
            <a:off x="3513815" y="357732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✖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B1B0AD1-8754-4FC4-86EE-51CEEDCB7E74}"/>
              </a:ext>
            </a:extLst>
          </p:cNvPr>
          <p:cNvCxnSpPr>
            <a:cxnSpLocks/>
            <a:stCxn id="105" idx="2"/>
            <a:endCxn id="117" idx="3"/>
          </p:cNvCxnSpPr>
          <p:nvPr/>
        </p:nvCxnSpPr>
        <p:spPr>
          <a:xfrm flipH="1" flipV="1">
            <a:off x="3122508" y="3331754"/>
            <a:ext cx="1241553" cy="17671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FCFDD-7560-4D80-B791-E64FC4E4E9FC}"/>
              </a:ext>
            </a:extLst>
          </p:cNvPr>
          <p:cNvCxnSpPr>
            <a:cxnSpLocks/>
            <a:stCxn id="39" idx="2"/>
            <a:endCxn id="105" idx="5"/>
          </p:cNvCxnSpPr>
          <p:nvPr/>
        </p:nvCxnSpPr>
        <p:spPr>
          <a:xfrm flipH="1">
            <a:off x="5804061" y="3903921"/>
            <a:ext cx="3776968" cy="10150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E9FEC61-8620-428D-BCA7-A23FFCBB5113}"/>
              </a:ext>
            </a:extLst>
          </p:cNvPr>
          <p:cNvCxnSpPr>
            <a:cxnSpLocks/>
            <a:stCxn id="24" idx="2"/>
            <a:endCxn id="102" idx="1"/>
          </p:cNvCxnSpPr>
          <p:nvPr/>
        </p:nvCxnSpPr>
        <p:spPr>
          <a:xfrm>
            <a:off x="4731715" y="1373739"/>
            <a:ext cx="262346" cy="2542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63B61F4-CB75-4025-9FFA-B00BC637AF7E}"/>
              </a:ext>
            </a:extLst>
          </p:cNvPr>
          <p:cNvSpPr/>
          <p:nvPr/>
        </p:nvSpPr>
        <p:spPr>
          <a:xfrm>
            <a:off x="4663838" y="14890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7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A66DA6-E912-4A5C-B11B-67AEE323EAD9}"/>
              </a:ext>
            </a:extLst>
          </p:cNvPr>
          <p:cNvSpPr/>
          <p:nvPr/>
        </p:nvSpPr>
        <p:spPr>
          <a:xfrm>
            <a:off x="9307080" y="3863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B939675-D083-411B-ADED-17710C41C6E4}"/>
              </a:ext>
            </a:extLst>
          </p:cNvPr>
          <p:cNvSpPr/>
          <p:nvPr/>
        </p:nvSpPr>
        <p:spPr>
          <a:xfrm>
            <a:off x="4023656" y="3902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2188052-3890-4A3A-B04E-D6F44366407F}"/>
              </a:ext>
            </a:extLst>
          </p:cNvPr>
          <p:cNvSpPr/>
          <p:nvPr/>
        </p:nvSpPr>
        <p:spPr>
          <a:xfrm>
            <a:off x="4061920" y="47113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</Words>
  <Application>Microsoft Office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14</cp:revision>
  <dcterms:created xsi:type="dcterms:W3CDTF">2020-12-08T01:49:58Z</dcterms:created>
  <dcterms:modified xsi:type="dcterms:W3CDTF">2020-12-08T04:20:31Z</dcterms:modified>
</cp:coreProperties>
</file>