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8FB412-6A82-42A0-8F8C-6DC5C50C9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BA8268C-C76C-474B-AB54-F894D29FB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00FA4F-E897-491C-864D-0929318E1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ACF831-A9CA-43D5-8B68-92B5CB46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2C8E4F-00DC-413C-A518-A67CF634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56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86A075-6572-4963-A841-7F8150A5B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7B9DE9-7119-480D-A664-016E3E465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0A8B21-AD32-485A-9ECF-43A5B977F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5459D0-FAE0-4A02-AA93-D6929557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FAB992-EFFB-4DCF-BD35-B1A4D215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9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38897AA-CDC6-4CF4-8E18-5E481DCE5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6DF8AD-1284-4905-8817-8D3094087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B7FFF4-05A0-431F-9F14-79B1C2E7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54F449-D882-4C7A-8410-13E0AB52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7E66E2-37B9-4122-929B-C0ED1F704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29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825795-62E0-436C-8821-56E4B7D6D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A89EAB-81A1-40B4-BA7B-1904323EA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0B2098-DE81-44B5-BEE1-3B9559BB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5DC9C4-445F-4187-B98A-A807C9B1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63557D-69D4-4845-B1D4-6368D2CA2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55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22759A-564B-46D7-BDD3-8CD4EBC3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3F0DF3-3670-43CE-87C8-2B32DD677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38FEF7-9219-4CB0-9AC0-C1ED10769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1C5F20-F1F1-4976-BF51-EDECC8DE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5E55D5-46B8-4674-83D1-32962AEE0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99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CD38D9-0501-41CE-AD9A-91D84E1C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9E7DEC-594F-4296-AC2D-04D206A61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DA3AFD8-8831-4604-B919-8397C9091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A3FC04-E2CC-40B5-BBB8-C87D0B5B8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0E154D-0C35-4949-B430-2416F1FE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9230CE-1B5F-4AC5-B641-80301545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90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983F38-51BC-4179-AF91-99347E96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FB9026-8A8B-4122-9E3E-376E668EB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945C2F2-FEEC-43E8-9408-50AC4E842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565637E-A3DC-4EC6-93BA-2C38F823D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60D9ABC-ACB2-4597-87D1-2AD3D2B73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A96A49A-D1F3-42CC-89C0-372EB738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0C22F8-C6AA-4F17-A0AA-5B9D95078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9E74A1B-15EA-4A20-B8FD-E193FC8D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06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189380-5D74-4C1E-8FD5-BCF7BCBD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0CB74B4-491B-4C9D-8525-24D000F2A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1F12A58-FC61-4BCC-8ED5-EBF657E48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8BB273-2AC9-4AEF-BD62-373D7B10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88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78060B8-32A8-4181-A235-285BC4A4E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476EED9-70A4-4D80-AAB3-AD74F045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D0628E-D5F4-4562-8EE2-445D59625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75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6FE3E9-D234-4F64-9287-E7DF49DA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EBF836-1A8A-4524-AF41-3FC7B74AE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43F24B-1783-467F-BC72-FAB86B460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86E7E2-611E-412B-AFBE-82328722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C5C525-E13A-4AF2-A032-112878D3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D479CA-8A14-4B5D-A5E0-3CB6766F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4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2E4381-3440-421F-A71B-B7EDC1F8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FACF159-CDC9-4B84-A6B9-2C35F3DBD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7CF466C-50DE-4777-8230-D836C9398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352EE41-6021-4CC7-AB5C-8A9763E1F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F931F1-89F1-4223-B5AB-BF6D2B936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C7D3CA-8538-4645-9C5F-E3C1C158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90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A5B9E13-97B8-4D9C-803F-06262EE88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58AA76-76B0-40E1-9A60-17F8B3C9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E333A7-9EF4-4B4B-A803-5ACCB9C53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D864BA-08E2-409D-AB7D-213C7ADD2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C06C34-223D-4BE7-9151-C52CCF158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61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CC04FDD5-993B-4C3F-B477-4EFEB63B7EDE}"/>
              </a:ext>
            </a:extLst>
          </p:cNvPr>
          <p:cNvGrpSpPr/>
          <p:nvPr/>
        </p:nvGrpSpPr>
        <p:grpSpPr>
          <a:xfrm>
            <a:off x="9131799" y="2195695"/>
            <a:ext cx="2160000" cy="2618150"/>
            <a:chOff x="8616088" y="2195695"/>
            <a:chExt cx="2160000" cy="2618150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2D2AE558-4DCB-4C2D-BE00-87295B5AB972}"/>
                </a:ext>
              </a:extLst>
            </p:cNvPr>
            <p:cNvGrpSpPr/>
            <p:nvPr/>
          </p:nvGrpSpPr>
          <p:grpSpPr>
            <a:xfrm>
              <a:off x="8616088" y="2653845"/>
              <a:ext cx="2160000" cy="2160000"/>
              <a:chOff x="8616088" y="2653845"/>
              <a:chExt cx="2160000" cy="2160000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A85E6D31-A8FE-4B6E-91DE-01CBFCA895D9}"/>
                  </a:ext>
                </a:extLst>
              </p:cNvPr>
              <p:cNvSpPr/>
              <p:nvPr/>
            </p:nvSpPr>
            <p:spPr>
              <a:xfrm>
                <a:off x="8616088" y="2653845"/>
                <a:ext cx="2160000" cy="2160000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000" tIns="18000" rIns="18000" bIns="18000" rtlCol="0" anchor="b"/>
              <a:lstStyle/>
              <a:p>
                <a:pPr algn="r"/>
                <a:endParaRPr lang="zh-TW" altLang="en-US" sz="2000" dirty="0">
                  <a:solidFill>
                    <a:schemeClr val="accent1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9" name="立方體 38">
                <a:extLst>
                  <a:ext uri="{FF2B5EF4-FFF2-40B4-BE49-F238E27FC236}">
                    <a16:creationId xmlns:a16="http://schemas.microsoft.com/office/drawing/2014/main" id="{6CA027B1-1B7C-4AE6-8D2B-62B5E22DF9F7}"/>
                  </a:ext>
                </a:extLst>
              </p:cNvPr>
              <p:cNvSpPr/>
              <p:nvPr/>
            </p:nvSpPr>
            <p:spPr>
              <a:xfrm>
                <a:off x="8965402" y="3773624"/>
                <a:ext cx="1440000" cy="72000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000" tIns="18000" rIns="18000" bIns="18000" rtlCol="0" anchor="b"/>
              <a:lstStyle/>
              <a:p>
                <a:pPr algn="ctr"/>
                <a:r>
                  <a:rPr lang="zh-TW" altLang="en-US" sz="1000" dirty="0">
                    <a:solidFill>
                      <a:schemeClr val="accent2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rPr>
                  <a:t>（</a:t>
                </a:r>
                <a:r>
                  <a:rPr lang="en-US" altLang="zh-TW" sz="1000" dirty="0">
                    <a:solidFill>
                      <a:schemeClr val="accent2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rPr>
                  <a:t>Install SSH Without Password</a:t>
                </a:r>
                <a:r>
                  <a:rPr lang="zh-TW" altLang="en-US" sz="1000" dirty="0">
                    <a:solidFill>
                      <a:schemeClr val="accent2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rPr>
                  <a:t>）</a:t>
                </a:r>
                <a:endParaRPr lang="en-US" altLang="zh-TW" sz="1000" dirty="0">
                  <a:solidFill>
                    <a:schemeClr val="accent2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endParaRPr>
              </a:p>
              <a:p>
                <a:r>
                  <a:rPr lang="en-US" altLang="zh-TW" sz="1000" dirty="0">
                    <a:solidFill>
                      <a:schemeClr val="accent2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rPr>
                  <a:t>Windows 10 In VHDX</a:t>
                </a:r>
                <a:endParaRPr lang="zh-TW" altLang="en-US" sz="1000" dirty="0">
                  <a:solidFill>
                    <a:schemeClr val="accent2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2C95E744-811F-4243-9F18-3D3DBA04E908}"/>
                </a:ext>
              </a:extLst>
            </p:cNvPr>
            <p:cNvSpPr txBox="1"/>
            <p:nvPr/>
          </p:nvSpPr>
          <p:spPr>
            <a:xfrm>
              <a:off x="9101633" y="2195695"/>
              <a:ext cx="1188911" cy="344128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r>
                <a:rPr lang="en-US" altLang="zh-TW" sz="2000" b="1" dirty="0">
                  <a:solidFill>
                    <a:schemeClr val="accent1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File Server</a:t>
              </a:r>
              <a:endParaRPr lang="zh-TW" altLang="en-US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56B4B6D7-FE2D-443F-B76C-612F44C70EBF}"/>
              </a:ext>
            </a:extLst>
          </p:cNvPr>
          <p:cNvGrpSpPr/>
          <p:nvPr/>
        </p:nvGrpSpPr>
        <p:grpSpPr>
          <a:xfrm>
            <a:off x="3889298" y="2653845"/>
            <a:ext cx="4320000" cy="2160000"/>
            <a:chOff x="3664526" y="1284259"/>
            <a:chExt cx="4320000" cy="2160000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9258BF0-B2DE-4D0A-8305-E924B45FCB13}"/>
                </a:ext>
              </a:extLst>
            </p:cNvPr>
            <p:cNvSpPr/>
            <p:nvPr/>
          </p:nvSpPr>
          <p:spPr>
            <a:xfrm>
              <a:off x="3664526" y="1284259"/>
              <a:ext cx="4320000" cy="2160000"/>
            </a:xfrm>
            <a:prstGeom prst="rect">
              <a:avLst/>
            </a:prstGeom>
            <a:ln w="38100">
              <a:solidFill>
                <a:schemeClr val="accent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18000" rIns="18000" bIns="18000" rtlCol="0" anchor="b"/>
            <a:lstStyle/>
            <a:p>
              <a:pPr algn="r"/>
              <a:r>
                <a:rPr lang="en-US" altLang="zh-TW" sz="2000" dirty="0">
                  <a:solidFill>
                    <a:schemeClr val="accent5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Windows 10 Matrix</a:t>
              </a:r>
              <a:endParaRPr lang="zh-TW" altLang="en-US" sz="2000" dirty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44" name="立方體 43">
              <a:extLst>
                <a:ext uri="{FF2B5EF4-FFF2-40B4-BE49-F238E27FC236}">
                  <a16:creationId xmlns:a16="http://schemas.microsoft.com/office/drawing/2014/main" id="{F29B9E0D-ABCB-46B5-88BE-CAFC248E56CB}"/>
                </a:ext>
              </a:extLst>
            </p:cNvPr>
            <p:cNvSpPr/>
            <p:nvPr/>
          </p:nvSpPr>
          <p:spPr>
            <a:xfrm>
              <a:off x="4139289" y="1492293"/>
              <a:ext cx="1440000" cy="72000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18000" rIns="18000" bIns="18000" rtlCol="0" anchor="b"/>
            <a:lstStyle/>
            <a:p>
              <a:pPr algn="ctr"/>
              <a:r>
                <a:rPr lang="zh-TW" altLang="en-US" sz="1000" dirty="0">
                  <a:solidFill>
                    <a:schemeClr val="accent2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（</a:t>
              </a:r>
              <a:r>
                <a:rPr lang="en-US" altLang="zh-TW" sz="1000" dirty="0">
                  <a:solidFill>
                    <a:schemeClr val="accent2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Install SSH Without Password</a:t>
              </a:r>
              <a:r>
                <a:rPr lang="zh-TW" altLang="en-US" sz="1000" dirty="0">
                  <a:solidFill>
                    <a:schemeClr val="accent2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）</a:t>
              </a:r>
              <a:endParaRPr lang="en-US" altLang="zh-TW" sz="10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  <a:p>
              <a:r>
                <a:rPr lang="en-US" altLang="zh-TW" sz="1000" dirty="0">
                  <a:solidFill>
                    <a:schemeClr val="accent2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Windows 10 In VHDX</a:t>
              </a:r>
              <a:endParaRPr lang="zh-TW" altLang="en-US" sz="10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45" name="書卷: 垂直 44">
              <a:extLst>
                <a:ext uri="{FF2B5EF4-FFF2-40B4-BE49-F238E27FC236}">
                  <a16:creationId xmlns:a16="http://schemas.microsoft.com/office/drawing/2014/main" id="{26E5A3F8-5F3C-448E-9AC6-F10CE64A7826}"/>
                </a:ext>
              </a:extLst>
            </p:cNvPr>
            <p:cNvSpPr/>
            <p:nvPr/>
          </p:nvSpPr>
          <p:spPr>
            <a:xfrm>
              <a:off x="6974691" y="1402293"/>
              <a:ext cx="900000" cy="900000"/>
            </a:xfrm>
            <a:prstGeom prst="verticalScroll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Windows</a:t>
              </a:r>
            </a:p>
            <a:p>
              <a:pPr algn="ctr"/>
              <a:r>
                <a:rPr lang="en-US" altLang="zh-TW" sz="1000" dirty="0">
                  <a:solidFill>
                    <a:schemeClr val="tx1"/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10</a:t>
              </a:r>
            </a:p>
            <a:p>
              <a:pPr algn="ctr"/>
              <a:r>
                <a:rPr lang="en-US" altLang="zh-TW" sz="1000" dirty="0">
                  <a:solidFill>
                    <a:schemeClr val="tx1"/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ISO</a:t>
              </a:r>
              <a:endParaRPr lang="zh-TW" altLang="en-US" sz="1000" dirty="0">
                <a:solidFill>
                  <a:schemeClr val="tx1"/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EB97ECE2-9475-47EA-BDD4-1351CFF4B431}"/>
                </a:ext>
              </a:extLst>
            </p:cNvPr>
            <p:cNvCxnSpPr>
              <a:cxnSpLocks/>
              <a:stCxn id="45" idx="1"/>
              <a:endCxn id="44" idx="5"/>
            </p:cNvCxnSpPr>
            <p:nvPr/>
          </p:nvCxnSpPr>
          <p:spPr>
            <a:xfrm flipH="1" flipV="1">
              <a:off x="5579289" y="1762293"/>
              <a:ext cx="1507902" cy="9000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2718935-1881-447E-A2C9-89F79CC950D0}"/>
              </a:ext>
            </a:extLst>
          </p:cNvPr>
          <p:cNvSpPr txBox="1"/>
          <p:nvPr/>
        </p:nvSpPr>
        <p:spPr>
          <a:xfrm>
            <a:off x="7933548" y="1395484"/>
            <a:ext cx="578167" cy="344128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en-US" altLang="zh-TW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rPr>
              <a:t>Host</a:t>
            </a:r>
            <a:endParaRPr lang="zh-TW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Garamond" panose="02020404030301010803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E4A2F17A-D365-4A0A-AF17-2B83A5062F10}"/>
              </a:ext>
            </a:extLst>
          </p:cNvPr>
          <p:cNvGrpSpPr/>
          <p:nvPr/>
        </p:nvGrpSpPr>
        <p:grpSpPr>
          <a:xfrm>
            <a:off x="1322508" y="1794721"/>
            <a:ext cx="2160000" cy="3418903"/>
            <a:chOff x="2029874" y="1794721"/>
            <a:chExt cx="2160000" cy="3418903"/>
          </a:xfrm>
        </p:grpSpPr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8F689420-08B4-451B-9876-B465F1D5EE64}"/>
                </a:ext>
              </a:extLst>
            </p:cNvPr>
            <p:cNvSpPr txBox="1"/>
            <p:nvPr/>
          </p:nvSpPr>
          <p:spPr>
            <a:xfrm>
              <a:off x="2450144" y="1794721"/>
              <a:ext cx="1319460" cy="344128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r>
                <a:rPr lang="en-US" altLang="zh-TW" sz="2000" b="1" dirty="0">
                  <a:solidFill>
                    <a:schemeClr val="accent4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Boot Menu </a:t>
              </a:r>
              <a:endParaRPr lang="zh-TW" altLang="en-US" sz="2000" b="1" dirty="0">
                <a:solidFill>
                  <a:schemeClr val="accent4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</p:txBody>
        </p: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12632BB9-B8F1-49B0-9E56-F9234DDAE100}"/>
                </a:ext>
              </a:extLst>
            </p:cNvPr>
            <p:cNvGrpSpPr/>
            <p:nvPr/>
          </p:nvGrpSpPr>
          <p:grpSpPr>
            <a:xfrm>
              <a:off x="2029874" y="2254067"/>
              <a:ext cx="2160000" cy="2959557"/>
              <a:chOff x="2029874" y="2254067"/>
              <a:chExt cx="2160000" cy="2959557"/>
            </a:xfrm>
          </p:grpSpPr>
          <p:grpSp>
            <p:nvGrpSpPr>
              <p:cNvPr id="51" name="群組 50">
                <a:extLst>
                  <a:ext uri="{FF2B5EF4-FFF2-40B4-BE49-F238E27FC236}">
                    <a16:creationId xmlns:a16="http://schemas.microsoft.com/office/drawing/2014/main" id="{817A59F9-3F6D-416F-8D62-B633780716E9}"/>
                  </a:ext>
                </a:extLst>
              </p:cNvPr>
              <p:cNvGrpSpPr/>
              <p:nvPr/>
            </p:nvGrpSpPr>
            <p:grpSpPr>
              <a:xfrm>
                <a:off x="2029874" y="2254067"/>
                <a:ext cx="2160000" cy="1080000"/>
                <a:chOff x="810492" y="1284259"/>
                <a:chExt cx="2160000" cy="1080000"/>
              </a:xfrm>
            </p:grpSpPr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B56B91D6-2C28-42F0-9F77-9DE330018BB9}"/>
                    </a:ext>
                  </a:extLst>
                </p:cNvPr>
                <p:cNvSpPr/>
                <p:nvPr/>
              </p:nvSpPr>
              <p:spPr>
                <a:xfrm>
                  <a:off x="810492" y="1284259"/>
                  <a:ext cx="2160000" cy="1080000"/>
                </a:xfrm>
                <a:prstGeom prst="rect">
                  <a:avLst/>
                </a:prstGeom>
                <a:ln w="19050">
                  <a:solidFill>
                    <a:schemeClr val="accent4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endParaRPr lang="zh-TW" altLang="en-US" sz="2000" dirty="0">
                    <a:solidFill>
                      <a:schemeClr val="accent2"/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0EB7A39E-2841-49E2-B739-ECFF85235BA7}"/>
                    </a:ext>
                  </a:extLst>
                </p:cNvPr>
                <p:cNvSpPr/>
                <p:nvPr/>
              </p:nvSpPr>
              <p:spPr>
                <a:xfrm>
                  <a:off x="1170492" y="1397951"/>
                  <a:ext cx="1440000" cy="180000"/>
                </a:xfrm>
                <a:prstGeom prst="rect">
                  <a:avLst/>
                </a:prstGeom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altLang="zh-TW" sz="1000" dirty="0">
                      <a:solidFill>
                        <a:schemeClr val="accent5">
                          <a:lumMod val="50000"/>
                        </a:schemeClr>
                      </a:solidFill>
                      <a:latin typeface="Garamond" panose="02020404030301010803" pitchFamily="18" charset="0"/>
                      <a:ea typeface="微軟正黑體" panose="020B0604030504040204" pitchFamily="34" charset="-120"/>
                    </a:rPr>
                    <a:t>Windows 10 Matrix</a:t>
                  </a:r>
                  <a:endParaRPr lang="zh-TW" altLang="en-US" sz="1000" dirty="0">
                    <a:solidFill>
                      <a:schemeClr val="accent5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C98644AF-7DA9-403C-8233-37A213BAE2DA}"/>
                    </a:ext>
                  </a:extLst>
                </p:cNvPr>
                <p:cNvSpPr/>
                <p:nvPr/>
              </p:nvSpPr>
              <p:spPr>
                <a:xfrm>
                  <a:off x="1170492" y="1691642"/>
                  <a:ext cx="1440000" cy="180000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altLang="zh-TW" sz="1000" dirty="0">
                      <a:solidFill>
                        <a:schemeClr val="accent2">
                          <a:lumMod val="50000"/>
                        </a:schemeClr>
                      </a:solidFill>
                      <a:latin typeface="Garamond" panose="02020404030301010803" pitchFamily="18" charset="0"/>
                      <a:ea typeface="微軟正黑體" panose="020B0604030504040204" pitchFamily="34" charset="-120"/>
                    </a:rPr>
                    <a:t>Windows 10 In VHDX</a:t>
                  </a:r>
                  <a:endParaRPr lang="zh-TW" altLang="en-US" sz="1000" dirty="0">
                    <a:solidFill>
                      <a:schemeClr val="accent2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52" name="箭號: 向下 51">
                <a:extLst>
                  <a:ext uri="{FF2B5EF4-FFF2-40B4-BE49-F238E27FC236}">
                    <a16:creationId xmlns:a16="http://schemas.microsoft.com/office/drawing/2014/main" id="{283A1F50-1B0C-4413-B173-40F3490265D1}"/>
                  </a:ext>
                </a:extLst>
              </p:cNvPr>
              <p:cNvSpPr/>
              <p:nvPr/>
            </p:nvSpPr>
            <p:spPr>
              <a:xfrm>
                <a:off x="2947084" y="3599629"/>
                <a:ext cx="325581" cy="268432"/>
              </a:xfrm>
              <a:prstGeom prst="down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000" tIns="18000" rIns="18000" bIns="18000" rtlCol="0" anchor="ctr"/>
              <a:lstStyle/>
              <a:p>
                <a:pPr algn="ctr"/>
                <a:endParaRPr lang="zh-TW" altLang="en-US" sz="2000" dirty="0">
                  <a:solidFill>
                    <a:schemeClr val="accent2"/>
                  </a:solidFill>
                  <a:latin typeface="Garamond" panose="02020404030301010803" pitchFamily="18" charset="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53" name="群組 52">
                <a:extLst>
                  <a:ext uri="{FF2B5EF4-FFF2-40B4-BE49-F238E27FC236}">
                    <a16:creationId xmlns:a16="http://schemas.microsoft.com/office/drawing/2014/main" id="{3647B281-D54E-454F-8A6C-18AF54685A75}"/>
                  </a:ext>
                </a:extLst>
              </p:cNvPr>
              <p:cNvGrpSpPr/>
              <p:nvPr/>
            </p:nvGrpSpPr>
            <p:grpSpPr>
              <a:xfrm>
                <a:off x="2029874" y="4133624"/>
                <a:ext cx="2160000" cy="1080000"/>
                <a:chOff x="810492" y="1284259"/>
                <a:chExt cx="2160000" cy="1080000"/>
              </a:xfrm>
            </p:grpSpPr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4A9B1F45-FAED-4CD5-A44E-DA5563761E7E}"/>
                    </a:ext>
                  </a:extLst>
                </p:cNvPr>
                <p:cNvSpPr/>
                <p:nvPr/>
              </p:nvSpPr>
              <p:spPr>
                <a:xfrm>
                  <a:off x="810492" y="1284259"/>
                  <a:ext cx="2160000" cy="1080000"/>
                </a:xfrm>
                <a:prstGeom prst="rect">
                  <a:avLst/>
                </a:prstGeom>
                <a:ln w="19050">
                  <a:solidFill>
                    <a:schemeClr val="accent4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endParaRPr lang="zh-TW" altLang="en-US" sz="2000" dirty="0">
                    <a:solidFill>
                      <a:schemeClr val="accent2"/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1A20E920-3F25-4C70-AE78-9A249F9A282C}"/>
                    </a:ext>
                  </a:extLst>
                </p:cNvPr>
                <p:cNvSpPr/>
                <p:nvPr/>
              </p:nvSpPr>
              <p:spPr>
                <a:xfrm>
                  <a:off x="1170492" y="1397951"/>
                  <a:ext cx="1440000" cy="180000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altLang="zh-TW" sz="1000" dirty="0">
                      <a:solidFill>
                        <a:schemeClr val="accent2">
                          <a:lumMod val="50000"/>
                        </a:schemeClr>
                      </a:solidFill>
                      <a:latin typeface="Garamond" panose="02020404030301010803" pitchFamily="18" charset="0"/>
                      <a:ea typeface="微軟正黑體" panose="020B0604030504040204" pitchFamily="34" charset="-120"/>
                    </a:rPr>
                    <a:t>Windows 10 In VHDX</a:t>
                  </a:r>
                  <a:endParaRPr lang="zh-TW" altLang="en-US" sz="1000" dirty="0">
                    <a:solidFill>
                      <a:schemeClr val="accent2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48930356-0188-4826-91E3-723755877784}"/>
                    </a:ext>
                  </a:extLst>
                </p:cNvPr>
                <p:cNvSpPr/>
                <p:nvPr/>
              </p:nvSpPr>
              <p:spPr>
                <a:xfrm>
                  <a:off x="1170492" y="1691642"/>
                  <a:ext cx="1440000" cy="180000"/>
                </a:xfrm>
                <a:prstGeom prst="rect">
                  <a:avLst/>
                </a:prstGeom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altLang="zh-TW" sz="1000" dirty="0">
                      <a:solidFill>
                        <a:schemeClr val="accent5">
                          <a:lumMod val="50000"/>
                        </a:schemeClr>
                      </a:solidFill>
                      <a:latin typeface="Garamond" panose="02020404030301010803" pitchFamily="18" charset="0"/>
                      <a:ea typeface="微軟正黑體" panose="020B0604030504040204" pitchFamily="34" charset="-120"/>
                    </a:rPr>
                    <a:t>Windows 10 Matrix</a:t>
                  </a:r>
                  <a:endParaRPr lang="zh-TW" altLang="en-US" sz="1000" dirty="0">
                    <a:solidFill>
                      <a:schemeClr val="accent5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endParaRPr>
                </a:p>
              </p:txBody>
            </p:sp>
          </p:grpSp>
        </p:grpSp>
      </p:grp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3A5D1C18-792D-46C2-92DD-70A87FB17E34}"/>
              </a:ext>
            </a:extLst>
          </p:cNvPr>
          <p:cNvCxnSpPr>
            <a:stCxn id="43" idx="1"/>
            <a:endCxn id="58" idx="3"/>
          </p:cNvCxnSpPr>
          <p:nvPr/>
        </p:nvCxnSpPr>
        <p:spPr>
          <a:xfrm flipH="1" flipV="1">
            <a:off x="3122508" y="2457759"/>
            <a:ext cx="766790" cy="1276086"/>
          </a:xfrm>
          <a:prstGeom prst="straightConnector1">
            <a:avLst/>
          </a:prstGeom>
          <a:ln w="38100">
            <a:solidFill>
              <a:schemeClr val="accent5"/>
            </a:solidFill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1D3288FD-A7DD-4091-80A8-62E9B7044E30}"/>
              </a:ext>
            </a:extLst>
          </p:cNvPr>
          <p:cNvCxnSpPr>
            <a:cxnSpLocks/>
            <a:stCxn id="43" idx="1"/>
            <a:endCxn id="56" idx="3"/>
          </p:cNvCxnSpPr>
          <p:nvPr/>
        </p:nvCxnSpPr>
        <p:spPr>
          <a:xfrm flipH="1">
            <a:off x="3122508" y="3733845"/>
            <a:ext cx="766790" cy="897162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028C967B-5B28-44AF-8238-1B13F8075697}"/>
              </a:ext>
            </a:extLst>
          </p:cNvPr>
          <p:cNvCxnSpPr>
            <a:cxnSpLocks/>
            <a:stCxn id="44" idx="2"/>
            <a:endCxn id="59" idx="3"/>
          </p:cNvCxnSpPr>
          <p:nvPr/>
        </p:nvCxnSpPr>
        <p:spPr>
          <a:xfrm flipH="1" flipV="1">
            <a:off x="3122508" y="2751450"/>
            <a:ext cx="1241553" cy="560429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F2FF56B3-A29A-4F6F-8969-21CFEB01C339}"/>
              </a:ext>
            </a:extLst>
          </p:cNvPr>
          <p:cNvCxnSpPr>
            <a:cxnSpLocks/>
            <a:stCxn id="44" idx="2"/>
            <a:endCxn id="55" idx="3"/>
          </p:cNvCxnSpPr>
          <p:nvPr/>
        </p:nvCxnSpPr>
        <p:spPr>
          <a:xfrm flipH="1">
            <a:off x="3122508" y="3311879"/>
            <a:ext cx="1241553" cy="102543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979AE57-6FE2-4462-888F-2CD7CDFC7D64}"/>
              </a:ext>
            </a:extLst>
          </p:cNvPr>
          <p:cNvCxnSpPr>
            <a:cxnSpLocks/>
            <a:stCxn id="44" idx="4"/>
            <a:endCxn id="39" idx="2"/>
          </p:cNvCxnSpPr>
          <p:nvPr/>
        </p:nvCxnSpPr>
        <p:spPr>
          <a:xfrm>
            <a:off x="5624061" y="3311879"/>
            <a:ext cx="3857052" cy="91174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9CDFE7A-FA87-49B9-8331-9F120AA12CFD}"/>
              </a:ext>
            </a:extLst>
          </p:cNvPr>
          <p:cNvSpPr txBox="1"/>
          <p:nvPr/>
        </p:nvSpPr>
        <p:spPr>
          <a:xfrm>
            <a:off x="6093834" y="3430365"/>
            <a:ext cx="695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rPr>
              <a:t>Copy</a:t>
            </a:r>
            <a:endParaRPr lang="zh-TW" altLang="en-US" b="1" dirty="0">
              <a:solidFill>
                <a:schemeClr val="accent2">
                  <a:lumMod val="50000"/>
                </a:schemeClr>
              </a:solidFill>
              <a:latin typeface="Garamond" panose="02020404030301010803" pitchFamily="18" charset="0"/>
              <a:ea typeface="微軟正黑體" panose="020B0604030504040204" pitchFamily="34" charset="-12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C66A25D4-1C70-47BE-9C27-4386D90E93CC}"/>
              </a:ext>
            </a:extLst>
          </p:cNvPr>
          <p:cNvSpPr txBox="1"/>
          <p:nvPr/>
        </p:nvSpPr>
        <p:spPr>
          <a:xfrm>
            <a:off x="5930009" y="2837035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6"/>
                </a:solidFill>
                <a:latin typeface="Garamond" panose="02020404030301010803" pitchFamily="18" charset="0"/>
                <a:ea typeface="微軟正黑體" panose="020B0604030504040204" pitchFamily="34" charset="-120"/>
              </a:rPr>
              <a:t>Installation</a:t>
            </a:r>
            <a:endParaRPr lang="zh-TW" altLang="en-US" b="1" dirty="0">
              <a:solidFill>
                <a:schemeClr val="accent6"/>
              </a:solidFill>
              <a:latin typeface="Garamond" panose="02020404030301010803" pitchFamily="18" charset="0"/>
              <a:ea typeface="微軟正黑體" panose="020B0604030504040204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E93A207-23C8-4D01-B7F1-3807DE952144}"/>
              </a:ext>
            </a:extLst>
          </p:cNvPr>
          <p:cNvSpPr/>
          <p:nvPr/>
        </p:nvSpPr>
        <p:spPr>
          <a:xfrm>
            <a:off x="951715" y="1719024"/>
            <a:ext cx="7560000" cy="360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4ECB4EF5-7B20-4AF5-AAFD-FF81F555961D}"/>
              </a:ext>
            </a:extLst>
          </p:cNvPr>
          <p:cNvSpPr/>
          <p:nvPr/>
        </p:nvSpPr>
        <p:spPr>
          <a:xfrm>
            <a:off x="5258663" y="324010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5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072E9975-D04E-4044-B6A0-49361B01D12E}"/>
              </a:ext>
            </a:extLst>
          </p:cNvPr>
          <p:cNvSpPr/>
          <p:nvPr/>
        </p:nvSpPr>
        <p:spPr>
          <a:xfrm>
            <a:off x="1525048" y="265384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3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D63F6560-B59E-4F4A-9963-C2079B3CDE92}"/>
              </a:ext>
            </a:extLst>
          </p:cNvPr>
          <p:cNvSpPr/>
          <p:nvPr/>
        </p:nvSpPr>
        <p:spPr>
          <a:xfrm>
            <a:off x="1525048" y="425629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4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7ABE61AB-EAED-47C2-AB68-80BD8ECA1CC8}"/>
              </a:ext>
            </a:extLst>
          </p:cNvPr>
          <p:cNvSpPr/>
          <p:nvPr/>
        </p:nvSpPr>
        <p:spPr>
          <a:xfrm>
            <a:off x="8900043" y="402315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6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E890E6FF-7C8B-4BEE-864E-DCD8FC551165}"/>
              </a:ext>
            </a:extLst>
          </p:cNvPr>
          <p:cNvSpPr/>
          <p:nvPr/>
        </p:nvSpPr>
        <p:spPr>
          <a:xfrm>
            <a:off x="7084630" y="312309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2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DC821C89-211C-4A5E-903B-7453A6A2CB74}"/>
              </a:ext>
            </a:extLst>
          </p:cNvPr>
          <p:cNvSpPr/>
          <p:nvPr/>
        </p:nvSpPr>
        <p:spPr>
          <a:xfrm>
            <a:off x="6049298" y="457169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1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92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CC04FDD5-993B-4C3F-B477-4EFEB63B7EDE}"/>
              </a:ext>
            </a:extLst>
          </p:cNvPr>
          <p:cNvGrpSpPr/>
          <p:nvPr/>
        </p:nvGrpSpPr>
        <p:grpSpPr>
          <a:xfrm>
            <a:off x="9231715" y="1875992"/>
            <a:ext cx="2160000" cy="2618150"/>
            <a:chOff x="8616088" y="2195695"/>
            <a:chExt cx="2160000" cy="2618150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2D2AE558-4DCB-4C2D-BE00-87295B5AB972}"/>
                </a:ext>
              </a:extLst>
            </p:cNvPr>
            <p:cNvGrpSpPr/>
            <p:nvPr/>
          </p:nvGrpSpPr>
          <p:grpSpPr>
            <a:xfrm>
              <a:off x="8616088" y="2653845"/>
              <a:ext cx="2160000" cy="2160000"/>
              <a:chOff x="8616088" y="2653845"/>
              <a:chExt cx="2160000" cy="2160000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A85E6D31-A8FE-4B6E-91DE-01CBFCA895D9}"/>
                  </a:ext>
                </a:extLst>
              </p:cNvPr>
              <p:cNvSpPr/>
              <p:nvPr/>
            </p:nvSpPr>
            <p:spPr>
              <a:xfrm>
                <a:off x="8616088" y="2653845"/>
                <a:ext cx="2160000" cy="2160000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000" tIns="18000" rIns="18000" bIns="18000" rtlCol="0" anchor="b"/>
              <a:lstStyle/>
              <a:p>
                <a:pPr algn="r"/>
                <a:endParaRPr lang="zh-TW" altLang="en-US" sz="2000" dirty="0">
                  <a:solidFill>
                    <a:schemeClr val="accent1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9" name="立方體 38">
                <a:extLst>
                  <a:ext uri="{FF2B5EF4-FFF2-40B4-BE49-F238E27FC236}">
                    <a16:creationId xmlns:a16="http://schemas.microsoft.com/office/drawing/2014/main" id="{6CA027B1-1B7C-4AE6-8D2B-62B5E22DF9F7}"/>
                  </a:ext>
                </a:extLst>
              </p:cNvPr>
              <p:cNvSpPr/>
              <p:nvPr/>
            </p:nvSpPr>
            <p:spPr>
              <a:xfrm>
                <a:off x="8965402" y="3773624"/>
                <a:ext cx="1440000" cy="720000"/>
              </a:xfrm>
              <a:prstGeom prst="cub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000" tIns="18000" rIns="18000" bIns="18000" rtlCol="0" anchor="b"/>
              <a:lstStyle/>
              <a:p>
                <a:pPr algn="ctr"/>
                <a:r>
                  <a:rPr lang="zh-TW" altLang="en-US" sz="1000" dirty="0">
                    <a:solidFill>
                      <a:schemeClr val="accent1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rPr>
                  <a:t>（</a:t>
                </a:r>
                <a:r>
                  <a:rPr lang="en-US" altLang="zh-TW" sz="1000" dirty="0">
                    <a:solidFill>
                      <a:schemeClr val="accent1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rPr>
                  <a:t>Install SSH Without Password</a:t>
                </a:r>
                <a:r>
                  <a:rPr lang="zh-TW" altLang="en-US" sz="1000" dirty="0">
                    <a:solidFill>
                      <a:schemeClr val="accent1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rPr>
                  <a:t>）</a:t>
                </a:r>
                <a:endParaRPr lang="en-US" altLang="zh-TW" sz="1000" dirty="0">
                  <a:solidFill>
                    <a:schemeClr val="accent1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endParaRPr>
              </a:p>
              <a:p>
                <a:r>
                  <a:rPr lang="en-US" altLang="zh-TW" sz="1000" dirty="0">
                    <a:solidFill>
                      <a:schemeClr val="accent1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rPr>
                  <a:t>Windows 10 In VHDX</a:t>
                </a:r>
                <a:endParaRPr lang="zh-TW" altLang="en-US" sz="1000" dirty="0">
                  <a:solidFill>
                    <a:schemeClr val="accent1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2C95E744-811F-4243-9F18-3D3DBA04E908}"/>
                </a:ext>
              </a:extLst>
            </p:cNvPr>
            <p:cNvSpPr txBox="1"/>
            <p:nvPr/>
          </p:nvSpPr>
          <p:spPr>
            <a:xfrm>
              <a:off x="9101633" y="2195695"/>
              <a:ext cx="1188911" cy="344128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r>
                <a:rPr lang="en-US" altLang="zh-TW" sz="2000" b="1" dirty="0">
                  <a:solidFill>
                    <a:schemeClr val="accent1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File Server</a:t>
              </a:r>
              <a:endParaRPr lang="zh-TW" altLang="en-US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2718935-1881-447E-A2C9-89F79CC950D0}"/>
              </a:ext>
            </a:extLst>
          </p:cNvPr>
          <p:cNvSpPr txBox="1"/>
          <p:nvPr/>
        </p:nvSpPr>
        <p:spPr>
          <a:xfrm>
            <a:off x="7768439" y="330200"/>
            <a:ext cx="743276" cy="344128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en-US" altLang="zh-TW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rPr>
              <a:t>Host 1</a:t>
            </a:r>
            <a:endParaRPr lang="zh-TW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Garamond" panose="02020404030301010803" pitchFamily="18" charset="0"/>
              <a:ea typeface="微軟正黑體" panose="020B0604030504040204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E93A207-23C8-4D01-B7F1-3807DE952144}"/>
              </a:ext>
            </a:extLst>
          </p:cNvPr>
          <p:cNvSpPr/>
          <p:nvPr/>
        </p:nvSpPr>
        <p:spPr>
          <a:xfrm>
            <a:off x="951715" y="653739"/>
            <a:ext cx="7560000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Command-Line Control Center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9920711B-D094-4517-AC77-D1DD36ED1971}"/>
              </a:ext>
            </a:extLst>
          </p:cNvPr>
          <p:cNvSpPr txBox="1"/>
          <p:nvPr/>
        </p:nvSpPr>
        <p:spPr>
          <a:xfrm>
            <a:off x="4312505" y="1919669"/>
            <a:ext cx="470766" cy="31335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rPr>
              <a:t>SSH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  <a:latin typeface="Garamond" panose="02020404030301010803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45C5C0C7-FAC1-4759-81DD-D7C65E973019}"/>
              </a:ext>
            </a:extLst>
          </p:cNvPr>
          <p:cNvGrpSpPr/>
          <p:nvPr/>
        </p:nvGrpSpPr>
        <p:grpSpPr>
          <a:xfrm>
            <a:off x="3889298" y="3527840"/>
            <a:ext cx="4320000" cy="2160000"/>
            <a:chOff x="3664526" y="1284259"/>
            <a:chExt cx="4320000" cy="2160000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F177E7D1-C90A-4AA0-8A9B-9AFD9B07F23F}"/>
                </a:ext>
              </a:extLst>
            </p:cNvPr>
            <p:cNvSpPr/>
            <p:nvPr/>
          </p:nvSpPr>
          <p:spPr>
            <a:xfrm>
              <a:off x="3664526" y="1284259"/>
              <a:ext cx="4320000" cy="2160000"/>
            </a:xfrm>
            <a:prstGeom prst="rect">
              <a:avLst/>
            </a:prstGeom>
            <a:ln w="38100">
              <a:solidFill>
                <a:schemeClr val="accent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18000" rIns="18000" bIns="18000" rtlCol="0" anchor="b"/>
            <a:lstStyle/>
            <a:p>
              <a:pPr algn="r"/>
              <a:r>
                <a:rPr lang="en-US" altLang="zh-TW" sz="2000" dirty="0">
                  <a:solidFill>
                    <a:schemeClr val="accent5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Windows 10 Matrix</a:t>
              </a:r>
              <a:endParaRPr lang="zh-TW" altLang="en-US" sz="2000" dirty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102" name="立方體 101">
              <a:extLst>
                <a:ext uri="{FF2B5EF4-FFF2-40B4-BE49-F238E27FC236}">
                  <a16:creationId xmlns:a16="http://schemas.microsoft.com/office/drawing/2014/main" id="{AD676429-9348-4016-A69A-572AC1EC9128}"/>
                </a:ext>
              </a:extLst>
            </p:cNvPr>
            <p:cNvSpPr/>
            <p:nvPr/>
          </p:nvSpPr>
          <p:spPr>
            <a:xfrm>
              <a:off x="4139289" y="1492293"/>
              <a:ext cx="1440000" cy="72000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18000" rIns="18000" bIns="18000" rtlCol="0" anchor="b"/>
            <a:lstStyle/>
            <a:p>
              <a:pPr algn="ctr"/>
              <a:r>
                <a:rPr lang="zh-TW" altLang="en-US" sz="1000" dirty="0">
                  <a:solidFill>
                    <a:schemeClr val="accent2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（</a:t>
              </a:r>
              <a:r>
                <a:rPr lang="en-US" altLang="zh-TW" sz="1000" dirty="0">
                  <a:solidFill>
                    <a:schemeClr val="accent2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Install SSH Without Password</a:t>
              </a:r>
              <a:r>
                <a:rPr lang="zh-TW" altLang="en-US" sz="1000" dirty="0">
                  <a:solidFill>
                    <a:schemeClr val="accent2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）</a:t>
              </a:r>
              <a:endParaRPr lang="en-US" altLang="zh-TW" sz="10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  <a:p>
              <a:r>
                <a:rPr lang="en-US" altLang="zh-TW" sz="1000" dirty="0">
                  <a:solidFill>
                    <a:schemeClr val="accent2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Windows 10 In VHDX</a:t>
              </a:r>
              <a:endParaRPr lang="zh-TW" altLang="en-US" sz="10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105" name="立方體 104">
              <a:extLst>
                <a:ext uri="{FF2B5EF4-FFF2-40B4-BE49-F238E27FC236}">
                  <a16:creationId xmlns:a16="http://schemas.microsoft.com/office/drawing/2014/main" id="{B1595F97-03B2-4463-B2B3-41CE9B7AF618}"/>
                </a:ext>
              </a:extLst>
            </p:cNvPr>
            <p:cNvSpPr/>
            <p:nvPr/>
          </p:nvSpPr>
          <p:spPr>
            <a:xfrm>
              <a:off x="4139289" y="2405366"/>
              <a:ext cx="1440000" cy="720000"/>
            </a:xfrm>
            <a:prstGeom prst="cub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18000" rIns="18000" bIns="18000" rtlCol="0" anchor="b"/>
            <a:lstStyle/>
            <a:p>
              <a:pPr algn="ctr"/>
              <a:r>
                <a:rPr lang="zh-TW" altLang="en-US" sz="1000" dirty="0">
                  <a:solidFill>
                    <a:schemeClr val="accent1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（</a:t>
              </a:r>
              <a:r>
                <a:rPr lang="en-US" altLang="zh-TW" sz="1000" dirty="0">
                  <a:solidFill>
                    <a:schemeClr val="accent1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Install SSH Without Password</a:t>
              </a:r>
              <a:r>
                <a:rPr lang="zh-TW" altLang="en-US" sz="1000" dirty="0">
                  <a:solidFill>
                    <a:schemeClr val="accent1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）</a:t>
              </a:r>
              <a:endParaRPr lang="en-US" altLang="zh-TW" sz="1000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  <a:p>
              <a:r>
                <a:rPr lang="en-US" altLang="zh-TW" sz="1000" dirty="0">
                  <a:solidFill>
                    <a:schemeClr val="accent1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Windows 10 In VHDX</a:t>
              </a:r>
              <a:endParaRPr lang="zh-TW" altLang="en-US" sz="1000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9A2A2643-E8D8-4B07-B3EA-48F2B68BCD72}"/>
              </a:ext>
            </a:extLst>
          </p:cNvPr>
          <p:cNvSpPr txBox="1"/>
          <p:nvPr/>
        </p:nvSpPr>
        <p:spPr>
          <a:xfrm>
            <a:off x="7744098" y="2269479"/>
            <a:ext cx="762512" cy="344128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en-US" altLang="zh-TW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rPr>
              <a:t>Host 2</a:t>
            </a:r>
            <a:endParaRPr lang="zh-TW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Garamond" panose="02020404030301010803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107" name="群組 106">
            <a:extLst>
              <a:ext uri="{FF2B5EF4-FFF2-40B4-BE49-F238E27FC236}">
                <a16:creationId xmlns:a16="http://schemas.microsoft.com/office/drawing/2014/main" id="{6397A028-DD0C-472B-B30B-0585281E0137}"/>
              </a:ext>
            </a:extLst>
          </p:cNvPr>
          <p:cNvGrpSpPr/>
          <p:nvPr/>
        </p:nvGrpSpPr>
        <p:grpSpPr>
          <a:xfrm>
            <a:off x="1322508" y="2668716"/>
            <a:ext cx="2160000" cy="1539346"/>
            <a:chOff x="2029874" y="1794721"/>
            <a:chExt cx="2160000" cy="1539346"/>
          </a:xfrm>
        </p:grpSpPr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F23B0E0C-DB6C-4DA5-A8E8-9B3F33D78151}"/>
                </a:ext>
              </a:extLst>
            </p:cNvPr>
            <p:cNvSpPr txBox="1"/>
            <p:nvPr/>
          </p:nvSpPr>
          <p:spPr>
            <a:xfrm>
              <a:off x="2450144" y="1794721"/>
              <a:ext cx="1319460" cy="344128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r>
                <a:rPr lang="en-US" altLang="zh-TW" sz="2000" b="1" dirty="0">
                  <a:solidFill>
                    <a:schemeClr val="accent4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Boot Menu </a:t>
              </a:r>
              <a:endParaRPr lang="zh-TW" altLang="en-US" sz="2000" b="1" dirty="0">
                <a:solidFill>
                  <a:schemeClr val="accent4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</p:txBody>
        </p:sp>
        <p:grpSp>
          <p:nvGrpSpPr>
            <p:cNvPr id="110" name="群組 109">
              <a:extLst>
                <a:ext uri="{FF2B5EF4-FFF2-40B4-BE49-F238E27FC236}">
                  <a16:creationId xmlns:a16="http://schemas.microsoft.com/office/drawing/2014/main" id="{C5E52A92-2552-44D2-9E3A-C23997BB37C1}"/>
                </a:ext>
              </a:extLst>
            </p:cNvPr>
            <p:cNvGrpSpPr/>
            <p:nvPr/>
          </p:nvGrpSpPr>
          <p:grpSpPr>
            <a:xfrm>
              <a:off x="2029874" y="2254067"/>
              <a:ext cx="2160000" cy="1080000"/>
              <a:chOff x="810492" y="1284259"/>
              <a:chExt cx="2160000" cy="1080000"/>
            </a:xfrm>
          </p:grpSpPr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B2FE8650-2C94-47FF-B559-C7D9EA9B33DA}"/>
                  </a:ext>
                </a:extLst>
              </p:cNvPr>
              <p:cNvSpPr/>
              <p:nvPr/>
            </p:nvSpPr>
            <p:spPr>
              <a:xfrm>
                <a:off x="810492" y="1284259"/>
                <a:ext cx="2160000" cy="1080000"/>
              </a:xfrm>
              <a:prstGeom prst="rect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000" tIns="18000" rIns="18000" bIns="18000" rtlCol="0" anchor="ctr"/>
              <a:lstStyle/>
              <a:p>
                <a:pPr algn="ctr"/>
                <a:endParaRPr lang="zh-TW" altLang="en-US" sz="2000" dirty="0">
                  <a:solidFill>
                    <a:schemeClr val="accent2"/>
                  </a:solidFill>
                  <a:latin typeface="Garamond" panose="02020404030301010803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22C02EF5-2B7D-4DF7-9F28-2C48C52A121F}"/>
                  </a:ext>
                </a:extLst>
              </p:cNvPr>
              <p:cNvSpPr/>
              <p:nvPr/>
            </p:nvSpPr>
            <p:spPr>
              <a:xfrm>
                <a:off x="1170492" y="1397951"/>
                <a:ext cx="1440000" cy="180000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000" tIns="18000" rIns="18000" bIns="18000" rtlCol="0" anchor="ctr"/>
              <a:lstStyle/>
              <a:p>
                <a:pPr algn="ctr"/>
                <a:r>
                  <a:rPr lang="en-US" altLang="zh-TW" sz="1000" dirty="0">
                    <a:solidFill>
                      <a:schemeClr val="accent2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rPr>
                  <a:t>Windows 10 In VHDX</a:t>
                </a:r>
                <a:endParaRPr lang="zh-TW" altLang="en-US" sz="1000" dirty="0">
                  <a:solidFill>
                    <a:schemeClr val="accent2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8F4CE919-4EA4-4B2D-B664-A17BF56C9C55}"/>
                  </a:ext>
                </a:extLst>
              </p:cNvPr>
              <p:cNvSpPr/>
              <p:nvPr/>
            </p:nvSpPr>
            <p:spPr>
              <a:xfrm>
                <a:off x="1170492" y="1691642"/>
                <a:ext cx="1440000" cy="180000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000" tIns="18000" rIns="18000" bIns="18000" rtlCol="0" anchor="ctr"/>
              <a:lstStyle/>
              <a:p>
                <a:pPr algn="ctr"/>
                <a:r>
                  <a:rPr lang="en-US" altLang="zh-TW" sz="1000" dirty="0">
                    <a:solidFill>
                      <a:schemeClr val="accent5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rPr>
                  <a:t>Windows 10 Matrix</a:t>
                </a:r>
                <a:endParaRPr lang="zh-TW" altLang="en-US" sz="1000" dirty="0">
                  <a:solidFill>
                    <a:schemeClr val="accent5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endParaRPr>
              </a:p>
            </p:txBody>
          </p:sp>
        </p:grpSp>
      </p:grp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5C1A6DE3-0DB4-491B-BF84-7A4A3498B5EF}"/>
              </a:ext>
            </a:extLst>
          </p:cNvPr>
          <p:cNvCxnSpPr>
            <a:cxnSpLocks/>
            <a:stCxn id="101" idx="1"/>
            <a:endCxn id="118" idx="3"/>
          </p:cNvCxnSpPr>
          <p:nvPr/>
        </p:nvCxnSpPr>
        <p:spPr>
          <a:xfrm flipH="1" flipV="1">
            <a:off x="3122508" y="3625445"/>
            <a:ext cx="766790" cy="982395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B63039FF-36AA-41B7-8828-64A9DBC2CDD1}"/>
              </a:ext>
            </a:extLst>
          </p:cNvPr>
          <p:cNvCxnSpPr>
            <a:cxnSpLocks/>
            <a:stCxn id="102" idx="2"/>
            <a:endCxn id="117" idx="3"/>
          </p:cNvCxnSpPr>
          <p:nvPr/>
        </p:nvCxnSpPr>
        <p:spPr>
          <a:xfrm flipH="1" flipV="1">
            <a:off x="3122508" y="3331754"/>
            <a:ext cx="1241553" cy="854120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1D826FBA-9B38-44FA-8181-FABFBBAED4A1}"/>
              </a:ext>
            </a:extLst>
          </p:cNvPr>
          <p:cNvSpPr txBox="1"/>
          <p:nvPr/>
        </p:nvSpPr>
        <p:spPr>
          <a:xfrm>
            <a:off x="6826881" y="4271208"/>
            <a:ext cx="695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rPr>
              <a:t>Copy</a:t>
            </a:r>
            <a:endParaRPr lang="zh-TW" altLang="en-US" b="1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  <a:ea typeface="微軟正黑體" panose="020B0604030504040204" pitchFamily="34" charset="-12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CD01E3AC-CC7D-44DF-96C7-1C5B0E012A2D}"/>
              </a:ext>
            </a:extLst>
          </p:cNvPr>
          <p:cNvSpPr/>
          <p:nvPr/>
        </p:nvSpPr>
        <p:spPr>
          <a:xfrm>
            <a:off x="951715" y="2593019"/>
            <a:ext cx="7560000" cy="360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DDBABBD-FE52-4E61-82C5-5B8B145B06E5}"/>
              </a:ext>
            </a:extLst>
          </p:cNvPr>
          <p:cNvSpPr txBox="1"/>
          <p:nvPr/>
        </p:nvSpPr>
        <p:spPr>
          <a:xfrm>
            <a:off x="3513815" y="3577320"/>
            <a:ext cx="466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✖</a:t>
            </a:r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3B1B0AD1-8754-4FC4-86EE-51CEEDCB7E74}"/>
              </a:ext>
            </a:extLst>
          </p:cNvPr>
          <p:cNvCxnSpPr>
            <a:cxnSpLocks/>
            <a:stCxn id="105" idx="2"/>
            <a:endCxn id="117" idx="3"/>
          </p:cNvCxnSpPr>
          <p:nvPr/>
        </p:nvCxnSpPr>
        <p:spPr>
          <a:xfrm flipH="1" flipV="1">
            <a:off x="3122508" y="3331754"/>
            <a:ext cx="1241553" cy="1767193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997FCFDD-7560-4D80-B791-E64FC4E4E9FC}"/>
              </a:ext>
            </a:extLst>
          </p:cNvPr>
          <p:cNvCxnSpPr>
            <a:cxnSpLocks/>
            <a:stCxn id="39" idx="2"/>
            <a:endCxn id="105" idx="4"/>
          </p:cNvCxnSpPr>
          <p:nvPr/>
        </p:nvCxnSpPr>
        <p:spPr>
          <a:xfrm flipH="1">
            <a:off x="5624061" y="3903921"/>
            <a:ext cx="3956968" cy="119502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0E9FEC61-8620-428D-BCA7-A23FFCBB5113}"/>
              </a:ext>
            </a:extLst>
          </p:cNvPr>
          <p:cNvCxnSpPr>
            <a:cxnSpLocks/>
            <a:stCxn id="24" idx="2"/>
            <a:endCxn id="102" idx="1"/>
          </p:cNvCxnSpPr>
          <p:nvPr/>
        </p:nvCxnSpPr>
        <p:spPr>
          <a:xfrm>
            <a:off x="4731715" y="1373739"/>
            <a:ext cx="262346" cy="2542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D63B61F4-CB75-4025-9FFA-B00BC637AF7E}"/>
              </a:ext>
            </a:extLst>
          </p:cNvPr>
          <p:cNvSpPr/>
          <p:nvPr/>
        </p:nvSpPr>
        <p:spPr>
          <a:xfrm>
            <a:off x="4663838" y="148905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7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ACA66DA6-E912-4A5C-B11B-67AEE323EAD9}"/>
              </a:ext>
            </a:extLst>
          </p:cNvPr>
          <p:cNvSpPr/>
          <p:nvPr/>
        </p:nvSpPr>
        <p:spPr>
          <a:xfrm>
            <a:off x="9307080" y="386354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8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AB939675-D083-411B-ADED-17710C41C6E4}"/>
              </a:ext>
            </a:extLst>
          </p:cNvPr>
          <p:cNvSpPr/>
          <p:nvPr/>
        </p:nvSpPr>
        <p:spPr>
          <a:xfrm>
            <a:off x="4023656" y="390231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9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D2188052-3890-4A3A-B04E-D6F44366407F}"/>
              </a:ext>
            </a:extLst>
          </p:cNvPr>
          <p:cNvSpPr/>
          <p:nvPr/>
        </p:nvSpPr>
        <p:spPr>
          <a:xfrm>
            <a:off x="4061920" y="471135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10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344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111</Words>
  <Application>Microsoft Office PowerPoint</Application>
  <PresentationFormat>寬螢幕</PresentationFormat>
  <Paragraphs>44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Calibri Light</vt:lpstr>
      <vt:lpstr>Garamond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Sean Chen</dc:creator>
  <cp:lastModifiedBy>Sean Chen</cp:lastModifiedBy>
  <cp:revision>13</cp:revision>
  <dcterms:created xsi:type="dcterms:W3CDTF">2020-12-08T01:49:58Z</dcterms:created>
  <dcterms:modified xsi:type="dcterms:W3CDTF">2020-12-08T04:17:13Z</dcterms:modified>
</cp:coreProperties>
</file>