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31/08/2017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584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31/08/2017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887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31/08/2017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606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31/08/2017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16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31/08/2017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4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31/08/2017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67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31/08/2017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82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31/08/2017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605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31/08/2017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15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31/08/2017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60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31/08/2017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33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5033-1892-41E6-8383-7533ECF394AB}" type="datetimeFigureOut">
              <a:rPr lang="en-PH" smtClean="0"/>
              <a:t>31/08/2017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755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19138"/>
            <a:ext cx="86487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3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7740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0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7740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7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7740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7740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7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7740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9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rjm</dc:creator>
  <cp:lastModifiedBy>rjm</cp:lastModifiedBy>
  <cp:revision>5</cp:revision>
  <dcterms:created xsi:type="dcterms:W3CDTF">2017-08-29T02:46:24Z</dcterms:created>
  <dcterms:modified xsi:type="dcterms:W3CDTF">2017-08-31T02:25:34Z</dcterms:modified>
</cp:coreProperties>
</file>