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5033-1892-41E6-8383-7533ECF394AB}" type="datetimeFigureOut">
              <a:rPr lang="en-PH" smtClean="0"/>
              <a:t>29/08/2017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E1F7-4F12-4E39-8CD2-B6B5A43B52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584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5033-1892-41E6-8383-7533ECF394AB}" type="datetimeFigureOut">
              <a:rPr lang="en-PH" smtClean="0"/>
              <a:t>29/08/2017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E1F7-4F12-4E39-8CD2-B6B5A43B52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887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5033-1892-41E6-8383-7533ECF394AB}" type="datetimeFigureOut">
              <a:rPr lang="en-PH" smtClean="0"/>
              <a:t>29/08/2017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E1F7-4F12-4E39-8CD2-B6B5A43B52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606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5033-1892-41E6-8383-7533ECF394AB}" type="datetimeFigureOut">
              <a:rPr lang="en-PH" smtClean="0"/>
              <a:t>29/08/2017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E1F7-4F12-4E39-8CD2-B6B5A43B52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416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5033-1892-41E6-8383-7533ECF394AB}" type="datetimeFigureOut">
              <a:rPr lang="en-PH" smtClean="0"/>
              <a:t>29/08/2017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E1F7-4F12-4E39-8CD2-B6B5A43B52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948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5033-1892-41E6-8383-7533ECF394AB}" type="datetimeFigureOut">
              <a:rPr lang="en-PH" smtClean="0"/>
              <a:t>29/08/2017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E1F7-4F12-4E39-8CD2-B6B5A43B52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67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5033-1892-41E6-8383-7533ECF394AB}" type="datetimeFigureOut">
              <a:rPr lang="en-PH" smtClean="0"/>
              <a:t>29/08/2017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E1F7-4F12-4E39-8CD2-B6B5A43B52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821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5033-1892-41E6-8383-7533ECF394AB}" type="datetimeFigureOut">
              <a:rPr lang="en-PH" smtClean="0"/>
              <a:t>29/08/2017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E1F7-4F12-4E39-8CD2-B6B5A43B52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5605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5033-1892-41E6-8383-7533ECF394AB}" type="datetimeFigureOut">
              <a:rPr lang="en-PH" smtClean="0"/>
              <a:t>29/08/2017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E1F7-4F12-4E39-8CD2-B6B5A43B52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015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5033-1892-41E6-8383-7533ECF394AB}" type="datetimeFigureOut">
              <a:rPr lang="en-PH" smtClean="0"/>
              <a:t>29/08/2017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E1F7-4F12-4E39-8CD2-B6B5A43B52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60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5033-1892-41E6-8383-7533ECF394AB}" type="datetimeFigureOut">
              <a:rPr lang="en-PH" smtClean="0"/>
              <a:t>29/08/2017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E1F7-4F12-4E39-8CD2-B6B5A43B52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33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25033-1892-41E6-8383-7533ECF394AB}" type="datetimeFigureOut">
              <a:rPr lang="en-PH" smtClean="0"/>
              <a:t>29/08/2017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EE1F7-4F12-4E39-8CD2-B6B5A43B52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755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08520" y="0"/>
            <a:ext cx="9361040" cy="674136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ounded Rectangle 4"/>
          <p:cNvSpPr/>
          <p:nvPr/>
        </p:nvSpPr>
        <p:spPr>
          <a:xfrm>
            <a:off x="4644008" y="1794149"/>
            <a:ext cx="2952328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4615408" y="2802261"/>
            <a:ext cx="2952328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/>
          <p:cNvSpPr txBox="1"/>
          <p:nvPr/>
        </p:nvSpPr>
        <p:spPr>
          <a:xfrm>
            <a:off x="4677009" y="141277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Username</a:t>
            </a:r>
            <a:endParaRPr lang="en-PH" dirty="0"/>
          </a:p>
        </p:txBody>
      </p:sp>
      <p:sp>
        <p:nvSpPr>
          <p:cNvPr id="8" name="TextBox 7"/>
          <p:cNvSpPr txBox="1"/>
          <p:nvPr/>
        </p:nvSpPr>
        <p:spPr>
          <a:xfrm>
            <a:off x="4716016" y="2370213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Password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4716016" y="3450333"/>
            <a:ext cx="1070999" cy="5040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Login</a:t>
            </a:r>
            <a:endParaRPr lang="en-PH" dirty="0"/>
          </a:p>
        </p:txBody>
      </p:sp>
      <p:sp>
        <p:nvSpPr>
          <p:cNvPr id="10" name="Rectangle 9"/>
          <p:cNvSpPr/>
          <p:nvPr/>
        </p:nvSpPr>
        <p:spPr>
          <a:xfrm>
            <a:off x="755576" y="332656"/>
            <a:ext cx="7632848" cy="4752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79" y="764704"/>
            <a:ext cx="3439005" cy="391532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588224" y="3563724"/>
            <a:ext cx="94019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PH" dirty="0" smtClean="0"/>
              <a:t>Register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2600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77400" cy="699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08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77400" cy="699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75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77400" cy="699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77400" cy="699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71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77400" cy="699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93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</Words>
  <Application>Microsoft Office PowerPoint</Application>
  <PresentationFormat>On-screen Show (4:3)</PresentationFormat>
  <Paragraphs>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rjm</dc:creator>
  <cp:lastModifiedBy>rjm</cp:lastModifiedBy>
  <cp:revision>4</cp:revision>
  <dcterms:created xsi:type="dcterms:W3CDTF">2017-08-29T02:46:24Z</dcterms:created>
  <dcterms:modified xsi:type="dcterms:W3CDTF">2017-08-29T03:06:37Z</dcterms:modified>
</cp:coreProperties>
</file>