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56" y="-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B6256-4418-4AB7-8090-A597E94C462E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DC05F-9FB1-4502-AC13-329649991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  <a:r>
              <a:rPr lang="en-US" baseline="0" dirty="0" smtClean="0"/>
              <a:t>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C05F-9FB1-4502-AC13-3296499918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C05F-9FB1-4502-AC13-3296499918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DC05F-9FB1-4502-AC13-3296499918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6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2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9835-24B9-4054-A4F1-3686A17DFD4F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6843-43E2-46D9-B679-76620BD7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968302" y="-9829800"/>
            <a:ext cx="1371600" cy="533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654102" y="-929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663502" y="-8991600"/>
            <a:ext cx="21336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Order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1730302" y="-815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663502" y="-7620000"/>
            <a:ext cx="2133600" cy="1600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Phone/</a:t>
            </a:r>
            <a:r>
              <a:rPr lang="en-US" dirty="0" err="1" smtClean="0"/>
              <a:t>mobil</a:t>
            </a:r>
            <a:r>
              <a:rPr lang="en-US" dirty="0" smtClean="0"/>
              <a:t> e Order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730302" y="-6019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2797102" y="-6819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3302" y="-71628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-721284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739702" y="-5562600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availability  of the product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1730302" y="-4648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663502" y="-4038600"/>
            <a:ext cx="2133600" cy="1600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2797102" y="-3238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8653" y="-36078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7661" y="-229921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>
            <a:off x="1730302" y="-24384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718943" y="-1790700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purchase order form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30302" y="-8763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718943" y="-228600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purchase order  form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09543" y="6858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663502" y="1333500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products for delivery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82696" y="22479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Terminator 33"/>
          <p:cNvSpPr/>
          <p:nvPr/>
        </p:nvSpPr>
        <p:spPr>
          <a:xfrm>
            <a:off x="996896" y="2895600"/>
            <a:ext cx="1371600" cy="533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5" name="Flowchart: Decision 34"/>
          <p:cNvSpPr/>
          <p:nvPr/>
        </p:nvSpPr>
        <p:spPr>
          <a:xfrm>
            <a:off x="3352800" y="-7620000"/>
            <a:ext cx="2133600" cy="1600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 in customer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6400" y="-682246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95400" y="-59436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19600" y="-6019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4038600" y="-5486400"/>
            <a:ext cx="762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Flowchart: Connector 39"/>
          <p:cNvSpPr/>
          <p:nvPr/>
        </p:nvSpPr>
        <p:spPr>
          <a:xfrm>
            <a:off x="2949502" y="2819400"/>
            <a:ext cx="762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  <a:endCxn id="34" idx="3"/>
          </p:cNvCxnSpPr>
          <p:nvPr/>
        </p:nvCxnSpPr>
        <p:spPr>
          <a:xfrm flipH="1">
            <a:off x="2368496" y="3162300"/>
            <a:ext cx="581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6019800" y="-7300710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availability  of the product 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8001000" y="-68435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8686800" y="-7620000"/>
            <a:ext cx="2133600" cy="1600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753600" y="-6019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0820400" y="-682246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820400" y="-7186477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98026" y="-5943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763000" y="-5486400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 the customer of  the availability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9753600" y="-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9334642" y="-4038600"/>
            <a:ext cx="762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2" name="Flowchart: Connector 61"/>
          <p:cNvSpPr/>
          <p:nvPr/>
        </p:nvSpPr>
        <p:spPr>
          <a:xfrm>
            <a:off x="-381000" y="2819400"/>
            <a:ext cx="762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2" idx="6"/>
            <a:endCxn id="34" idx="1"/>
          </p:cNvCxnSpPr>
          <p:nvPr/>
        </p:nvCxnSpPr>
        <p:spPr>
          <a:xfrm>
            <a:off x="381000" y="3162300"/>
            <a:ext cx="615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11506200" y="-7250668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purchase order form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487400" y="-679346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14173200" y="-7279669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products</a:t>
            </a:r>
            <a:endParaRPr lang="en-US" dirty="0"/>
          </a:p>
        </p:txBody>
      </p:sp>
      <p:sp>
        <p:nvSpPr>
          <p:cNvPr id="68" name="Flowchart: Connector 67"/>
          <p:cNvSpPr/>
          <p:nvPr/>
        </p:nvSpPr>
        <p:spPr>
          <a:xfrm>
            <a:off x="16840200" y="-7162800"/>
            <a:ext cx="762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154400" y="-67927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Process 74"/>
          <p:cNvSpPr/>
          <p:nvPr/>
        </p:nvSpPr>
        <p:spPr>
          <a:xfrm>
            <a:off x="3635302" y="-3695700"/>
            <a:ext cx="19812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 the customer of  the availability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569755" y="-27813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/>
          <p:cNvSpPr/>
          <p:nvPr/>
        </p:nvSpPr>
        <p:spPr>
          <a:xfrm>
            <a:off x="4188755" y="-2272784"/>
            <a:ext cx="762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 dirty="0"/>
          </a:p>
        </p:txBody>
      </p:sp>
      <p:sp>
        <p:nvSpPr>
          <p:cNvPr id="78" name="Flowchart: Connector 77"/>
          <p:cNvSpPr/>
          <p:nvPr/>
        </p:nvSpPr>
        <p:spPr>
          <a:xfrm>
            <a:off x="836661" y="4191000"/>
            <a:ext cx="762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Flowchart: Connector 78"/>
          <p:cNvSpPr/>
          <p:nvPr/>
        </p:nvSpPr>
        <p:spPr>
          <a:xfrm>
            <a:off x="1748110" y="4191000"/>
            <a:ext cx="762000" cy="685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 dirty="0"/>
          </a:p>
        </p:txBody>
      </p:sp>
      <p:cxnSp>
        <p:nvCxnSpPr>
          <p:cNvPr id="81" name="Straight Arrow Connector 80"/>
          <p:cNvCxnSpPr>
            <a:endCxn id="78" idx="0"/>
          </p:cNvCxnSpPr>
          <p:nvPr/>
        </p:nvCxnSpPr>
        <p:spPr>
          <a:xfrm>
            <a:off x="1217661" y="3505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9" idx="0"/>
          </p:cNvCxnSpPr>
          <p:nvPr/>
        </p:nvCxnSpPr>
        <p:spPr>
          <a:xfrm>
            <a:off x="2129110" y="3505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2629414" y="-5953125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429514" y="-519112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2553214" y="-4581525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product stocks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3467614" y="-366712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/>
          <p:cNvSpPr/>
          <p:nvPr/>
        </p:nvSpPr>
        <p:spPr>
          <a:xfrm>
            <a:off x="2286514" y="-3000375"/>
            <a:ext cx="2362200" cy="1905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product?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4648714" y="-2047875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</p:cNvCxnSpPr>
          <p:nvPr/>
        </p:nvCxnSpPr>
        <p:spPr>
          <a:xfrm>
            <a:off x="3467614" y="-1095375"/>
            <a:ext cx="0" cy="78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3014" y="-229552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514" y="-9239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677414" y="-2466975"/>
            <a:ext cx="17145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product code, product name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7391914" y="-200977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8534914" y="-2466975"/>
            <a:ext cx="1905000" cy="9715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description, Product quantity and Product price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2286514" y="-314325"/>
            <a:ext cx="2362200" cy="1905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update details?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8714" y="638175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67614" y="1590675"/>
            <a:ext cx="0" cy="78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96596" y="3640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67614" y="17965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5677414" y="152400"/>
            <a:ext cx="1905000" cy="9715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necessary details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7582414" y="638175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230114" y="276225"/>
            <a:ext cx="838200" cy="75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401814" y="-1950482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049514" y="-2312432"/>
            <a:ext cx="838200" cy="75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2438914" y="2371725"/>
            <a:ext cx="2019300" cy="9525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quantity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 flipH="1">
            <a:off x="3429514" y="3324225"/>
            <a:ext cx="1905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Terminator 32"/>
          <p:cNvSpPr/>
          <p:nvPr/>
        </p:nvSpPr>
        <p:spPr>
          <a:xfrm>
            <a:off x="2286514" y="4010025"/>
            <a:ext cx="2362200" cy="9429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677414" y="4101583"/>
            <a:ext cx="838200" cy="75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-18536" y="4101582"/>
            <a:ext cx="838200" cy="75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6"/>
            <a:endCxn id="33" idx="1"/>
          </p:cNvCxnSpPr>
          <p:nvPr/>
        </p:nvCxnSpPr>
        <p:spPr>
          <a:xfrm>
            <a:off x="819664" y="4481511"/>
            <a:ext cx="14668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33" idx="3"/>
          </p:cNvCxnSpPr>
          <p:nvPr/>
        </p:nvCxnSpPr>
        <p:spPr>
          <a:xfrm flipH="1">
            <a:off x="4648714" y="4481512"/>
            <a:ext cx="10287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9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3519054" y="-4765417"/>
            <a:ext cx="11430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090554" y="-4384417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214254" y="-3851017"/>
            <a:ext cx="175260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User?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4966854" y="-3127117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4090554" y="-240321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9219" y="-349644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90554" y="-240321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5" name="Oval 14"/>
          <p:cNvSpPr/>
          <p:nvPr/>
        </p:nvSpPr>
        <p:spPr>
          <a:xfrm>
            <a:off x="5805054" y="-3470017"/>
            <a:ext cx="762000" cy="67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3214253" y="-1793617"/>
            <a:ext cx="1844965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User?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43054" y="-1031617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6735" y="-34581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3366654" y="263783"/>
            <a:ext cx="1540165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up all User details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4136735" y="1101983"/>
            <a:ext cx="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3350489" y="1559183"/>
            <a:ext cx="1540165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access restrictions for admin users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090552" y="2590800"/>
            <a:ext cx="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59219" y="-13657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36735" y="-31063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5876058" y="-1415534"/>
            <a:ext cx="1540165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Fill up all User details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8305800" y="-1513701"/>
            <a:ext cx="1540165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access restrictions for employee users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16223" y="-980301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1200" y="-923151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439400" y="-1266051"/>
            <a:ext cx="762000" cy="67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Flowchart: Terminator 30"/>
          <p:cNvSpPr/>
          <p:nvPr/>
        </p:nvSpPr>
        <p:spPr>
          <a:xfrm>
            <a:off x="3565235" y="3083183"/>
            <a:ext cx="1143000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287006" y="2933700"/>
            <a:ext cx="762000" cy="67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351808" y="2933700"/>
            <a:ext cx="762000" cy="679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2" idx="2"/>
            <a:endCxn id="31" idx="3"/>
          </p:cNvCxnSpPr>
          <p:nvPr/>
        </p:nvCxnSpPr>
        <p:spPr>
          <a:xfrm flipH="1">
            <a:off x="4708235" y="3273683"/>
            <a:ext cx="5787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6"/>
            <a:endCxn id="31" idx="1"/>
          </p:cNvCxnSpPr>
          <p:nvPr/>
        </p:nvCxnSpPr>
        <p:spPr>
          <a:xfrm>
            <a:off x="3113808" y="3273683"/>
            <a:ext cx="4514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7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156</Words>
  <Application>Microsoft Office PowerPoint</Application>
  <PresentationFormat>On-screen Show (4:3)</PresentationFormat>
  <Paragraphs>70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</dc:creator>
  <cp:lastModifiedBy>tech</cp:lastModifiedBy>
  <cp:revision>12</cp:revision>
  <dcterms:created xsi:type="dcterms:W3CDTF">2017-05-03T08:08:27Z</dcterms:created>
  <dcterms:modified xsi:type="dcterms:W3CDTF">2017-08-16T12:27:00Z</dcterms:modified>
</cp:coreProperties>
</file>