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743" autoAdjust="0"/>
  </p:normalViewPr>
  <p:slideViewPr>
    <p:cSldViewPr snapToGrid="0">
      <p:cViewPr varScale="1">
        <p:scale>
          <a:sx n="73" d="100"/>
          <a:sy n="73" d="100"/>
        </p:scale>
        <p:origin x="19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EB67D-0AFC-413F-A1A9-039577D98277}" type="datetimeFigureOut">
              <a:rPr lang="en-GB" smtClean="0"/>
              <a:t>27/10/2023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775F5-784C-451D-B3E7-BDD2577B066F}" type="slidenum">
              <a:rPr lang="en-GB" smtClean="0"/>
              <a:t>‹#›</a:t>
            </a:fld>
            <a:endParaRPr lang="en-GB"/>
          </a:p>
        </p:txBody>
      </p:sp>
    </p:spTree>
    <p:extLst>
      <p:ext uri="{BB962C8B-B14F-4D97-AF65-F5344CB8AC3E}">
        <p14:creationId xmlns:p14="http://schemas.microsoft.com/office/powerpoint/2010/main" val="24343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Created a class diagram and a use case diagram – which I will show in a moment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cloned the given git repo to gain a better understanding or what was expected of me in this project and what the file structure was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went through each class and added export/import statements to make sure that every class has access to what it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Added placeholders, Wrote the methods as blank, just to have a placeholder to check that it matched my class diagram and that nothing was missed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decided to make my functions first, then the tests, then use my tests to improve/fix my functions if I felt there was something I needed to change or another exception to handle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9D4775F5-784C-451D-B3E7-BDD2577B066F}" type="slidenum">
              <a:rPr lang="en-GB" smtClean="0"/>
              <a:t>1</a:t>
            </a:fld>
            <a:endParaRPr lang="en-GB"/>
          </a:p>
        </p:txBody>
      </p:sp>
    </p:spTree>
    <p:extLst>
      <p:ext uri="{BB962C8B-B14F-4D97-AF65-F5344CB8AC3E}">
        <p14:creationId xmlns:p14="http://schemas.microsoft.com/office/powerpoint/2010/main" val="55496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was my first foray into OOP - so I am pleased that I was able to get everything working between the different classes quite easily and that I accomplished all the objectives set out in the specification. </a:t>
            </a:r>
          </a:p>
          <a:p>
            <a:endParaRPr lang="en-GB" dirty="0"/>
          </a:p>
          <a:p>
            <a:r>
              <a:rPr lang="en-GB" dirty="0"/>
              <a:t>(referencing between different methods was a bit weird and accessing objects inside other objects was rather confusing, but once I got used to it  became clear that it is quite a nice way to bundle your code up into manageable pieces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Unlike </a:t>
            </a:r>
            <a:r>
              <a:rPr lang="en-GB" dirty="0" err="1"/>
              <a:t>codewars</a:t>
            </a:r>
            <a:r>
              <a:rPr lang="en-GB" dirty="0"/>
              <a:t> or other previous tests, inputs are not what you expect them to be! – The most challenging part of the project to me was dealing with this: </a:t>
            </a:r>
            <a:br>
              <a:rPr lang="en-GB" dirty="0"/>
            </a:br>
            <a:r>
              <a:rPr lang="en-GB" dirty="0"/>
              <a:t>programming every sort of exception to be handled (which ends up being the bulk of the code)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this is my first project which is expected to be viewed by others, everything is being rigorously commented, especially with respect to what is happening outside of the current block (i.e. in another class/file whatever)</a:t>
            </a:r>
          </a:p>
          <a:p>
            <a:endParaRPr lang="en-GB" dirty="0"/>
          </a:p>
          <a:p>
            <a:endParaRPr lang="en-GB" dirty="0"/>
          </a:p>
        </p:txBody>
      </p:sp>
      <p:sp>
        <p:nvSpPr>
          <p:cNvPr id="4" name="Slide Number Placeholder 3"/>
          <p:cNvSpPr>
            <a:spLocks noGrp="1"/>
          </p:cNvSpPr>
          <p:nvPr>
            <p:ph type="sldNum" sz="quarter" idx="5"/>
          </p:nvPr>
        </p:nvSpPr>
        <p:spPr/>
        <p:txBody>
          <a:bodyPr/>
          <a:lstStyle/>
          <a:p>
            <a:fld id="{9D4775F5-784C-451D-B3E7-BDD2577B066F}" type="slidenum">
              <a:rPr lang="en-GB" smtClean="0"/>
              <a:t>4</a:t>
            </a:fld>
            <a:endParaRPr lang="en-GB"/>
          </a:p>
        </p:txBody>
      </p:sp>
    </p:spTree>
    <p:extLst>
      <p:ext uri="{BB962C8B-B14F-4D97-AF65-F5344CB8AC3E}">
        <p14:creationId xmlns:p14="http://schemas.microsoft.com/office/powerpoint/2010/main" val="221081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I went to test </a:t>
            </a:r>
            <a:r>
              <a:rPr lang="en-GB" dirty="0" err="1"/>
              <a:t>nextSerial</a:t>
            </a:r>
            <a:r>
              <a:rPr lang="en-GB" dirty="0"/>
              <a:t>, I realised that as it was a static variable it meant that whenever I created a scooter anywhere within my </a:t>
            </a:r>
            <a:r>
              <a:rPr lang="en-GB" dirty="0" err="1"/>
              <a:t>ScooterApp</a:t>
            </a:r>
            <a:r>
              <a:rPr lang="en-GB" dirty="0"/>
              <a:t> test file, it would add to the serial number, so I was confused as to why my first scooter in my test had a serial number of 7. I realised I had to either move my serial number test to be the first test in the file, or just reset the serial number to 1 and then just check if it increments by one. I couldn’t think of a better solution sadly</a:t>
            </a:r>
          </a:p>
          <a:p>
            <a:endParaRPr lang="en-GB" dirty="0"/>
          </a:p>
          <a:p>
            <a:r>
              <a:rPr lang="en-GB" dirty="0"/>
              <a:t>I tested using jest, the node.js debugger in </a:t>
            </a:r>
            <a:r>
              <a:rPr lang="en-GB" dirty="0" err="1"/>
              <a:t>vscode</a:t>
            </a:r>
            <a:r>
              <a:rPr lang="en-GB" dirty="0"/>
              <a:t>  and </a:t>
            </a:r>
            <a:r>
              <a:rPr lang="en-GB" dirty="0" err="1"/>
              <a:t>console.logging</a:t>
            </a:r>
            <a:r>
              <a:rPr lang="en-GB" dirty="0"/>
              <a:t> stuff where jest couldn’t fulfil my needs</a:t>
            </a:r>
          </a:p>
          <a:p>
            <a:endParaRPr lang="en-GB" dirty="0"/>
          </a:p>
          <a:p>
            <a:r>
              <a:rPr lang="en-GB" dirty="0"/>
              <a:t>I ended up writing over 50 tests, but sadly still didn’t manage to reach 100% coverage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Tested that methods worked correctly, didn’t accept incorrect values and classes were all initialised properly</a:t>
            </a:r>
          </a:p>
          <a:p>
            <a:endParaRPr lang="en-GB" dirty="0"/>
          </a:p>
          <a:p>
            <a:r>
              <a:rPr lang="en-GB" dirty="0"/>
              <a:t>I learned all the different ways we can check the expected output from various statements in jest, I mostly used </a:t>
            </a:r>
            <a:r>
              <a:rPr lang="en-GB" dirty="0" err="1"/>
              <a:t>toBe</a:t>
            </a:r>
            <a:r>
              <a:rPr lang="en-GB" dirty="0"/>
              <a:t> and </a:t>
            </a:r>
            <a:r>
              <a:rPr lang="en-GB" dirty="0" err="1"/>
              <a:t>toThrow</a:t>
            </a:r>
            <a:r>
              <a:rPr lang="en-GB" dirty="0"/>
              <a:t> for checking values and for errors</a:t>
            </a:r>
          </a:p>
          <a:p>
            <a:endParaRPr lang="en-GB" dirty="0"/>
          </a:p>
          <a:p>
            <a:r>
              <a:rPr lang="en-GB" dirty="0"/>
              <a:t>The default jest timeout for test is 5 seconds, which for the request repair function is the minimum time it can take to finish, so this had to be extended in order to test this one properly</a:t>
            </a:r>
          </a:p>
        </p:txBody>
      </p:sp>
      <p:sp>
        <p:nvSpPr>
          <p:cNvPr id="4" name="Slide Number Placeholder 3"/>
          <p:cNvSpPr>
            <a:spLocks noGrp="1"/>
          </p:cNvSpPr>
          <p:nvPr>
            <p:ph type="sldNum" sz="quarter" idx="5"/>
          </p:nvPr>
        </p:nvSpPr>
        <p:spPr/>
        <p:txBody>
          <a:bodyPr/>
          <a:lstStyle/>
          <a:p>
            <a:fld id="{9D4775F5-784C-451D-B3E7-BDD2577B066F}" type="slidenum">
              <a:rPr lang="en-GB" smtClean="0"/>
              <a:t>5</a:t>
            </a:fld>
            <a:endParaRPr lang="en-GB"/>
          </a:p>
        </p:txBody>
      </p:sp>
    </p:spTree>
    <p:extLst>
      <p:ext uri="{BB962C8B-B14F-4D97-AF65-F5344CB8AC3E}">
        <p14:creationId xmlns:p14="http://schemas.microsoft.com/office/powerpoint/2010/main" val="236536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slide) I had an issue when testing my original request repair function, it resulted in an error saying that a worker process failed to exit gracefully.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googling, it seems that I had to implement a </a:t>
            </a:r>
            <a:r>
              <a:rPr lang="en-GB" dirty="0" err="1"/>
              <a:t>clearInterval</a:t>
            </a:r>
            <a:r>
              <a:rPr lang="en-GB" dirty="0"/>
              <a:t>() statement which I couldn’t get the syntax quite right on. So I called upon google bard to help me, which was able to help me fix my syntax and understand the way to write these methods in a better way, and how to test them using jest. This was my first time using AI to write code and I found it very useful.</a:t>
            </a:r>
          </a:p>
          <a:p>
            <a:endParaRPr lang="en-GB" dirty="0"/>
          </a:p>
          <a:p>
            <a:endParaRPr lang="en-GB" dirty="0"/>
          </a:p>
          <a:p>
            <a:r>
              <a:rPr lang="en-GB" dirty="0"/>
              <a:t>For example, in this slide at the top we can see that one of my jest tests returned an error saying that a worker process failed to exit gracefully. It seemed this was from an unfulfilled promise. I am not familiar with asynchronous </a:t>
            </a:r>
            <a:r>
              <a:rPr lang="en-GB" dirty="0" err="1"/>
              <a:t>javascript</a:t>
            </a:r>
            <a:r>
              <a:rPr lang="en-GB" dirty="0"/>
              <a:t>, so I was attempting to implement a </a:t>
            </a:r>
            <a:r>
              <a:rPr lang="en-GB" dirty="0" err="1"/>
              <a:t>clearInterval</a:t>
            </a:r>
            <a:r>
              <a:rPr lang="en-GB" dirty="0"/>
              <a:t>() statement after a promise is fulfilled, but I couldn’t quite get it right.  A lot of the tutorials involving this method were written through a more web-oriented view. Therefore, I decided to use google bard to help me write this code. After seeing this code it made it a bit more clear how I was supposed to implement this feature and it also showed me how to test it using jest. This was my first time ever using AI to help me write code and I think it is just like finding a </a:t>
            </a:r>
            <a:r>
              <a:rPr lang="en-GB" dirty="0" err="1"/>
              <a:t>stackoverflow</a:t>
            </a:r>
            <a:r>
              <a:rPr lang="en-GB" dirty="0"/>
              <a:t> post that happens to answer your exact question. Which is helpful, especially when that </a:t>
            </a:r>
            <a:r>
              <a:rPr lang="en-GB" dirty="0" err="1"/>
              <a:t>stackoverflow</a:t>
            </a:r>
            <a:r>
              <a:rPr lang="en-GB" dirty="0"/>
              <a:t> post doesn’t exist.</a:t>
            </a:r>
          </a:p>
        </p:txBody>
      </p:sp>
      <p:sp>
        <p:nvSpPr>
          <p:cNvPr id="4" name="Slide Number Placeholder 3"/>
          <p:cNvSpPr>
            <a:spLocks noGrp="1"/>
          </p:cNvSpPr>
          <p:nvPr>
            <p:ph type="sldNum" sz="quarter" idx="5"/>
          </p:nvPr>
        </p:nvSpPr>
        <p:spPr/>
        <p:txBody>
          <a:bodyPr/>
          <a:lstStyle/>
          <a:p>
            <a:fld id="{9D4775F5-784C-451D-B3E7-BDD2577B066F}" type="slidenum">
              <a:rPr lang="en-GB" smtClean="0"/>
              <a:t>6</a:t>
            </a:fld>
            <a:endParaRPr lang="en-GB"/>
          </a:p>
        </p:txBody>
      </p:sp>
    </p:spTree>
    <p:extLst>
      <p:ext uri="{BB962C8B-B14F-4D97-AF65-F5344CB8AC3E}">
        <p14:creationId xmlns:p14="http://schemas.microsoft.com/office/powerpoint/2010/main" val="53938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likely consider more carefully what the project will have to look like upon finishing, as my current one has no static stations or </a:t>
            </a:r>
            <a:r>
              <a:rPr lang="en-GB" dirty="0" err="1"/>
              <a:t>registeredusers</a:t>
            </a:r>
            <a:r>
              <a:rPr lang="en-GB" dirty="0"/>
              <a:t>, so only really works for one </a:t>
            </a:r>
            <a:r>
              <a:rPr lang="en-GB" dirty="0" err="1"/>
              <a:t>ScooterApp</a:t>
            </a:r>
            <a:r>
              <a:rPr lang="en-GB" dirty="0"/>
              <a:t> instance as these are then different for each </a:t>
            </a:r>
            <a:r>
              <a:rPr lang="en-GB" dirty="0" err="1"/>
              <a:t>scooterapp</a:t>
            </a:r>
            <a:r>
              <a:rPr lang="en-GB" dirty="0"/>
              <a:t>, sadly I had no time to fix these.</a:t>
            </a:r>
          </a:p>
          <a:p>
            <a:endParaRPr lang="en-GB" dirty="0"/>
          </a:p>
          <a:p>
            <a:endParaRPr lang="en-GB" dirty="0"/>
          </a:p>
          <a:p>
            <a:r>
              <a:rPr lang="en-GB" dirty="0"/>
              <a:t>I would also implement private values for variables that I didn’t want to change accidentally, but as they are a bit fiddly didn’t want to do them for this project as I didn’t have much time.</a:t>
            </a:r>
          </a:p>
          <a:p>
            <a:endParaRPr lang="en-GB" dirty="0"/>
          </a:p>
          <a:p>
            <a:endParaRPr lang="en-GB" dirty="0"/>
          </a:p>
          <a:p>
            <a:r>
              <a:rPr lang="en-GB" dirty="0"/>
              <a:t>Now my understanding of OOP is greatly improved, my class and use case diagrams would be a lot better than those that I used in this project, if I were to do it again, this would lead to them being much more accurate and thorough to </a:t>
            </a:r>
            <a:r>
              <a:rPr lang="en-GB"/>
              <a:t>which would help improve my workflow</a:t>
            </a:r>
            <a:endParaRPr lang="en-GB" dirty="0"/>
          </a:p>
          <a:p>
            <a:endParaRPr lang="en-GB" dirty="0"/>
          </a:p>
        </p:txBody>
      </p:sp>
      <p:sp>
        <p:nvSpPr>
          <p:cNvPr id="4" name="Slide Number Placeholder 3"/>
          <p:cNvSpPr>
            <a:spLocks noGrp="1"/>
          </p:cNvSpPr>
          <p:nvPr>
            <p:ph type="sldNum" sz="quarter" idx="5"/>
          </p:nvPr>
        </p:nvSpPr>
        <p:spPr/>
        <p:txBody>
          <a:bodyPr/>
          <a:lstStyle/>
          <a:p>
            <a:fld id="{9D4775F5-784C-451D-B3E7-BDD2577B066F}" type="slidenum">
              <a:rPr lang="en-GB" smtClean="0"/>
              <a:t>7</a:t>
            </a:fld>
            <a:endParaRPr lang="en-GB"/>
          </a:p>
        </p:txBody>
      </p:sp>
    </p:spTree>
    <p:extLst>
      <p:ext uri="{BB962C8B-B14F-4D97-AF65-F5344CB8AC3E}">
        <p14:creationId xmlns:p14="http://schemas.microsoft.com/office/powerpoint/2010/main" val="56993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E982-323F-65E7-41D7-089152943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AC68E1-30B9-BE7C-525D-933F83DB1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CB923BE-1870-2116-82E5-DEE524091C60}"/>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5" name="Footer Placeholder 4">
            <a:extLst>
              <a:ext uri="{FF2B5EF4-FFF2-40B4-BE49-F238E27FC236}">
                <a16:creationId xmlns:a16="http://schemas.microsoft.com/office/drawing/2014/main" id="{00FFE6BB-A6D4-E78B-E903-644CF1E344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12343C-6BF6-283C-4FD5-EE31D0070FBE}"/>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80106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6FC3-9C6C-B25D-B820-3B3137EB45D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383B77-0DAD-10B1-DE18-0CC819F4A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A5D6C0-AA17-715B-F899-AB9A7ECAB567}"/>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5" name="Footer Placeholder 4">
            <a:extLst>
              <a:ext uri="{FF2B5EF4-FFF2-40B4-BE49-F238E27FC236}">
                <a16:creationId xmlns:a16="http://schemas.microsoft.com/office/drawing/2014/main" id="{F13F247D-A887-9B8B-2831-FAC8162232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C89AC7-0399-F93A-AC2A-F8ECAFF3B506}"/>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387052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1A5F8-E0C8-5F62-F85D-150363C218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0A8ED5-92AD-44BD-393D-A9A75441F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603407-41AB-CEA9-6F8B-4BBC86C20A93}"/>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5" name="Footer Placeholder 4">
            <a:extLst>
              <a:ext uri="{FF2B5EF4-FFF2-40B4-BE49-F238E27FC236}">
                <a16:creationId xmlns:a16="http://schemas.microsoft.com/office/drawing/2014/main" id="{726F7868-AD88-D158-48D6-597083C74C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60E0E9-5AA7-C8BA-DDE6-68E2CD94FB3F}"/>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12985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36BE-F61F-B4B3-0B96-B0FD21D4FF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F11CF1-E848-F35A-B9A5-D2B765E21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76E1EF-C795-0444-E674-920EF17C8506}"/>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5" name="Footer Placeholder 4">
            <a:extLst>
              <a:ext uri="{FF2B5EF4-FFF2-40B4-BE49-F238E27FC236}">
                <a16:creationId xmlns:a16="http://schemas.microsoft.com/office/drawing/2014/main" id="{AC49E87B-FE8F-DE26-47C1-61A3699FDE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5353C-5A0C-A2B4-80EB-93D5C304985C}"/>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403416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FB14-A977-401D-0499-7647AD442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A757CD3-5FAC-FF2D-8EF1-2CD34ED549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566C0-81F3-5C0E-E602-C6F23CA1D5DE}"/>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5" name="Footer Placeholder 4">
            <a:extLst>
              <a:ext uri="{FF2B5EF4-FFF2-40B4-BE49-F238E27FC236}">
                <a16:creationId xmlns:a16="http://schemas.microsoft.com/office/drawing/2014/main" id="{C3B96990-CECF-3A0F-A598-60FC32DDC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BFF7EE-266F-B5F9-322E-1A9E93943F9C}"/>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34117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6667-AD67-D2D0-18C6-B1CE9B1A78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D27649-4F7F-7342-C4CC-35EC4C177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3F3BDE5-C483-5879-FA35-BE65A61C7E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1AB6E5-F8E5-1684-F855-33045A9C6A9E}"/>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6" name="Footer Placeholder 5">
            <a:extLst>
              <a:ext uri="{FF2B5EF4-FFF2-40B4-BE49-F238E27FC236}">
                <a16:creationId xmlns:a16="http://schemas.microsoft.com/office/drawing/2014/main" id="{4060C940-1D88-15FB-89DF-C07A6E3AB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CB97FB-C5E3-72F7-D578-911EC1B83E04}"/>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426783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9F2-750E-B04D-B804-C7DC57C2E41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E7CAEF-28BB-76B4-1C6D-EC8E9889D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583BA-1823-101C-52A8-3F3A0A5BA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27C35AC-7B29-C0AC-4CAC-0516AEC41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BA232-72C0-3EFC-80DF-FB7F87BD7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39437A-9A1D-96AE-7D41-135EA9935CA3}"/>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8" name="Footer Placeholder 7">
            <a:extLst>
              <a:ext uri="{FF2B5EF4-FFF2-40B4-BE49-F238E27FC236}">
                <a16:creationId xmlns:a16="http://schemas.microsoft.com/office/drawing/2014/main" id="{D542F925-C73C-C7D6-2642-5C8B09EE02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0BE886-1D3A-0FE4-5A9A-5F67255C2D60}"/>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201600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6E02-1B35-C6FA-59EA-7C60753EB77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2CB6FC-63B6-42FA-6924-ADF8DEA3BA2C}"/>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4" name="Footer Placeholder 3">
            <a:extLst>
              <a:ext uri="{FF2B5EF4-FFF2-40B4-BE49-F238E27FC236}">
                <a16:creationId xmlns:a16="http://schemas.microsoft.com/office/drawing/2014/main" id="{5D5C6C71-F58A-E797-E5DD-6EC568C9EA3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A6BA6B-7F67-9843-7A16-72C7C8402BC1}"/>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74634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A70BF-1A43-5064-2C00-1308FCE2367F}"/>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3" name="Footer Placeholder 2">
            <a:extLst>
              <a:ext uri="{FF2B5EF4-FFF2-40B4-BE49-F238E27FC236}">
                <a16:creationId xmlns:a16="http://schemas.microsoft.com/office/drawing/2014/main" id="{252EFD34-2A46-FFA8-20E7-18E9FA18B5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E4D432-4658-E074-4DA3-93BC0B9D933E}"/>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410038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C43B-E55A-239C-7829-FF08A9343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D2B4DD-60F4-5C73-21AD-2FD4D4A2D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3F02-72A0-6378-24CD-592ECE9E4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A0A98-B14B-D45B-E621-A5CE25A80BE0}"/>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6" name="Footer Placeholder 5">
            <a:extLst>
              <a:ext uri="{FF2B5EF4-FFF2-40B4-BE49-F238E27FC236}">
                <a16:creationId xmlns:a16="http://schemas.microsoft.com/office/drawing/2014/main" id="{493FB59D-AFB6-5240-18D8-6ADC63D364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BBC629-6917-9418-9EC2-D5BFDEC16D45}"/>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226100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BDD2-237D-012B-5269-EB01EA865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A1841E-085B-5B76-357E-DA2E3BCBD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3FDC1B-AB80-B8D4-5273-960F81497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553AF-E907-4D66-379B-A7D3600B951D}"/>
              </a:ext>
            </a:extLst>
          </p:cNvPr>
          <p:cNvSpPr>
            <a:spLocks noGrp="1"/>
          </p:cNvSpPr>
          <p:nvPr>
            <p:ph type="dt" sz="half" idx="10"/>
          </p:nvPr>
        </p:nvSpPr>
        <p:spPr/>
        <p:txBody>
          <a:bodyPr/>
          <a:lstStyle/>
          <a:p>
            <a:fld id="{078A0099-7385-4D63-8F72-3854E4C1F20C}" type="datetimeFigureOut">
              <a:rPr lang="en-GB" smtClean="0"/>
              <a:t>27/10/2023</a:t>
            </a:fld>
            <a:endParaRPr lang="en-GB"/>
          </a:p>
        </p:txBody>
      </p:sp>
      <p:sp>
        <p:nvSpPr>
          <p:cNvPr id="6" name="Footer Placeholder 5">
            <a:extLst>
              <a:ext uri="{FF2B5EF4-FFF2-40B4-BE49-F238E27FC236}">
                <a16:creationId xmlns:a16="http://schemas.microsoft.com/office/drawing/2014/main" id="{41E2E0E0-34A4-66DC-0E99-EBD0B4635B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71712F-AAE4-804E-B781-FB4D9D56FF87}"/>
              </a:ext>
            </a:extLst>
          </p:cNvPr>
          <p:cNvSpPr>
            <a:spLocks noGrp="1"/>
          </p:cNvSpPr>
          <p:nvPr>
            <p:ph type="sldNum" sz="quarter" idx="12"/>
          </p:nvPr>
        </p:nvSpPr>
        <p:spPr/>
        <p:txBody>
          <a:bodyPr/>
          <a:lstStyle/>
          <a:p>
            <a:fld id="{D1305BCE-0828-4B78-8446-84D9E59685D6}" type="slidenum">
              <a:rPr lang="en-GB" smtClean="0"/>
              <a:t>‹#›</a:t>
            </a:fld>
            <a:endParaRPr lang="en-GB"/>
          </a:p>
        </p:txBody>
      </p:sp>
    </p:spTree>
    <p:extLst>
      <p:ext uri="{BB962C8B-B14F-4D97-AF65-F5344CB8AC3E}">
        <p14:creationId xmlns:p14="http://schemas.microsoft.com/office/powerpoint/2010/main" val="386043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946FA-18F7-B50B-18EC-6FB4FE911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DECBB5-835C-C136-71DA-3045071D8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EADF46-960F-FEE9-3F75-CC1B2E444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A0099-7385-4D63-8F72-3854E4C1F20C}" type="datetimeFigureOut">
              <a:rPr lang="en-GB" smtClean="0"/>
              <a:t>27/10/2023</a:t>
            </a:fld>
            <a:endParaRPr lang="en-GB"/>
          </a:p>
        </p:txBody>
      </p:sp>
      <p:sp>
        <p:nvSpPr>
          <p:cNvPr id="5" name="Footer Placeholder 4">
            <a:extLst>
              <a:ext uri="{FF2B5EF4-FFF2-40B4-BE49-F238E27FC236}">
                <a16:creationId xmlns:a16="http://schemas.microsoft.com/office/drawing/2014/main" id="{AF6F0E76-5BA4-CBB1-1547-E2882F8A9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E22667-2978-5AAE-F76B-094727C4C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05BCE-0828-4B78-8446-84D9E59685D6}" type="slidenum">
              <a:rPr lang="en-GB" smtClean="0"/>
              <a:t>‹#›</a:t>
            </a:fld>
            <a:endParaRPr lang="en-GB"/>
          </a:p>
        </p:txBody>
      </p:sp>
    </p:spTree>
    <p:extLst>
      <p:ext uri="{BB962C8B-B14F-4D97-AF65-F5344CB8AC3E}">
        <p14:creationId xmlns:p14="http://schemas.microsoft.com/office/powerpoint/2010/main" val="3713472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D767-E7EE-FA87-2A7D-F084A33CB796}"/>
              </a:ext>
            </a:extLst>
          </p:cNvPr>
          <p:cNvSpPr>
            <a:spLocks noGrp="1"/>
          </p:cNvSpPr>
          <p:nvPr>
            <p:ph type="title"/>
          </p:nvPr>
        </p:nvSpPr>
        <p:spPr/>
        <p:txBody>
          <a:bodyPr/>
          <a:lstStyle/>
          <a:p>
            <a:r>
              <a:rPr lang="en-GB" dirty="0"/>
              <a:t>Planning/Design Phase</a:t>
            </a:r>
          </a:p>
        </p:txBody>
      </p:sp>
      <p:sp>
        <p:nvSpPr>
          <p:cNvPr id="3" name="Content Placeholder 2">
            <a:extLst>
              <a:ext uri="{FF2B5EF4-FFF2-40B4-BE49-F238E27FC236}">
                <a16:creationId xmlns:a16="http://schemas.microsoft.com/office/drawing/2014/main" id="{75745F2D-1156-B3A8-4BC7-8F26E4FA610A}"/>
              </a:ext>
            </a:extLst>
          </p:cNvPr>
          <p:cNvSpPr>
            <a:spLocks noGrp="1"/>
          </p:cNvSpPr>
          <p:nvPr>
            <p:ph idx="1"/>
          </p:nvPr>
        </p:nvSpPr>
        <p:spPr/>
        <p:txBody>
          <a:bodyPr/>
          <a:lstStyle/>
          <a:p>
            <a:r>
              <a:rPr lang="en-GB" dirty="0"/>
              <a:t>Created a class diagram and a use case diagram</a:t>
            </a:r>
          </a:p>
          <a:p>
            <a:r>
              <a:rPr lang="en-GB" dirty="0"/>
              <a:t>Cloned the git repo and inspected the file structure</a:t>
            </a:r>
          </a:p>
          <a:p>
            <a:r>
              <a:rPr lang="en-GB" dirty="0"/>
              <a:t>Made sure to export/import classes as required</a:t>
            </a:r>
          </a:p>
          <a:p>
            <a:r>
              <a:rPr lang="en-GB" dirty="0"/>
              <a:t>Added placeholder methods</a:t>
            </a:r>
          </a:p>
          <a:p>
            <a:r>
              <a:rPr lang="en-GB" dirty="0"/>
              <a:t>Methods first, then tests</a:t>
            </a:r>
          </a:p>
          <a:p>
            <a:r>
              <a:rPr lang="en-GB" dirty="0"/>
              <a:t>If needed, write a test to declare a problem to be solved by modifying the function</a:t>
            </a:r>
          </a:p>
        </p:txBody>
      </p:sp>
    </p:spTree>
    <p:extLst>
      <p:ext uri="{BB962C8B-B14F-4D97-AF65-F5344CB8AC3E}">
        <p14:creationId xmlns:p14="http://schemas.microsoft.com/office/powerpoint/2010/main" val="369154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7AA3C-CC2D-0E25-73B6-759D086DA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31" y="0"/>
            <a:ext cx="9289623" cy="6858000"/>
          </a:xfrm>
          <a:prstGeom prst="rect">
            <a:avLst/>
          </a:prstGeom>
        </p:spPr>
      </p:pic>
    </p:spTree>
    <p:extLst>
      <p:ext uri="{BB962C8B-B14F-4D97-AF65-F5344CB8AC3E}">
        <p14:creationId xmlns:p14="http://schemas.microsoft.com/office/powerpoint/2010/main" val="125600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9C364-7B44-953B-F0A5-FFD033FF4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4038"/>
            <a:ext cx="12192000" cy="4669924"/>
          </a:xfrm>
          <a:prstGeom prst="rect">
            <a:avLst/>
          </a:prstGeom>
        </p:spPr>
      </p:pic>
    </p:spTree>
    <p:extLst>
      <p:ext uri="{BB962C8B-B14F-4D97-AF65-F5344CB8AC3E}">
        <p14:creationId xmlns:p14="http://schemas.microsoft.com/office/powerpoint/2010/main" val="373011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498D-DD2E-22DC-189B-870C8D44EAAC}"/>
              </a:ext>
            </a:extLst>
          </p:cNvPr>
          <p:cNvSpPr>
            <a:spLocks noGrp="1"/>
          </p:cNvSpPr>
          <p:nvPr>
            <p:ph type="title"/>
          </p:nvPr>
        </p:nvSpPr>
        <p:spPr>
          <a:xfrm>
            <a:off x="838200" y="365126"/>
            <a:ext cx="10515600" cy="939892"/>
          </a:xfrm>
        </p:spPr>
        <p:txBody>
          <a:bodyPr/>
          <a:lstStyle/>
          <a:p>
            <a:r>
              <a:rPr lang="en-GB" dirty="0"/>
              <a:t>Implementation</a:t>
            </a:r>
          </a:p>
        </p:txBody>
      </p:sp>
      <p:sp>
        <p:nvSpPr>
          <p:cNvPr id="3" name="Content Placeholder 2">
            <a:extLst>
              <a:ext uri="{FF2B5EF4-FFF2-40B4-BE49-F238E27FC236}">
                <a16:creationId xmlns:a16="http://schemas.microsoft.com/office/drawing/2014/main" id="{2C38EEBE-F3AA-316D-9A4C-F0A0B11B25E3}"/>
              </a:ext>
            </a:extLst>
          </p:cNvPr>
          <p:cNvSpPr>
            <a:spLocks noGrp="1"/>
          </p:cNvSpPr>
          <p:nvPr>
            <p:ph idx="1"/>
          </p:nvPr>
        </p:nvSpPr>
        <p:spPr>
          <a:xfrm>
            <a:off x="838200" y="1305018"/>
            <a:ext cx="10515600" cy="4871945"/>
          </a:xfrm>
        </p:spPr>
        <p:txBody>
          <a:bodyPr>
            <a:normAutofit/>
          </a:bodyPr>
          <a:lstStyle/>
          <a:p>
            <a:r>
              <a:rPr lang="en-GB" sz="3600" dirty="0"/>
              <a:t>This was my first foray into object-oriented programming (OOP)</a:t>
            </a:r>
          </a:p>
          <a:p>
            <a:r>
              <a:rPr lang="en-GB" sz="3600" dirty="0"/>
              <a:t>Inputs to your functions may not be what you expect them to be!</a:t>
            </a:r>
          </a:p>
          <a:p>
            <a:r>
              <a:rPr lang="en-GB" sz="3600" dirty="0"/>
              <a:t>Everything had to be commented rigorously</a:t>
            </a:r>
          </a:p>
          <a:p>
            <a:pPr marL="0" indent="0">
              <a:buNone/>
            </a:pPr>
            <a:endParaRPr lang="en-GB" sz="3600" dirty="0"/>
          </a:p>
        </p:txBody>
      </p:sp>
    </p:spTree>
    <p:extLst>
      <p:ext uri="{BB962C8B-B14F-4D97-AF65-F5344CB8AC3E}">
        <p14:creationId xmlns:p14="http://schemas.microsoft.com/office/powerpoint/2010/main" val="194512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AB58-8062-477A-4781-73BEA17E5D90}"/>
              </a:ext>
            </a:extLst>
          </p:cNvPr>
          <p:cNvSpPr>
            <a:spLocks noGrp="1"/>
          </p:cNvSpPr>
          <p:nvPr>
            <p:ph type="title"/>
          </p:nvPr>
        </p:nvSpPr>
        <p:spPr>
          <a:xfrm>
            <a:off x="838200" y="365126"/>
            <a:ext cx="10515600" cy="993892"/>
          </a:xfrm>
        </p:spPr>
        <p:txBody>
          <a:bodyPr/>
          <a:lstStyle/>
          <a:p>
            <a:r>
              <a:rPr lang="en-GB" dirty="0"/>
              <a:t>Testing</a:t>
            </a:r>
          </a:p>
        </p:txBody>
      </p:sp>
      <p:sp>
        <p:nvSpPr>
          <p:cNvPr id="3" name="Content Placeholder 2">
            <a:extLst>
              <a:ext uri="{FF2B5EF4-FFF2-40B4-BE49-F238E27FC236}">
                <a16:creationId xmlns:a16="http://schemas.microsoft.com/office/drawing/2014/main" id="{FACF0F92-C4F2-2F7F-8949-5DF605151BF0}"/>
              </a:ext>
            </a:extLst>
          </p:cNvPr>
          <p:cNvSpPr>
            <a:spLocks noGrp="1"/>
          </p:cNvSpPr>
          <p:nvPr>
            <p:ph idx="1"/>
          </p:nvPr>
        </p:nvSpPr>
        <p:spPr>
          <a:xfrm>
            <a:off x="838200" y="1493240"/>
            <a:ext cx="10515600" cy="4683723"/>
          </a:xfrm>
        </p:spPr>
        <p:txBody>
          <a:bodyPr>
            <a:normAutofit/>
          </a:bodyPr>
          <a:lstStyle/>
          <a:p>
            <a:r>
              <a:rPr lang="en-GB" dirty="0"/>
              <a:t>Static properties (</a:t>
            </a:r>
            <a:r>
              <a:rPr lang="en-GB" dirty="0" err="1"/>
              <a:t>nextSerial</a:t>
            </a:r>
            <a:r>
              <a:rPr lang="en-GB" dirty="0"/>
              <a:t>) causing issues</a:t>
            </a:r>
          </a:p>
          <a:p>
            <a:r>
              <a:rPr lang="en-GB" dirty="0"/>
              <a:t>Tested using jest, using the node.js debugger and with console.log</a:t>
            </a:r>
          </a:p>
          <a:p>
            <a:r>
              <a:rPr lang="en-GB" dirty="0"/>
              <a:t>Over 50 tests!</a:t>
            </a:r>
          </a:p>
          <a:p>
            <a:r>
              <a:rPr lang="en-GB" dirty="0"/>
              <a:t>Tested that methods worked correctly, didn’t accept incorrect values and classes were all initialised properly</a:t>
            </a:r>
          </a:p>
          <a:p>
            <a:r>
              <a:rPr lang="en-GB" dirty="0"/>
              <a:t>I learned how to use .</a:t>
            </a:r>
            <a:r>
              <a:rPr lang="en-GB" dirty="0" err="1"/>
              <a:t>toBe</a:t>
            </a:r>
            <a:r>
              <a:rPr lang="en-GB" dirty="0"/>
              <a:t>(), .</a:t>
            </a:r>
            <a:r>
              <a:rPr lang="en-GB" dirty="0" err="1"/>
              <a:t>toEqual</a:t>
            </a:r>
            <a:r>
              <a:rPr lang="en-GB" dirty="0"/>
              <a:t>(), .</a:t>
            </a:r>
            <a:r>
              <a:rPr lang="en-GB" dirty="0" err="1"/>
              <a:t>toThrow</a:t>
            </a:r>
            <a:r>
              <a:rPr lang="en-GB" dirty="0"/>
              <a:t>(), .</a:t>
            </a:r>
            <a:r>
              <a:rPr lang="en-GB" dirty="0" err="1"/>
              <a:t>toHaveProperty</a:t>
            </a:r>
            <a:r>
              <a:rPr lang="en-GB" dirty="0"/>
              <a:t>(), .</a:t>
            </a:r>
            <a:r>
              <a:rPr lang="en-GB" dirty="0" err="1"/>
              <a:t>toHaveLength</a:t>
            </a:r>
            <a:r>
              <a:rPr lang="en-GB" dirty="0"/>
              <a:t>(), .</a:t>
            </a:r>
            <a:r>
              <a:rPr lang="en-GB" dirty="0" err="1"/>
              <a:t>toBeNull</a:t>
            </a:r>
            <a:r>
              <a:rPr lang="en-GB" dirty="0"/>
              <a:t>() and .</a:t>
            </a:r>
            <a:r>
              <a:rPr lang="en-GB" dirty="0" err="1"/>
              <a:t>toHaveBeenCalledWith</a:t>
            </a:r>
            <a:r>
              <a:rPr lang="en-GB" dirty="0"/>
              <a:t>() in jest</a:t>
            </a:r>
          </a:p>
          <a:p>
            <a:r>
              <a:rPr lang="en-GB" dirty="0"/>
              <a:t>I learned about extending the timeout on jest tests as this is necessary to test the asynchronous commands</a:t>
            </a:r>
          </a:p>
          <a:p>
            <a:endParaRPr lang="en-GB" dirty="0"/>
          </a:p>
        </p:txBody>
      </p:sp>
      <p:pic>
        <p:nvPicPr>
          <p:cNvPr id="5" name="Picture 4">
            <a:extLst>
              <a:ext uri="{FF2B5EF4-FFF2-40B4-BE49-F238E27FC236}">
                <a16:creationId xmlns:a16="http://schemas.microsoft.com/office/drawing/2014/main" id="{852B4FF7-0868-209C-5D79-7D540B2D1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523" y="230904"/>
            <a:ext cx="4021272" cy="968084"/>
          </a:xfrm>
          <a:prstGeom prst="rect">
            <a:avLst/>
          </a:prstGeom>
        </p:spPr>
      </p:pic>
    </p:spTree>
    <p:extLst>
      <p:ext uri="{BB962C8B-B14F-4D97-AF65-F5344CB8AC3E}">
        <p14:creationId xmlns:p14="http://schemas.microsoft.com/office/powerpoint/2010/main" val="272889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6EEEA-A93D-A101-61A8-2C2567C2D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1268"/>
            <a:ext cx="12192000" cy="2212087"/>
          </a:xfrm>
          <a:prstGeom prst="rect">
            <a:avLst/>
          </a:prstGeom>
        </p:spPr>
      </p:pic>
      <p:pic>
        <p:nvPicPr>
          <p:cNvPr id="6" name="Picture 5">
            <a:extLst>
              <a:ext uri="{FF2B5EF4-FFF2-40B4-BE49-F238E27FC236}">
                <a16:creationId xmlns:a16="http://schemas.microsoft.com/office/drawing/2014/main" id="{0A6E2ECD-7B31-7E81-C66E-B60734A5E914}"/>
              </a:ext>
            </a:extLst>
          </p:cNvPr>
          <p:cNvPicPr>
            <a:picLocks noChangeAspect="1"/>
          </p:cNvPicPr>
          <p:nvPr/>
        </p:nvPicPr>
        <p:blipFill rotWithShape="1">
          <a:blip r:embed="rId4">
            <a:extLst>
              <a:ext uri="{28A0092B-C50C-407E-A947-70E740481C1C}">
                <a14:useLocalDpi xmlns:a14="http://schemas.microsoft.com/office/drawing/2010/main" val="0"/>
              </a:ext>
            </a:extLst>
          </a:blip>
          <a:srcRect b="59955"/>
          <a:stretch/>
        </p:blipFill>
        <p:spPr>
          <a:xfrm>
            <a:off x="135178" y="2885243"/>
            <a:ext cx="7707375" cy="2574523"/>
          </a:xfrm>
          <a:prstGeom prst="rect">
            <a:avLst/>
          </a:prstGeom>
        </p:spPr>
      </p:pic>
    </p:spTree>
    <p:extLst>
      <p:ext uri="{BB962C8B-B14F-4D97-AF65-F5344CB8AC3E}">
        <p14:creationId xmlns:p14="http://schemas.microsoft.com/office/powerpoint/2010/main" val="102461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46A6-0737-760E-DEFB-EA987375DEEA}"/>
              </a:ext>
            </a:extLst>
          </p:cNvPr>
          <p:cNvSpPr>
            <a:spLocks noGrp="1"/>
          </p:cNvSpPr>
          <p:nvPr>
            <p:ph type="title"/>
          </p:nvPr>
        </p:nvSpPr>
        <p:spPr/>
        <p:txBody>
          <a:bodyPr/>
          <a:lstStyle/>
          <a:p>
            <a:r>
              <a:rPr lang="en-GB" dirty="0"/>
              <a:t>What would I do differently next time?</a:t>
            </a:r>
          </a:p>
        </p:txBody>
      </p:sp>
      <p:sp>
        <p:nvSpPr>
          <p:cNvPr id="3" name="Content Placeholder 2">
            <a:extLst>
              <a:ext uri="{FF2B5EF4-FFF2-40B4-BE49-F238E27FC236}">
                <a16:creationId xmlns:a16="http://schemas.microsoft.com/office/drawing/2014/main" id="{F39436CA-E570-F508-C941-50AC155A49C6}"/>
              </a:ext>
            </a:extLst>
          </p:cNvPr>
          <p:cNvSpPr>
            <a:spLocks noGrp="1"/>
          </p:cNvSpPr>
          <p:nvPr>
            <p:ph idx="1"/>
          </p:nvPr>
        </p:nvSpPr>
        <p:spPr/>
        <p:txBody>
          <a:bodyPr/>
          <a:lstStyle/>
          <a:p>
            <a:r>
              <a:rPr lang="en-GB" dirty="0"/>
              <a:t>Consider more carefully what the project will have to look like upon finishing</a:t>
            </a:r>
          </a:p>
          <a:p>
            <a:r>
              <a:rPr lang="en-GB" dirty="0"/>
              <a:t>Implement private values for variables that I didn’t want to change accidentally</a:t>
            </a:r>
          </a:p>
          <a:p>
            <a:r>
              <a:rPr lang="en-GB" dirty="0"/>
              <a:t>Improve my class and use case diagrams to improve my workflow</a:t>
            </a:r>
          </a:p>
        </p:txBody>
      </p:sp>
    </p:spTree>
    <p:extLst>
      <p:ext uri="{BB962C8B-B14F-4D97-AF65-F5344CB8AC3E}">
        <p14:creationId xmlns:p14="http://schemas.microsoft.com/office/powerpoint/2010/main" val="442210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1204</Words>
  <Application>Microsoft Office PowerPoint</Application>
  <PresentationFormat>Widescreen</PresentationFormat>
  <Paragraphs>67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Planning/Design Phase</vt:lpstr>
      <vt:lpstr>PowerPoint Presentation</vt:lpstr>
      <vt:lpstr>PowerPoint Presentation</vt:lpstr>
      <vt:lpstr>Implementation</vt:lpstr>
      <vt:lpstr>Testing</vt:lpstr>
      <vt:lpstr>PowerPoint Presentation</vt:lpstr>
      <vt:lpstr>What would I do differently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Planning/Design Phase</dc:title>
  <dc:creator>Tom Snodgrass</dc:creator>
  <cp:lastModifiedBy>Tom Snodgrass</cp:lastModifiedBy>
  <cp:revision>10</cp:revision>
  <dcterms:created xsi:type="dcterms:W3CDTF">2023-10-27T12:53:15Z</dcterms:created>
  <dcterms:modified xsi:type="dcterms:W3CDTF">2023-10-27T14:24:35Z</dcterms:modified>
</cp:coreProperties>
</file>