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Ferramenta de backup transparente baseada em p2p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67055" y="4835237"/>
            <a:ext cx="5500254" cy="202276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Componentes </a:t>
            </a:r>
          </a:p>
          <a:p>
            <a:r>
              <a:rPr lang="pt-BR" dirty="0" smtClean="0"/>
              <a:t>Luís </a:t>
            </a:r>
            <a:r>
              <a:rPr lang="pt-BR" dirty="0"/>
              <a:t>Felipe Rodrigues Alves    		</a:t>
            </a:r>
            <a:endParaRPr lang="pt-BR" dirty="0" smtClean="0"/>
          </a:p>
          <a:p>
            <a:r>
              <a:rPr lang="pt-BR" dirty="0" smtClean="0"/>
              <a:t>		Ra</a:t>
            </a:r>
            <a:r>
              <a:rPr lang="pt-BR" dirty="0"/>
              <a:t>: 21910143</a:t>
            </a:r>
          </a:p>
          <a:p>
            <a:r>
              <a:rPr lang="pt-BR" dirty="0"/>
              <a:t>Rafael Carvalho de Andrade 	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	Ra:21906665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70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2"/>
            <a:ext cx="9235891" cy="961504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6705" y="1941915"/>
            <a:ext cx="8861368" cy="3502921"/>
          </a:xfrm>
        </p:spPr>
        <p:txBody>
          <a:bodyPr/>
          <a:lstStyle/>
          <a:p>
            <a:r>
              <a:rPr lang="pt-BR" sz="2400" dirty="0" smtClean="0"/>
              <a:t>O artigo consiste em apresentar uma solução que é uma ferramenta de backup, uma vez que manter os dados é de suma importância.</a:t>
            </a:r>
          </a:p>
          <a:p>
            <a:endParaRPr lang="pt-BR" dirty="0"/>
          </a:p>
          <a:p>
            <a:r>
              <a:rPr lang="pt-BR" sz="2400" dirty="0" smtClean="0"/>
              <a:t>Problemas atacados: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	</a:t>
            </a:r>
            <a:r>
              <a:rPr lang="pt-BR" sz="2400" dirty="0" smtClean="0"/>
              <a:t>falta de preocupação com a criação de backups;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	I</a:t>
            </a:r>
            <a:r>
              <a:rPr lang="pt-BR" sz="2400" dirty="0" smtClean="0"/>
              <a:t>mpede a perda de consistência e integridade em aplicações.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53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293717"/>
            <a:ext cx="7939106" cy="953192"/>
          </a:xfrm>
        </p:spPr>
        <p:txBody>
          <a:bodyPr/>
          <a:lstStyle/>
          <a:p>
            <a:r>
              <a:rPr lang="pt-BR" dirty="0" smtClean="0"/>
              <a:t>Funcionamento 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0385" y="2337657"/>
            <a:ext cx="4576377" cy="2252750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80450" y="1882240"/>
            <a:ext cx="10050539" cy="4668190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 smtClean="0"/>
              <a:t>A ferramenta de backup funciona por meio do sistema P2P</a:t>
            </a:r>
          </a:p>
          <a:p>
            <a:endParaRPr lang="pt-BR" sz="2000" dirty="0" smtClean="0"/>
          </a:p>
          <a:p>
            <a:r>
              <a:rPr lang="pt-BR" sz="2000" dirty="0" smtClean="0"/>
              <a:t>Oque é o P2P(</a:t>
            </a:r>
            <a:r>
              <a:rPr lang="pt-BR" sz="2000" dirty="0" err="1"/>
              <a:t>P</a:t>
            </a:r>
            <a:r>
              <a:rPr lang="pt-BR" sz="2000" dirty="0" err="1" smtClean="0"/>
              <a:t>eer</a:t>
            </a:r>
            <a:r>
              <a:rPr lang="pt-BR" sz="2000" dirty="0" smtClean="0"/>
              <a:t> </a:t>
            </a:r>
            <a:r>
              <a:rPr lang="pt-BR" sz="2000" dirty="0" err="1" smtClean="0"/>
              <a:t>to</a:t>
            </a:r>
            <a:r>
              <a:rPr lang="pt-BR" sz="2000" dirty="0" smtClean="0"/>
              <a:t> </a:t>
            </a:r>
            <a:r>
              <a:rPr lang="pt-BR" sz="2000" dirty="0" err="1" smtClean="0"/>
              <a:t>peer</a:t>
            </a:r>
            <a:r>
              <a:rPr lang="pt-BR" sz="2000" dirty="0" smtClean="0"/>
              <a:t>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	Um nó faz a função de cliente e servidor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	</a:t>
            </a:r>
            <a:r>
              <a:rPr lang="pt-BR" sz="2000" dirty="0" smtClean="0"/>
              <a:t>Não existe um nó central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Um problema do sistema </a:t>
            </a:r>
            <a:r>
              <a:rPr lang="pt-BR" sz="2000" dirty="0" err="1" smtClean="0"/>
              <a:t>peer</a:t>
            </a:r>
            <a:r>
              <a:rPr lang="pt-BR" sz="2000" dirty="0" smtClean="0"/>
              <a:t> </a:t>
            </a:r>
            <a:r>
              <a:rPr lang="pt-BR" sz="2000" dirty="0" err="1" smtClean="0"/>
              <a:t>to</a:t>
            </a:r>
            <a:r>
              <a:rPr lang="pt-BR" sz="2000" dirty="0" smtClean="0"/>
              <a:t> </a:t>
            </a:r>
            <a:r>
              <a:rPr lang="pt-BR" sz="2000" dirty="0" err="1" smtClean="0"/>
              <a:t>peer</a:t>
            </a:r>
            <a:r>
              <a:rPr lang="pt-BR" sz="2000" dirty="0" smtClean="0"/>
              <a:t> é a heterogeneidade dos sistemas que é solucionado pelos </a:t>
            </a:r>
            <a:r>
              <a:rPr lang="pt-BR" sz="2000" dirty="0" err="1" smtClean="0"/>
              <a:t>middleweares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	</a:t>
            </a:r>
          </a:p>
          <a:p>
            <a:r>
              <a:rPr lang="pt-B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498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310342"/>
            <a:ext cx="10374735" cy="1028006"/>
          </a:xfrm>
        </p:spPr>
        <p:txBody>
          <a:bodyPr/>
          <a:lstStyle/>
          <a:p>
            <a:r>
              <a:rPr lang="pt-BR" dirty="0" err="1" smtClean="0"/>
              <a:t>Middleweare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6705" y="1762298"/>
            <a:ext cx="10374735" cy="4962697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pt-BR" sz="2000" dirty="0" smtClean="0"/>
              <a:t>O </a:t>
            </a:r>
            <a:r>
              <a:rPr lang="pt-BR" sz="2000" dirty="0" err="1" smtClean="0"/>
              <a:t>middleweare</a:t>
            </a:r>
            <a:r>
              <a:rPr lang="pt-BR" sz="2000" dirty="0" smtClean="0"/>
              <a:t> suporta uma variedade de computadores e sistemas </a:t>
            </a:r>
            <a:r>
              <a:rPr lang="pt-BR" sz="2000" dirty="0" err="1" smtClean="0"/>
              <a:t>heterogênios</a:t>
            </a:r>
            <a:r>
              <a:rPr lang="pt-BR" sz="2000" dirty="0" smtClean="0"/>
              <a:t> fornecendo uma fornecendo uma visão única do sistema P2P.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O </a:t>
            </a:r>
            <a:r>
              <a:rPr lang="pt-BR" sz="2000" dirty="0" err="1" smtClean="0"/>
              <a:t>middleweare</a:t>
            </a:r>
            <a:r>
              <a:rPr lang="pt-BR" sz="2000" dirty="0" smtClean="0"/>
              <a:t> usado na ferramenta de backup foi o JXTA. 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r>
              <a:rPr lang="pt-BR" sz="2000" b="1" dirty="0"/>
              <a:t>Anúncio </a:t>
            </a:r>
            <a:r>
              <a:rPr lang="pt-BR" sz="2000" dirty="0"/>
              <a:t>– É uma das principais ferramentas do </a:t>
            </a:r>
            <a:r>
              <a:rPr lang="pt-BR" sz="2000" dirty="0" smtClean="0"/>
              <a:t>JXTA, </a:t>
            </a:r>
            <a:r>
              <a:rPr lang="pt-BR" sz="2000" dirty="0"/>
              <a:t>é usado para criar um nó e apresenta seus </a:t>
            </a:r>
            <a:r>
              <a:rPr lang="pt-BR" sz="2000" dirty="0" err="1"/>
              <a:t>metadados</a:t>
            </a:r>
            <a:r>
              <a:rPr lang="pt-BR" sz="2000" dirty="0"/>
              <a:t>. </a:t>
            </a:r>
          </a:p>
          <a:p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90" y="3518709"/>
            <a:ext cx="4286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5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193964"/>
            <a:ext cx="9900704" cy="994756"/>
          </a:xfrm>
        </p:spPr>
        <p:txBody>
          <a:bodyPr/>
          <a:lstStyle/>
          <a:p>
            <a:r>
              <a:rPr lang="pt-BR" dirty="0" smtClean="0"/>
              <a:t>JXTA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6705" y="1504603"/>
            <a:ext cx="9975724" cy="5178829"/>
          </a:xfrm>
        </p:spPr>
        <p:txBody>
          <a:bodyPr>
            <a:noAutofit/>
          </a:bodyPr>
          <a:lstStyle/>
          <a:p>
            <a:r>
              <a:rPr lang="pt-BR" sz="2000" dirty="0" smtClean="0"/>
              <a:t>O JXTA funciona por meio de 6 protocolos: 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Protocolo consulta; 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protocolo descoberta; 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Protocolo informação;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protocolo ligação; 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protocolo roteamento; 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Protocolo </a:t>
            </a:r>
            <a:r>
              <a:rPr lang="pt-BR" sz="2000" dirty="0" err="1" smtClean="0"/>
              <a:t>rendezvous</a:t>
            </a:r>
            <a:r>
              <a:rPr lang="pt-BR" sz="2000" dirty="0" smtClean="0"/>
              <a:t> (encontro). </a:t>
            </a:r>
          </a:p>
          <a:p>
            <a:endParaRPr lang="pt-BR" sz="2000" dirty="0" smtClean="0"/>
          </a:p>
          <a:p>
            <a:r>
              <a:rPr lang="pt-BR" sz="2000" dirty="0" smtClean="0"/>
              <a:t>Os protocolos permitem que um nó exista em uma rede 2P2 e fornece a eles a capacidade de, propagar conteúdo, descobrir conteúdo, formar grupos e auxiliar no roteamento e encaminhamento de mensagens.</a:t>
            </a:r>
          </a:p>
        </p:txBody>
      </p:sp>
    </p:spTree>
    <p:extLst>
      <p:ext uri="{BB962C8B-B14F-4D97-AF65-F5344CB8AC3E}">
        <p14:creationId xmlns:p14="http://schemas.microsoft.com/office/powerpoint/2010/main" val="124724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10200168" cy="845126"/>
          </a:xfrm>
        </p:spPr>
        <p:txBody>
          <a:bodyPr/>
          <a:lstStyle/>
          <a:p>
            <a:r>
              <a:rPr lang="pt-BR" dirty="0" smtClean="0"/>
              <a:t>Arquitetura JXTA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6705" y="1679171"/>
            <a:ext cx="10258357" cy="4112029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 arquitetura do </a:t>
            </a:r>
            <a:r>
              <a:rPr lang="pt-BR" sz="2000" dirty="0" err="1" smtClean="0"/>
              <a:t>middleweare</a:t>
            </a:r>
            <a:r>
              <a:rPr lang="pt-BR" sz="2000" dirty="0" smtClean="0"/>
              <a:t> JXTA é dividida em 3 camadas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	C</a:t>
            </a:r>
            <a:r>
              <a:rPr lang="pt-BR" sz="2000" dirty="0" smtClean="0"/>
              <a:t>ore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	S</a:t>
            </a:r>
            <a:r>
              <a:rPr lang="pt-BR" sz="2000" dirty="0" smtClean="0"/>
              <a:t>erviços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	</a:t>
            </a:r>
            <a:r>
              <a:rPr lang="pt-BR" sz="2000" dirty="0" smtClean="0"/>
              <a:t>Aplicação 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70" y="3735185"/>
            <a:ext cx="52292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8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396" y="268779"/>
            <a:ext cx="9402146" cy="1019694"/>
          </a:xfrm>
        </p:spPr>
        <p:txBody>
          <a:bodyPr/>
          <a:lstStyle/>
          <a:p>
            <a:r>
              <a:rPr lang="pt-BR" dirty="0" smtClean="0"/>
              <a:t>Serviço de gerenciamento de conteúdo (CMS)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71396" y="1742408"/>
            <a:ext cx="9127826" cy="4517075"/>
          </a:xfrm>
        </p:spPr>
        <p:txBody>
          <a:bodyPr>
            <a:normAutofit/>
          </a:bodyPr>
          <a:lstStyle/>
          <a:p>
            <a:r>
              <a:rPr lang="pt-BR" sz="2000" dirty="0" smtClean="0"/>
              <a:t>Esse serviço habilita o compartilhamento de arquivos. </a:t>
            </a:r>
          </a:p>
          <a:p>
            <a:r>
              <a:rPr lang="pt-BR" sz="2000" dirty="0" smtClean="0"/>
              <a:t>Para o compartilhamento o CMS usa canais </a:t>
            </a:r>
            <a:r>
              <a:rPr lang="pt-BR" sz="2000" dirty="0" err="1" smtClean="0"/>
              <a:t>pipes</a:t>
            </a:r>
            <a:r>
              <a:rPr lang="pt-BR" sz="2000" dirty="0" smtClean="0"/>
              <a:t> para requisições e consultas entres nós.</a:t>
            </a:r>
          </a:p>
          <a:p>
            <a:endParaRPr lang="pt-BR" sz="2000" dirty="0" smtClean="0"/>
          </a:p>
          <a:p>
            <a:r>
              <a:rPr lang="pt-BR" sz="2000" dirty="0" smtClean="0"/>
              <a:t>Quando realizada uma consulta a mensagem LIST_REQ é enviada;</a:t>
            </a:r>
          </a:p>
          <a:p>
            <a:r>
              <a:rPr lang="pt-BR" sz="2000" dirty="0" smtClean="0"/>
              <a:t>O nó seguinte responde com o LIST_RES;</a:t>
            </a:r>
          </a:p>
          <a:p>
            <a:r>
              <a:rPr lang="pt-BR" sz="2000" dirty="0" smtClean="0"/>
              <a:t>Por fim é solicitado um download GET_REQ.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4387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310342"/>
            <a:ext cx="10216793" cy="579119"/>
          </a:xfrm>
        </p:spPr>
        <p:txBody>
          <a:bodyPr/>
          <a:lstStyle/>
          <a:p>
            <a:r>
              <a:rPr lang="pt-BR" dirty="0" smtClean="0"/>
              <a:t>Ferramenta de backup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30326" y="889462"/>
            <a:ext cx="10216793" cy="5054138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 ferramenta é  em 2 módulos um de configuração e outro de backup. </a:t>
            </a:r>
          </a:p>
          <a:p>
            <a:endParaRPr lang="pt-BR" sz="2000" dirty="0" smtClean="0"/>
          </a:p>
          <a:p>
            <a:r>
              <a:rPr lang="pt-BR" sz="2800" dirty="0" smtClean="0"/>
              <a:t>Módulo de configuração:</a:t>
            </a:r>
          </a:p>
          <a:p>
            <a:r>
              <a:rPr lang="pt-BR" sz="2000" dirty="0"/>
              <a:t>	P</a:t>
            </a:r>
            <a:r>
              <a:rPr lang="pt-BR" sz="2000" dirty="0" smtClean="0"/>
              <a:t>or meio de um arquivo XML fornece informações relevantes ao módulo de backup as 	informações no XML são: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	</a:t>
            </a:r>
            <a:r>
              <a:rPr lang="pt-BR" sz="2000" dirty="0" smtClean="0"/>
              <a:t>&lt;</a:t>
            </a:r>
            <a:r>
              <a:rPr lang="pt-BR" sz="2000" dirty="0" err="1" smtClean="0"/>
              <a:t>nomepeer</a:t>
            </a:r>
            <a:r>
              <a:rPr lang="pt-BR" sz="2000" dirty="0" smtClean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	</a:t>
            </a:r>
            <a:r>
              <a:rPr lang="pt-BR" sz="2000" dirty="0" smtClean="0"/>
              <a:t>&lt;repositório&gt;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	</a:t>
            </a:r>
            <a:r>
              <a:rPr lang="pt-BR" sz="2000" dirty="0" smtClean="0"/>
              <a:t>&lt;</a:t>
            </a:r>
            <a:r>
              <a:rPr lang="pt-BR" sz="2000" dirty="0" err="1" smtClean="0"/>
              <a:t>pastasistema</a:t>
            </a:r>
            <a:r>
              <a:rPr lang="pt-BR" sz="2000" dirty="0" smtClean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	</a:t>
            </a:r>
            <a:r>
              <a:rPr lang="pt-BR" sz="2000" dirty="0" smtClean="0"/>
              <a:t>&lt;</a:t>
            </a:r>
            <a:r>
              <a:rPr lang="pt-BR" sz="2000" dirty="0" err="1" smtClean="0"/>
              <a:t>pastapeer</a:t>
            </a:r>
            <a:r>
              <a:rPr lang="pt-BR" sz="2000" dirty="0" smtClean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	</a:t>
            </a:r>
            <a:r>
              <a:rPr lang="pt-BR" sz="2000" dirty="0" smtClean="0"/>
              <a:t>&lt;</a:t>
            </a:r>
            <a:r>
              <a:rPr lang="pt-BR" sz="2000" dirty="0" err="1" smtClean="0"/>
              <a:t>pastacompartilhada</a:t>
            </a:r>
            <a:r>
              <a:rPr lang="pt-BR" sz="2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3104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262" y="218903"/>
            <a:ext cx="9842720" cy="919941"/>
          </a:xfrm>
        </p:spPr>
        <p:txBody>
          <a:bodyPr/>
          <a:lstStyle/>
          <a:p>
            <a:r>
              <a:rPr lang="pt-BR" dirty="0" smtClean="0"/>
              <a:t>Ferramenta de backup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6705" y="1363287"/>
            <a:ext cx="9950786" cy="442791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86" y="1363287"/>
            <a:ext cx="710345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38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254</TotalTime>
  <Words>215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Ferramenta de backup transparente baseada em p2p </vt:lpstr>
      <vt:lpstr>Proposta</vt:lpstr>
      <vt:lpstr>Funcionamento </vt:lpstr>
      <vt:lpstr>Middleweare </vt:lpstr>
      <vt:lpstr>JXTA</vt:lpstr>
      <vt:lpstr>Arquitetura JXTA </vt:lpstr>
      <vt:lpstr>Serviço de gerenciamento de conteúdo (CMS)</vt:lpstr>
      <vt:lpstr>Ferramenta de backup </vt:lpstr>
      <vt:lpstr>Ferramenta de backup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 de backup transparente baseada em p2p</dc:title>
  <dc:creator>rafa.deandrade35@gmail.com</dc:creator>
  <cp:lastModifiedBy>rafa.deandrade35@gmail.com</cp:lastModifiedBy>
  <cp:revision>12</cp:revision>
  <dcterms:created xsi:type="dcterms:W3CDTF">2021-08-18T21:24:15Z</dcterms:created>
  <dcterms:modified xsi:type="dcterms:W3CDTF">2021-08-19T01:38:19Z</dcterms:modified>
</cp:coreProperties>
</file>