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329" r:id="rId3"/>
    <p:sldId id="302" r:id="rId4"/>
    <p:sldId id="322" r:id="rId5"/>
    <p:sldId id="332" r:id="rId6"/>
    <p:sldId id="316" r:id="rId7"/>
    <p:sldId id="335" r:id="rId8"/>
    <p:sldId id="338" r:id="rId9"/>
    <p:sldId id="339" r:id="rId10"/>
    <p:sldId id="340" r:id="rId11"/>
    <p:sldId id="336" r:id="rId12"/>
    <p:sldId id="300" r:id="rId13"/>
    <p:sldId id="341"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p15:clr>
            <a:srgbClr val="A4A3A4"/>
          </p15:clr>
        </p15:guide>
        <p15:guide id="2" pos="2880">
          <p15:clr>
            <a:srgbClr val="A4A3A4"/>
          </p15:clr>
        </p15:guide>
        <p15:guide id="3" orient="horz" pos="2436">
          <p15:clr>
            <a:srgbClr val="A4A3A4"/>
          </p15:clr>
        </p15:guide>
        <p15:guide id="4" pos="90">
          <p15:clr>
            <a:srgbClr val="A4A3A4"/>
          </p15:clr>
        </p15:guide>
        <p15:guide id="5" orient="horz" pos="2663">
          <p15:clr>
            <a:srgbClr val="A4A3A4"/>
          </p15:clr>
        </p15:guide>
        <p15:guide id="6" pos="5670">
          <p15:clr>
            <a:srgbClr val="A4A3A4"/>
          </p15:clr>
        </p15:guide>
        <p15:guide id="7" orient="horz" pos="1189">
          <p15:clr>
            <a:srgbClr val="A4A3A4"/>
          </p15:clr>
        </p15:guide>
        <p15:guide id="8" orient="horz" pos="2641">
          <p15:clr>
            <a:srgbClr val="A4A3A4"/>
          </p15:clr>
        </p15:guide>
        <p15:guide id="9" orient="horz" pos="1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C868C-253F-45D8-A888-05543FB3C576}" v="106" dt="2022-05-22T10:46:17.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56" autoAdjust="0"/>
  </p:normalViewPr>
  <p:slideViewPr>
    <p:cSldViewPr snapToGrid="0" showGuides="1">
      <p:cViewPr varScale="1">
        <p:scale>
          <a:sx n="87" d="100"/>
          <a:sy n="87" d="100"/>
        </p:scale>
        <p:origin x="696" y="44"/>
      </p:cViewPr>
      <p:guideLst>
        <p:guide orient="horz" pos="2119"/>
        <p:guide pos="2880"/>
        <p:guide orient="horz" pos="2436"/>
        <p:guide pos="90"/>
        <p:guide orient="horz" pos="2663"/>
        <p:guide pos="5670"/>
        <p:guide orient="horz" pos="1189"/>
        <p:guide orient="horz" pos="2641"/>
        <p:guide orient="horz" pos="191"/>
      </p:guideLst>
    </p:cSldViewPr>
  </p:slideViewPr>
  <p:notesTextViewPr>
    <p:cViewPr>
      <p:scale>
        <a:sx n="1" d="1"/>
        <a:sy n="1" d="1"/>
      </p:scale>
      <p:origin x="0" y="0"/>
    </p:cViewPr>
  </p:notesTextViewPr>
  <p:notesViewPr>
    <p:cSldViewPr snapToGrid="0">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一诺" userId="1816ecb8a618dd5a" providerId="LiveId" clId="{A8C2872A-7858-4C0C-9D73-5713DD1AC737}"/>
    <pc:docChg chg="custSel modSld">
      <pc:chgData name="刘 一诺" userId="1816ecb8a618dd5a" providerId="LiveId" clId="{A8C2872A-7858-4C0C-9D73-5713DD1AC737}" dt="2022-05-22T10:49:04.585" v="2" actId="1076"/>
      <pc:docMkLst>
        <pc:docMk/>
      </pc:docMkLst>
      <pc:sldChg chg="delSp modSp mod">
        <pc:chgData name="刘 一诺" userId="1816ecb8a618dd5a" providerId="LiveId" clId="{A8C2872A-7858-4C0C-9D73-5713DD1AC737}" dt="2022-05-22T10:49:04.585" v="2" actId="1076"/>
        <pc:sldMkLst>
          <pc:docMk/>
          <pc:sldMk cId="2453841074" sldId="341"/>
        </pc:sldMkLst>
        <pc:spChg chg="mod">
          <ac:chgData name="刘 一诺" userId="1816ecb8a618dd5a" providerId="LiveId" clId="{A8C2872A-7858-4C0C-9D73-5713DD1AC737}" dt="2022-05-22T10:49:04.585" v="2" actId="1076"/>
          <ac:spMkLst>
            <pc:docMk/>
            <pc:sldMk cId="2453841074" sldId="341"/>
            <ac:spMk id="9" creationId="{00000000-0000-0000-0000-000000000000}"/>
          </ac:spMkLst>
        </pc:spChg>
        <pc:spChg chg="mod">
          <ac:chgData name="刘 一诺" userId="1816ecb8a618dd5a" providerId="LiveId" clId="{A8C2872A-7858-4C0C-9D73-5713DD1AC737}" dt="2022-05-22T10:49:02.870" v="1" actId="1076"/>
          <ac:spMkLst>
            <pc:docMk/>
            <pc:sldMk cId="2453841074" sldId="341"/>
            <ac:spMk id="70" creationId="{00000000-0000-0000-0000-000000000000}"/>
          </ac:spMkLst>
        </pc:spChg>
        <pc:spChg chg="del">
          <ac:chgData name="刘 一诺" userId="1816ecb8a618dd5a" providerId="LiveId" clId="{A8C2872A-7858-4C0C-9D73-5713DD1AC737}" dt="2022-05-22T10:48:57.919" v="0" actId="478"/>
          <ac:spMkLst>
            <pc:docMk/>
            <pc:sldMk cId="2453841074" sldId="341"/>
            <ac:spMk id="95" creationId="{E7A2D168-53B6-E7B7-7133-C3DCD0256BE7}"/>
          </ac:spMkLst>
        </pc:spChg>
        <pc:grpChg chg="mod">
          <ac:chgData name="刘 一诺" userId="1816ecb8a618dd5a" providerId="LiveId" clId="{A8C2872A-7858-4C0C-9D73-5713DD1AC737}" dt="2022-05-22T10:49:02.870" v="1" actId="1076"/>
          <ac:grpSpMkLst>
            <pc:docMk/>
            <pc:sldMk cId="2453841074" sldId="341"/>
            <ac:grpSpMk id="2" creationId="{A49B5AE0-93EE-755A-E4BB-10768EF29AD9}"/>
          </ac:grpSpMkLst>
        </pc:grpChg>
      </pc:sldChg>
    </pc:docChg>
  </pc:docChgLst>
  <pc:docChgLst>
    <pc:chgData name="刘 一诺" userId="1816ecb8a618dd5a" providerId="LiveId" clId="{EEEC868C-253F-45D8-A888-05543FB3C576}"/>
    <pc:docChg chg="undo custSel addSld delSld modSld sldOrd">
      <pc:chgData name="刘 一诺" userId="1816ecb8a618dd5a" providerId="LiveId" clId="{EEEC868C-253F-45D8-A888-05543FB3C576}" dt="2022-05-22T10:46:17.978" v="2190"/>
      <pc:docMkLst>
        <pc:docMk/>
      </pc:docMkLst>
      <pc:sldChg chg="addSp delSp modSp mod modTransition">
        <pc:chgData name="刘 一诺" userId="1816ecb8a618dd5a" providerId="LiveId" clId="{EEEC868C-253F-45D8-A888-05543FB3C576}" dt="2022-05-22T10:45:54.227" v="2178"/>
        <pc:sldMkLst>
          <pc:docMk/>
          <pc:sldMk cId="0" sldId="256"/>
        </pc:sldMkLst>
        <pc:spChg chg="mod">
          <ac:chgData name="刘 一诺" userId="1816ecb8a618dd5a" providerId="LiveId" clId="{EEEC868C-253F-45D8-A888-05543FB3C576}" dt="2022-05-22T09:57:16.044" v="14" actId="1076"/>
          <ac:spMkLst>
            <pc:docMk/>
            <pc:sldMk cId="0" sldId="256"/>
            <ac:spMk id="9" creationId="{00000000-0000-0000-0000-000000000000}"/>
          </ac:spMkLst>
        </pc:spChg>
        <pc:spChg chg="del">
          <ac:chgData name="刘 一诺" userId="1816ecb8a618dd5a" providerId="LiveId" clId="{EEEC868C-253F-45D8-A888-05543FB3C576}" dt="2022-05-22T09:56:47.791" v="7" actId="478"/>
          <ac:spMkLst>
            <pc:docMk/>
            <pc:sldMk cId="0" sldId="256"/>
            <ac:spMk id="63" creationId="{00000000-0000-0000-0000-000000000000}"/>
          </ac:spMkLst>
        </pc:spChg>
        <pc:spChg chg="mod">
          <ac:chgData name="刘 一诺" userId="1816ecb8a618dd5a" providerId="LiveId" clId="{EEEC868C-253F-45D8-A888-05543FB3C576}" dt="2022-05-22T09:57:31.743" v="27" actId="20577"/>
          <ac:spMkLst>
            <pc:docMk/>
            <pc:sldMk cId="0" sldId="256"/>
            <ac:spMk id="68" creationId="{00000000-0000-0000-0000-000000000000}"/>
          </ac:spMkLst>
        </pc:spChg>
        <pc:spChg chg="mod">
          <ac:chgData name="刘 一诺" userId="1816ecb8a618dd5a" providerId="LiveId" clId="{EEEC868C-253F-45D8-A888-05543FB3C576}" dt="2022-05-22T09:57:40.522" v="40" actId="20577"/>
          <ac:spMkLst>
            <pc:docMk/>
            <pc:sldMk cId="0" sldId="256"/>
            <ac:spMk id="70" creationId="{00000000-0000-0000-0000-000000000000}"/>
          </ac:spMkLst>
        </pc:spChg>
        <pc:spChg chg="add mod">
          <ac:chgData name="刘 一诺" userId="1816ecb8a618dd5a" providerId="LiveId" clId="{EEEC868C-253F-45D8-A888-05543FB3C576}" dt="2022-05-22T09:58:15.172" v="116" actId="1038"/>
          <ac:spMkLst>
            <pc:docMk/>
            <pc:sldMk cId="0" sldId="256"/>
            <ac:spMk id="94" creationId="{C7CFD5D4-7026-2BD5-C60C-7CAF1B2663A6}"/>
          </ac:spMkLst>
        </pc:spChg>
        <pc:cxnChg chg="del mod">
          <ac:chgData name="刘 一诺" userId="1816ecb8a618dd5a" providerId="LiveId" clId="{EEEC868C-253F-45D8-A888-05543FB3C576}" dt="2022-05-22T09:57:22.324" v="16" actId="478"/>
          <ac:cxnSpMkLst>
            <pc:docMk/>
            <pc:sldMk cId="0" sldId="256"/>
            <ac:cxnSpMk id="65" creationId="{00000000-0000-0000-0000-000000000000}"/>
          </ac:cxnSpMkLst>
        </pc:cxnChg>
      </pc:sldChg>
      <pc:sldChg chg="del">
        <pc:chgData name="刘 一诺" userId="1816ecb8a618dd5a" providerId="LiveId" clId="{EEEC868C-253F-45D8-A888-05543FB3C576}" dt="2022-05-22T10:37:39.238" v="1539" actId="47"/>
        <pc:sldMkLst>
          <pc:docMk/>
          <pc:sldMk cId="0" sldId="273"/>
        </pc:sldMkLst>
      </pc:sldChg>
      <pc:sldChg chg="del">
        <pc:chgData name="刘 一诺" userId="1816ecb8a618dd5a" providerId="LiveId" clId="{EEEC868C-253F-45D8-A888-05543FB3C576}" dt="2022-05-22T10:37:42.738" v="1544" actId="47"/>
        <pc:sldMkLst>
          <pc:docMk/>
          <pc:sldMk cId="0" sldId="274"/>
        </pc:sldMkLst>
      </pc:sldChg>
      <pc:sldChg chg="del">
        <pc:chgData name="刘 一诺" userId="1816ecb8a618dd5a" providerId="LiveId" clId="{EEEC868C-253F-45D8-A888-05543FB3C576}" dt="2022-05-22T10:37:40.538" v="1540" actId="47"/>
        <pc:sldMkLst>
          <pc:docMk/>
          <pc:sldMk cId="0" sldId="275"/>
        </pc:sldMkLst>
      </pc:sldChg>
      <pc:sldChg chg="del">
        <pc:chgData name="刘 一诺" userId="1816ecb8a618dd5a" providerId="LiveId" clId="{EEEC868C-253F-45D8-A888-05543FB3C576}" dt="2022-05-22T10:37:41.114" v="1541" actId="47"/>
        <pc:sldMkLst>
          <pc:docMk/>
          <pc:sldMk cId="0" sldId="276"/>
        </pc:sldMkLst>
      </pc:sldChg>
      <pc:sldChg chg="del">
        <pc:chgData name="刘 一诺" userId="1816ecb8a618dd5a" providerId="LiveId" clId="{EEEC868C-253F-45D8-A888-05543FB3C576}" dt="2022-05-22T10:37:42.062" v="1543" actId="47"/>
        <pc:sldMkLst>
          <pc:docMk/>
          <pc:sldMk cId="0" sldId="277"/>
        </pc:sldMkLst>
      </pc:sldChg>
      <pc:sldChg chg="del">
        <pc:chgData name="刘 一诺" userId="1816ecb8a618dd5a" providerId="LiveId" clId="{EEEC868C-253F-45D8-A888-05543FB3C576}" dt="2022-05-22T10:37:43.214" v="1545" actId="47"/>
        <pc:sldMkLst>
          <pc:docMk/>
          <pc:sldMk cId="0" sldId="278"/>
        </pc:sldMkLst>
      </pc:sldChg>
      <pc:sldChg chg="del">
        <pc:chgData name="刘 一诺" userId="1816ecb8a618dd5a" providerId="LiveId" clId="{EEEC868C-253F-45D8-A888-05543FB3C576}" dt="2022-05-22T10:37:41.536" v="1542" actId="47"/>
        <pc:sldMkLst>
          <pc:docMk/>
          <pc:sldMk cId="0" sldId="291"/>
        </pc:sldMkLst>
      </pc:sldChg>
      <pc:sldChg chg="addSp delSp modSp add del mod ord modTransition">
        <pc:chgData name="刘 一诺" userId="1816ecb8a618dd5a" providerId="LiveId" clId="{EEEC868C-253F-45D8-A888-05543FB3C576}" dt="2022-05-22T10:46:15.042" v="2189"/>
        <pc:sldMkLst>
          <pc:docMk/>
          <pc:sldMk cId="0" sldId="300"/>
        </pc:sldMkLst>
        <pc:spChg chg="mod">
          <ac:chgData name="刘 一诺" userId="1816ecb8a618dd5a" providerId="LiveId" clId="{EEEC868C-253F-45D8-A888-05543FB3C576}" dt="2022-05-22T10:35:30.367" v="1426" actId="20577"/>
          <ac:spMkLst>
            <pc:docMk/>
            <pc:sldMk cId="0" sldId="300"/>
            <ac:spMk id="16" creationId="{00000000-0000-0000-0000-000000000000}"/>
          </ac:spMkLst>
        </pc:spChg>
        <pc:spChg chg="mod">
          <ac:chgData name="刘 一诺" userId="1816ecb8a618dd5a" providerId="LiveId" clId="{EEEC868C-253F-45D8-A888-05543FB3C576}" dt="2022-05-22T10:35:35.602" v="1442" actId="20577"/>
          <ac:spMkLst>
            <pc:docMk/>
            <pc:sldMk cId="0" sldId="300"/>
            <ac:spMk id="17" creationId="{00000000-0000-0000-0000-000000000000}"/>
          </ac:spMkLst>
        </pc:spChg>
        <pc:spChg chg="add del mod">
          <ac:chgData name="刘 一诺" userId="1816ecb8a618dd5a" providerId="LiveId" clId="{EEEC868C-253F-45D8-A888-05543FB3C576}" dt="2022-05-22T10:36:12.601" v="1477" actId="478"/>
          <ac:spMkLst>
            <pc:docMk/>
            <pc:sldMk cId="0" sldId="300"/>
            <ac:spMk id="19" creationId="{870B1E16-F7DC-75EF-0C1B-C68E9767D692}"/>
          </ac:spMkLst>
        </pc:spChg>
        <pc:spChg chg="add mod">
          <ac:chgData name="刘 一诺" userId="1816ecb8a618dd5a" providerId="LiveId" clId="{EEEC868C-253F-45D8-A888-05543FB3C576}" dt="2022-05-22T10:37:14.054" v="1530" actId="20577"/>
          <ac:spMkLst>
            <pc:docMk/>
            <pc:sldMk cId="0" sldId="300"/>
            <ac:spMk id="20" creationId="{E0070B77-94BC-7EB3-7959-A26E489E0E2E}"/>
          </ac:spMkLst>
        </pc:spChg>
        <pc:spChg chg="add del mod">
          <ac:chgData name="刘 一诺" userId="1816ecb8a618dd5a" providerId="LiveId" clId="{EEEC868C-253F-45D8-A888-05543FB3C576}" dt="2022-05-22T10:22:05.189" v="876"/>
          <ac:spMkLst>
            <pc:docMk/>
            <pc:sldMk cId="0" sldId="300"/>
            <ac:spMk id="22" creationId="{C5B16314-2A1B-3ACB-804A-2EE6FD3D4EE1}"/>
          </ac:spMkLst>
        </pc:spChg>
        <pc:spChg chg="add mod">
          <ac:chgData name="刘 一诺" userId="1816ecb8a618dd5a" providerId="LiveId" clId="{EEEC868C-253F-45D8-A888-05543FB3C576}" dt="2022-05-22T10:22:33.442" v="916" actId="1076"/>
          <ac:spMkLst>
            <pc:docMk/>
            <pc:sldMk cId="0" sldId="300"/>
            <ac:spMk id="23" creationId="{499A4131-E282-AF44-2A58-77501AA452EA}"/>
          </ac:spMkLst>
        </pc:spChg>
        <pc:spChg chg="add mod">
          <ac:chgData name="刘 一诺" userId="1816ecb8a618dd5a" providerId="LiveId" clId="{EEEC868C-253F-45D8-A888-05543FB3C576}" dt="2022-05-22T10:22:47.179" v="941" actId="1076"/>
          <ac:spMkLst>
            <pc:docMk/>
            <pc:sldMk cId="0" sldId="300"/>
            <ac:spMk id="24" creationId="{60CA6EB0-A85D-2D1F-B03F-B8CB65FF9E96}"/>
          </ac:spMkLst>
        </pc:spChg>
        <pc:spChg chg="add del">
          <ac:chgData name="刘 一诺" userId="1816ecb8a618dd5a" providerId="LiveId" clId="{EEEC868C-253F-45D8-A888-05543FB3C576}" dt="2022-05-22T10:36:25.572" v="1484" actId="478"/>
          <ac:spMkLst>
            <pc:docMk/>
            <pc:sldMk cId="0" sldId="300"/>
            <ac:spMk id="44" creationId="{00000000-0000-0000-0000-000000000000}"/>
          </ac:spMkLst>
        </pc:spChg>
        <pc:spChg chg="del mod">
          <ac:chgData name="刘 一诺" userId="1816ecb8a618dd5a" providerId="LiveId" clId="{EEEC868C-253F-45D8-A888-05543FB3C576}" dt="2022-05-22T10:36:15.773" v="1479" actId="1076"/>
          <ac:spMkLst>
            <pc:docMk/>
            <pc:sldMk cId="0" sldId="300"/>
            <ac:spMk id="45" creationId="{00000000-0000-0000-0000-000000000000}"/>
          </ac:spMkLst>
        </pc:spChg>
        <pc:spChg chg="del mod">
          <ac:chgData name="刘 一诺" userId="1816ecb8a618dd5a" providerId="LiveId" clId="{EEEC868C-253F-45D8-A888-05543FB3C576}" dt="2022-05-22T10:36:18.951" v="1481" actId="478"/>
          <ac:spMkLst>
            <pc:docMk/>
            <pc:sldMk cId="0" sldId="300"/>
            <ac:spMk id="47" creationId="{00000000-0000-0000-0000-000000000000}"/>
          </ac:spMkLst>
        </pc:spChg>
        <pc:spChg chg="del">
          <ac:chgData name="刘 一诺" userId="1816ecb8a618dd5a" providerId="LiveId" clId="{EEEC868C-253F-45D8-A888-05543FB3C576}" dt="2022-05-22T10:20:27.502" v="843" actId="478"/>
          <ac:spMkLst>
            <pc:docMk/>
            <pc:sldMk cId="0" sldId="300"/>
            <ac:spMk id="48" creationId="{00000000-0000-0000-0000-000000000000}"/>
          </ac:spMkLst>
        </pc:spChg>
        <pc:spChg chg="del">
          <ac:chgData name="刘 一诺" userId="1816ecb8a618dd5a" providerId="LiveId" clId="{EEEC868C-253F-45D8-A888-05543FB3C576}" dt="2022-05-22T10:21:49.023" v="871" actId="478"/>
          <ac:spMkLst>
            <pc:docMk/>
            <pc:sldMk cId="0" sldId="300"/>
            <ac:spMk id="49" creationId="{00000000-0000-0000-0000-000000000000}"/>
          </ac:spMkLst>
        </pc:spChg>
        <pc:spChg chg="del">
          <ac:chgData name="刘 一诺" userId="1816ecb8a618dd5a" providerId="LiveId" clId="{EEEC868C-253F-45D8-A888-05543FB3C576}" dt="2022-05-22T10:21:48.355" v="870" actId="478"/>
          <ac:spMkLst>
            <pc:docMk/>
            <pc:sldMk cId="0" sldId="300"/>
            <ac:spMk id="50" creationId="{00000000-0000-0000-0000-000000000000}"/>
          </ac:spMkLst>
        </pc:spChg>
        <pc:spChg chg="del">
          <ac:chgData name="刘 一诺" userId="1816ecb8a618dd5a" providerId="LiveId" clId="{EEEC868C-253F-45D8-A888-05543FB3C576}" dt="2022-05-22T10:36:26.552" v="1485" actId="478"/>
          <ac:spMkLst>
            <pc:docMk/>
            <pc:sldMk cId="0" sldId="300"/>
            <ac:spMk id="51" creationId="{00000000-0000-0000-0000-000000000000}"/>
          </ac:spMkLst>
        </pc:spChg>
        <pc:spChg chg="del">
          <ac:chgData name="刘 一诺" userId="1816ecb8a618dd5a" providerId="LiveId" clId="{EEEC868C-253F-45D8-A888-05543FB3C576}" dt="2022-05-22T10:36:23.763" v="1482" actId="478"/>
          <ac:spMkLst>
            <pc:docMk/>
            <pc:sldMk cId="0" sldId="300"/>
            <ac:spMk id="52" creationId="{00000000-0000-0000-0000-000000000000}"/>
          </ac:spMkLst>
        </pc:spChg>
        <pc:spChg chg="del mod">
          <ac:chgData name="刘 一诺" userId="1816ecb8a618dd5a" providerId="LiveId" clId="{EEEC868C-253F-45D8-A888-05543FB3C576}" dt="2022-05-22T10:36:06.425" v="1473" actId="478"/>
          <ac:spMkLst>
            <pc:docMk/>
            <pc:sldMk cId="0" sldId="300"/>
            <ac:spMk id="54" creationId="{00000000-0000-0000-0000-000000000000}"/>
          </ac:spMkLst>
        </pc:spChg>
        <pc:spChg chg="del mod">
          <ac:chgData name="刘 一诺" userId="1816ecb8a618dd5a" providerId="LiveId" clId="{EEEC868C-253F-45D8-A888-05543FB3C576}" dt="2022-05-22T10:36:00.733" v="1469" actId="478"/>
          <ac:spMkLst>
            <pc:docMk/>
            <pc:sldMk cId="0" sldId="300"/>
            <ac:spMk id="55" creationId="{00000000-0000-0000-0000-000000000000}"/>
          </ac:spMkLst>
        </pc:spChg>
        <pc:spChg chg="del mod">
          <ac:chgData name="刘 一诺" userId="1816ecb8a618dd5a" providerId="LiveId" clId="{EEEC868C-253F-45D8-A888-05543FB3C576}" dt="2022-05-22T10:36:13.049" v="1478" actId="478"/>
          <ac:spMkLst>
            <pc:docMk/>
            <pc:sldMk cId="0" sldId="300"/>
            <ac:spMk id="56" creationId="{00000000-0000-0000-0000-000000000000}"/>
          </ac:spMkLst>
        </pc:spChg>
        <pc:picChg chg="add mod">
          <ac:chgData name="刘 一诺" userId="1816ecb8a618dd5a" providerId="LiveId" clId="{EEEC868C-253F-45D8-A888-05543FB3C576}" dt="2022-05-22T10:21:12.207" v="856" actId="1076"/>
          <ac:picMkLst>
            <pc:docMk/>
            <pc:sldMk cId="0" sldId="300"/>
            <ac:picMk id="19" creationId="{F13CB9AE-9EC0-0742-C835-B3B47D43F7DA}"/>
          </ac:picMkLst>
        </pc:picChg>
        <pc:picChg chg="add del mod">
          <ac:chgData name="刘 一诺" userId="1816ecb8a618dd5a" providerId="LiveId" clId="{EEEC868C-253F-45D8-A888-05543FB3C576}" dt="2022-05-22T10:21:25.354" v="858"/>
          <ac:picMkLst>
            <pc:docMk/>
            <pc:sldMk cId="0" sldId="300"/>
            <ac:picMk id="20" creationId="{8B6711A8-9DD3-BCC0-EC50-E04D301D1A36}"/>
          </ac:picMkLst>
        </pc:picChg>
        <pc:picChg chg="add mod">
          <ac:chgData name="刘 一诺" userId="1816ecb8a618dd5a" providerId="LiveId" clId="{EEEC868C-253F-45D8-A888-05543FB3C576}" dt="2022-05-22T10:21:51.401" v="872" actId="14100"/>
          <ac:picMkLst>
            <pc:docMk/>
            <pc:sldMk cId="0" sldId="300"/>
            <ac:picMk id="21" creationId="{BEB378BF-ED23-4619-9DE2-BA039C281827}"/>
          </ac:picMkLst>
        </pc:picChg>
      </pc:sldChg>
      <pc:sldChg chg="delSp modSp mod modTransition">
        <pc:chgData name="刘 一诺" userId="1816ecb8a618dd5a" providerId="LiveId" clId="{EEEC868C-253F-45D8-A888-05543FB3C576}" dt="2022-05-22T10:45:57.517" v="2180"/>
        <pc:sldMkLst>
          <pc:docMk/>
          <pc:sldMk cId="0" sldId="302"/>
        </pc:sldMkLst>
        <pc:spChg chg="mod">
          <ac:chgData name="刘 一诺" userId="1816ecb8a618dd5a" providerId="LiveId" clId="{EEEC868C-253F-45D8-A888-05543FB3C576}" dt="2022-05-22T10:00:39.817" v="292" actId="20577"/>
          <ac:spMkLst>
            <pc:docMk/>
            <pc:sldMk cId="0" sldId="302"/>
            <ac:spMk id="20" creationId="{00000000-0000-0000-0000-000000000000}"/>
          </ac:spMkLst>
        </pc:spChg>
        <pc:spChg chg="mod">
          <ac:chgData name="刘 一诺" userId="1816ecb8a618dd5a" providerId="LiveId" clId="{EEEC868C-253F-45D8-A888-05543FB3C576}" dt="2022-05-22T10:00:50.773" v="307" actId="20577"/>
          <ac:spMkLst>
            <pc:docMk/>
            <pc:sldMk cId="0" sldId="302"/>
            <ac:spMk id="21" creationId="{00000000-0000-0000-0000-000000000000}"/>
          </ac:spMkLst>
        </pc:spChg>
        <pc:spChg chg="del">
          <ac:chgData name="刘 一诺" userId="1816ecb8a618dd5a" providerId="LiveId" clId="{EEEC868C-253F-45D8-A888-05543FB3C576}" dt="2022-05-22T10:00:43.063" v="293" actId="478"/>
          <ac:spMkLst>
            <pc:docMk/>
            <pc:sldMk cId="0" sldId="302"/>
            <ac:spMk id="22" creationId="{00000000-0000-0000-0000-000000000000}"/>
          </ac:spMkLst>
        </pc:spChg>
      </pc:sldChg>
      <pc:sldChg chg="del">
        <pc:chgData name="刘 一诺" userId="1816ecb8a618dd5a" providerId="LiveId" clId="{EEEC868C-253F-45D8-A888-05543FB3C576}" dt="2022-05-22T10:37:24.923" v="1531" actId="47"/>
        <pc:sldMkLst>
          <pc:docMk/>
          <pc:sldMk cId="0" sldId="303"/>
        </pc:sldMkLst>
      </pc:sldChg>
      <pc:sldChg chg="del">
        <pc:chgData name="刘 一诺" userId="1816ecb8a618dd5a" providerId="LiveId" clId="{EEEC868C-253F-45D8-A888-05543FB3C576}" dt="2022-05-22T10:37:28.208" v="1535" actId="47"/>
        <pc:sldMkLst>
          <pc:docMk/>
          <pc:sldMk cId="0" sldId="309"/>
        </pc:sldMkLst>
      </pc:sldChg>
      <pc:sldChg chg="del">
        <pc:chgData name="刘 一诺" userId="1816ecb8a618dd5a" providerId="LiveId" clId="{EEEC868C-253F-45D8-A888-05543FB3C576}" dt="2022-05-22T10:37:27.257" v="1534" actId="47"/>
        <pc:sldMkLst>
          <pc:docMk/>
          <pc:sldMk cId="0" sldId="310"/>
        </pc:sldMkLst>
      </pc:sldChg>
      <pc:sldChg chg="del">
        <pc:chgData name="刘 一诺" userId="1816ecb8a618dd5a" providerId="LiveId" clId="{EEEC868C-253F-45D8-A888-05543FB3C576}" dt="2022-05-22T10:37:29.946" v="1537" actId="47"/>
        <pc:sldMkLst>
          <pc:docMk/>
          <pc:sldMk cId="0" sldId="312"/>
        </pc:sldMkLst>
      </pc:sldChg>
      <pc:sldChg chg="del">
        <pc:chgData name="刘 一诺" userId="1816ecb8a618dd5a" providerId="LiveId" clId="{EEEC868C-253F-45D8-A888-05543FB3C576}" dt="2022-05-22T10:37:26.585" v="1533" actId="47"/>
        <pc:sldMkLst>
          <pc:docMk/>
          <pc:sldMk cId="0" sldId="315"/>
        </pc:sldMkLst>
      </pc:sldChg>
      <pc:sldChg chg="addSp delSp modSp mod ord modTransition">
        <pc:chgData name="刘 一诺" userId="1816ecb8a618dd5a" providerId="LiveId" clId="{EEEC868C-253F-45D8-A888-05543FB3C576}" dt="2022-05-22T10:46:01.565" v="2183"/>
        <pc:sldMkLst>
          <pc:docMk/>
          <pc:sldMk cId="0" sldId="316"/>
        </pc:sldMkLst>
        <pc:spChg chg="mod">
          <ac:chgData name="刘 一诺" userId="1816ecb8a618dd5a" providerId="LiveId" clId="{EEEC868C-253F-45D8-A888-05543FB3C576}" dt="2022-05-22T10:16:13.351" v="761" actId="1076"/>
          <ac:spMkLst>
            <pc:docMk/>
            <pc:sldMk cId="0" sldId="316"/>
            <ac:spMk id="45" creationId="{00000000-0000-0000-0000-000000000000}"/>
          </ac:spMkLst>
        </pc:spChg>
        <pc:spChg chg="mod">
          <ac:chgData name="刘 一诺" userId="1816ecb8a618dd5a" providerId="LiveId" clId="{EEEC868C-253F-45D8-A888-05543FB3C576}" dt="2022-05-22T10:15:23.230" v="716" actId="20577"/>
          <ac:spMkLst>
            <pc:docMk/>
            <pc:sldMk cId="0" sldId="316"/>
            <ac:spMk id="47" creationId="{00000000-0000-0000-0000-000000000000}"/>
          </ac:spMkLst>
        </pc:spChg>
        <pc:spChg chg="mod">
          <ac:chgData name="刘 一诺" userId="1816ecb8a618dd5a" providerId="LiveId" clId="{EEEC868C-253F-45D8-A888-05543FB3C576}" dt="2022-05-22T10:15:01.395" v="710" actId="1076"/>
          <ac:spMkLst>
            <pc:docMk/>
            <pc:sldMk cId="0" sldId="316"/>
            <ac:spMk id="48" creationId="{00000000-0000-0000-0000-000000000000}"/>
          </ac:spMkLst>
        </pc:spChg>
        <pc:spChg chg="del mod">
          <ac:chgData name="刘 一诺" userId="1816ecb8a618dd5a" providerId="LiveId" clId="{EEEC868C-253F-45D8-A888-05543FB3C576}" dt="2022-05-22T10:14:36.308" v="701" actId="478"/>
          <ac:spMkLst>
            <pc:docMk/>
            <pc:sldMk cId="0" sldId="316"/>
            <ac:spMk id="49" creationId="{00000000-0000-0000-0000-000000000000}"/>
          </ac:spMkLst>
        </pc:spChg>
        <pc:spChg chg="mod ord">
          <ac:chgData name="刘 一诺" userId="1816ecb8a618dd5a" providerId="LiveId" clId="{EEEC868C-253F-45D8-A888-05543FB3C576}" dt="2022-05-22T10:14:58.683" v="709" actId="1076"/>
          <ac:spMkLst>
            <pc:docMk/>
            <pc:sldMk cId="0" sldId="316"/>
            <ac:spMk id="50" creationId="{00000000-0000-0000-0000-000000000000}"/>
          </ac:spMkLst>
        </pc:spChg>
        <pc:spChg chg="mod">
          <ac:chgData name="刘 一诺" userId="1816ecb8a618dd5a" providerId="LiveId" clId="{EEEC868C-253F-45D8-A888-05543FB3C576}" dt="2022-05-22T10:17:58.901" v="803" actId="1076"/>
          <ac:spMkLst>
            <pc:docMk/>
            <pc:sldMk cId="0" sldId="316"/>
            <ac:spMk id="51" creationId="{00000000-0000-0000-0000-000000000000}"/>
          </ac:spMkLst>
        </pc:spChg>
        <pc:spChg chg="mod">
          <ac:chgData name="刘 一诺" userId="1816ecb8a618dd5a" providerId="LiveId" clId="{EEEC868C-253F-45D8-A888-05543FB3C576}" dt="2022-05-22T10:17:25.886" v="796" actId="14100"/>
          <ac:spMkLst>
            <pc:docMk/>
            <pc:sldMk cId="0" sldId="316"/>
            <ac:spMk id="52" creationId="{00000000-0000-0000-0000-000000000000}"/>
          </ac:spMkLst>
        </pc:spChg>
        <pc:spChg chg="mod">
          <ac:chgData name="刘 一诺" userId="1816ecb8a618dd5a" providerId="LiveId" clId="{EEEC868C-253F-45D8-A888-05543FB3C576}" dt="2022-05-22T10:18:12.333" v="809" actId="114"/>
          <ac:spMkLst>
            <pc:docMk/>
            <pc:sldMk cId="0" sldId="316"/>
            <ac:spMk id="53" creationId="{00000000-0000-0000-0000-000000000000}"/>
          </ac:spMkLst>
        </pc:spChg>
        <pc:spChg chg="mod">
          <ac:chgData name="刘 一诺" userId="1816ecb8a618dd5a" providerId="LiveId" clId="{EEEC868C-253F-45D8-A888-05543FB3C576}" dt="2022-05-22T10:17:30.843" v="798" actId="14100"/>
          <ac:spMkLst>
            <pc:docMk/>
            <pc:sldMk cId="0" sldId="316"/>
            <ac:spMk id="54" creationId="{00000000-0000-0000-0000-000000000000}"/>
          </ac:spMkLst>
        </pc:spChg>
        <pc:spChg chg="mod">
          <ac:chgData name="刘 一诺" userId="1816ecb8a618dd5a" providerId="LiveId" clId="{EEEC868C-253F-45D8-A888-05543FB3C576}" dt="2022-05-22T10:08:58.600" v="512" actId="20577"/>
          <ac:spMkLst>
            <pc:docMk/>
            <pc:sldMk cId="0" sldId="316"/>
            <ac:spMk id="73" creationId="{00000000-0000-0000-0000-000000000000}"/>
          </ac:spMkLst>
        </pc:spChg>
        <pc:picChg chg="add mod">
          <ac:chgData name="刘 一诺" userId="1816ecb8a618dd5a" providerId="LiveId" clId="{EEEC868C-253F-45D8-A888-05543FB3C576}" dt="2022-05-22T10:14:50.654" v="706" actId="1076"/>
          <ac:picMkLst>
            <pc:docMk/>
            <pc:sldMk cId="0" sldId="316"/>
            <ac:picMk id="5" creationId="{86E6C5F9-4BB7-B6C4-4CBA-54D083F9F147}"/>
          </ac:picMkLst>
        </pc:picChg>
      </pc:sldChg>
      <pc:sldChg chg="addSp delSp modSp mod modTransition">
        <pc:chgData name="刘 一诺" userId="1816ecb8a618dd5a" providerId="LiveId" clId="{EEEC868C-253F-45D8-A888-05543FB3C576}" dt="2022-05-22T10:45:58.833" v="2181"/>
        <pc:sldMkLst>
          <pc:docMk/>
          <pc:sldMk cId="0" sldId="322"/>
        </pc:sldMkLst>
        <pc:spChg chg="add del mod">
          <ac:chgData name="刘 一诺" userId="1816ecb8a618dd5a" providerId="LiveId" clId="{EEEC868C-253F-45D8-A888-05543FB3C576}" dt="2022-05-22T10:04:00.383" v="443" actId="931"/>
          <ac:spMkLst>
            <pc:docMk/>
            <pc:sldMk cId="0" sldId="322"/>
            <ac:spMk id="4" creationId="{3F6785BF-788D-5E8A-4C98-6CAC29B52784}"/>
          </ac:spMkLst>
        </pc:spChg>
        <pc:spChg chg="add mod">
          <ac:chgData name="刘 一诺" userId="1816ecb8a618dd5a" providerId="LiveId" clId="{EEEC868C-253F-45D8-A888-05543FB3C576}" dt="2022-05-22T10:05:27.295" v="463" actId="14100"/>
          <ac:spMkLst>
            <pc:docMk/>
            <pc:sldMk cId="0" sldId="322"/>
            <ac:spMk id="14" creationId="{D73A4393-F5EC-CE60-B579-3A49245611DD}"/>
          </ac:spMkLst>
        </pc:spChg>
        <pc:spChg chg="mod">
          <ac:chgData name="刘 一诺" userId="1816ecb8a618dd5a" providerId="LiveId" clId="{EEEC868C-253F-45D8-A888-05543FB3C576}" dt="2022-05-22T10:07:00.292" v="485" actId="164"/>
          <ac:spMkLst>
            <pc:docMk/>
            <pc:sldMk cId="0" sldId="322"/>
            <ac:spMk id="27" creationId="{00000000-0000-0000-0000-000000000000}"/>
          </ac:spMkLst>
        </pc:spChg>
        <pc:spChg chg="del">
          <ac:chgData name="刘 一诺" userId="1816ecb8a618dd5a" providerId="LiveId" clId="{EEEC868C-253F-45D8-A888-05543FB3C576}" dt="2022-05-22T10:06:35.082" v="479" actId="478"/>
          <ac:spMkLst>
            <pc:docMk/>
            <pc:sldMk cId="0" sldId="322"/>
            <ac:spMk id="28" creationId="{00000000-0000-0000-0000-000000000000}"/>
          </ac:spMkLst>
        </pc:spChg>
        <pc:spChg chg="del">
          <ac:chgData name="刘 一诺" userId="1816ecb8a618dd5a" providerId="LiveId" clId="{EEEC868C-253F-45D8-A888-05543FB3C576}" dt="2022-05-22T10:06:34.685" v="478" actId="478"/>
          <ac:spMkLst>
            <pc:docMk/>
            <pc:sldMk cId="0" sldId="322"/>
            <ac:spMk id="29" creationId="{00000000-0000-0000-0000-000000000000}"/>
          </ac:spMkLst>
        </pc:spChg>
        <pc:spChg chg="mod">
          <ac:chgData name="刘 一诺" userId="1816ecb8a618dd5a" providerId="LiveId" clId="{EEEC868C-253F-45D8-A888-05543FB3C576}" dt="2022-05-22T10:07:41.751" v="498" actId="1035"/>
          <ac:spMkLst>
            <pc:docMk/>
            <pc:sldMk cId="0" sldId="322"/>
            <ac:spMk id="30" creationId="{00000000-0000-0000-0000-000000000000}"/>
          </ac:spMkLst>
        </pc:spChg>
        <pc:spChg chg="del">
          <ac:chgData name="刘 一诺" userId="1816ecb8a618dd5a" providerId="LiveId" clId="{EEEC868C-253F-45D8-A888-05543FB3C576}" dt="2022-05-22T10:05:32.145" v="465" actId="478"/>
          <ac:spMkLst>
            <pc:docMk/>
            <pc:sldMk cId="0" sldId="322"/>
            <ac:spMk id="31" creationId="{00000000-0000-0000-0000-000000000000}"/>
          </ac:spMkLst>
        </pc:spChg>
        <pc:spChg chg="add del mod">
          <ac:chgData name="刘 一诺" userId="1816ecb8a618dd5a" providerId="LiveId" clId="{EEEC868C-253F-45D8-A888-05543FB3C576}" dt="2022-05-22T10:07:47.264" v="499" actId="1076"/>
          <ac:spMkLst>
            <pc:docMk/>
            <pc:sldMk cId="0" sldId="322"/>
            <ac:spMk id="33" creationId="{00000000-0000-0000-0000-000000000000}"/>
          </ac:spMkLst>
        </pc:spChg>
        <pc:spChg chg="mod">
          <ac:chgData name="刘 一诺" userId="1816ecb8a618dd5a" providerId="LiveId" clId="{EEEC868C-253F-45D8-A888-05543FB3C576}" dt="2022-05-22T10:06:54.720" v="484" actId="164"/>
          <ac:spMkLst>
            <pc:docMk/>
            <pc:sldMk cId="0" sldId="322"/>
            <ac:spMk id="34" creationId="{00000000-0000-0000-0000-000000000000}"/>
          </ac:spMkLst>
        </pc:spChg>
        <pc:spChg chg="mod">
          <ac:chgData name="刘 一诺" userId="1816ecb8a618dd5a" providerId="LiveId" clId="{EEEC868C-253F-45D8-A888-05543FB3C576}" dt="2022-05-22T10:06:42.229" v="481" actId="1076"/>
          <ac:spMkLst>
            <pc:docMk/>
            <pc:sldMk cId="0" sldId="322"/>
            <ac:spMk id="35" creationId="{00000000-0000-0000-0000-000000000000}"/>
          </ac:spMkLst>
        </pc:spChg>
        <pc:spChg chg="mod">
          <ac:chgData name="刘 一诺" userId="1816ecb8a618dd5a" providerId="LiveId" clId="{EEEC868C-253F-45D8-A888-05543FB3C576}" dt="2022-05-22T10:02:10.831" v="411" actId="20577"/>
          <ac:spMkLst>
            <pc:docMk/>
            <pc:sldMk cId="0" sldId="322"/>
            <ac:spMk id="73" creationId="{00000000-0000-0000-0000-000000000000}"/>
          </ac:spMkLst>
        </pc:spChg>
        <pc:spChg chg="mod">
          <ac:chgData name="刘 一诺" userId="1816ecb8a618dd5a" providerId="LiveId" clId="{EEEC868C-253F-45D8-A888-05543FB3C576}" dt="2022-05-22T10:35:49.139" v="1467" actId="20577"/>
          <ac:spMkLst>
            <pc:docMk/>
            <pc:sldMk cId="0" sldId="322"/>
            <ac:spMk id="74" creationId="{00000000-0000-0000-0000-000000000000}"/>
          </ac:spMkLst>
        </pc:spChg>
        <pc:grpChg chg="add mod">
          <ac:chgData name="刘 一诺" userId="1816ecb8a618dd5a" providerId="LiveId" clId="{EEEC868C-253F-45D8-A888-05543FB3C576}" dt="2022-05-22T10:07:04.783" v="486" actId="1076"/>
          <ac:grpSpMkLst>
            <pc:docMk/>
            <pc:sldMk cId="0" sldId="322"/>
            <ac:grpSpMk id="19" creationId="{1C4235E3-77B2-EFB6-375E-8BC02CDA4D59}"/>
          </ac:grpSpMkLst>
        </pc:grpChg>
        <pc:grpChg chg="add mod">
          <ac:chgData name="刘 一诺" userId="1816ecb8a618dd5a" providerId="LiveId" clId="{EEEC868C-253F-45D8-A888-05543FB3C576}" dt="2022-05-22T10:07:17.159" v="491" actId="1076"/>
          <ac:grpSpMkLst>
            <pc:docMk/>
            <pc:sldMk cId="0" sldId="322"/>
            <ac:grpSpMk id="20" creationId="{412E80E1-7953-F790-BB96-1E4197507B24}"/>
          </ac:grpSpMkLst>
        </pc:grpChg>
        <pc:grpChg chg="del">
          <ac:chgData name="刘 一诺" userId="1816ecb8a618dd5a" providerId="LiveId" clId="{EEEC868C-253F-45D8-A888-05543FB3C576}" dt="2022-05-22T10:07:31.695" v="497" actId="478"/>
          <ac:grpSpMkLst>
            <pc:docMk/>
            <pc:sldMk cId="0" sldId="322"/>
            <ac:grpSpMk id="25" creationId="{00000000-0000-0000-0000-000000000000}"/>
          </ac:grpSpMkLst>
        </pc:grpChg>
        <pc:grpChg chg="mod">
          <ac:chgData name="刘 一诺" userId="1816ecb8a618dd5a" providerId="LiveId" clId="{EEEC868C-253F-45D8-A888-05543FB3C576}" dt="2022-05-22T10:06:54.720" v="484" actId="164"/>
          <ac:grpSpMkLst>
            <pc:docMk/>
            <pc:sldMk cId="0" sldId="322"/>
            <ac:grpSpMk id="40" creationId="{00000000-0000-0000-0000-000000000000}"/>
          </ac:grpSpMkLst>
        </pc:grpChg>
        <pc:grpChg chg="mod">
          <ac:chgData name="刘 一诺" userId="1816ecb8a618dd5a" providerId="LiveId" clId="{EEEC868C-253F-45D8-A888-05543FB3C576}" dt="2022-05-22T10:07:00.292" v="485" actId="164"/>
          <ac:grpSpMkLst>
            <pc:docMk/>
            <pc:sldMk cId="0" sldId="322"/>
            <ac:grpSpMk id="43" creationId="{00000000-0000-0000-0000-000000000000}"/>
          </ac:grpSpMkLst>
        </pc:grpChg>
        <pc:picChg chg="add del mod">
          <ac:chgData name="刘 一诺" userId="1816ecb8a618dd5a" providerId="LiveId" clId="{EEEC868C-253F-45D8-A888-05543FB3C576}" dt="2022-05-22T10:03:28.799" v="434" actId="478"/>
          <ac:picMkLst>
            <pc:docMk/>
            <pc:sldMk cId="0" sldId="322"/>
            <ac:picMk id="6" creationId="{0C5CC50E-CA43-955B-9599-259464CE0A4C}"/>
          </ac:picMkLst>
        </pc:picChg>
        <pc:picChg chg="add del mod">
          <ac:chgData name="刘 一诺" userId="1816ecb8a618dd5a" providerId="LiveId" clId="{EEEC868C-253F-45D8-A888-05543FB3C576}" dt="2022-05-22T10:03:53.373" v="441" actId="931"/>
          <ac:picMkLst>
            <pc:docMk/>
            <pc:sldMk cId="0" sldId="322"/>
            <ac:picMk id="8" creationId="{699A0E85-C6E3-D233-4DD3-A5C2C21E4BF8}"/>
          </ac:picMkLst>
        </pc:picChg>
        <pc:picChg chg="del">
          <ac:chgData name="刘 一诺" userId="1816ecb8a618dd5a" providerId="LiveId" clId="{EEEC868C-253F-45D8-A888-05543FB3C576}" dt="2022-05-22T10:02:56.835" v="418" actId="478"/>
          <ac:picMkLst>
            <pc:docMk/>
            <pc:sldMk cId="0" sldId="322"/>
            <ac:picMk id="10" creationId="{00000000-0000-0000-0000-000000000000}"/>
          </ac:picMkLst>
        </pc:picChg>
        <pc:picChg chg="add del mod">
          <ac:chgData name="刘 一诺" userId="1816ecb8a618dd5a" providerId="LiveId" clId="{EEEC868C-253F-45D8-A888-05543FB3C576}" dt="2022-05-22T10:04:12.524" v="445" actId="478"/>
          <ac:picMkLst>
            <pc:docMk/>
            <pc:sldMk cId="0" sldId="322"/>
            <ac:picMk id="12" creationId="{A55A4158-5FC0-24B1-5588-D14DFFDAD6EF}"/>
          </ac:picMkLst>
        </pc:picChg>
        <pc:picChg chg="add del mod">
          <ac:chgData name="刘 一诺" userId="1816ecb8a618dd5a" providerId="LiveId" clId="{EEEC868C-253F-45D8-A888-05543FB3C576}" dt="2022-05-22T10:04:16.628" v="449" actId="22"/>
          <ac:picMkLst>
            <pc:docMk/>
            <pc:sldMk cId="0" sldId="322"/>
            <ac:picMk id="16" creationId="{A235D8FA-22D8-C25C-CF73-15F497FF6D67}"/>
          </ac:picMkLst>
        </pc:picChg>
        <pc:picChg chg="add mod">
          <ac:chgData name="刘 一诺" userId="1816ecb8a618dd5a" providerId="LiveId" clId="{EEEC868C-253F-45D8-A888-05543FB3C576}" dt="2022-05-22T10:04:37.513" v="456" actId="1038"/>
          <ac:picMkLst>
            <pc:docMk/>
            <pc:sldMk cId="0" sldId="322"/>
            <ac:picMk id="18" creationId="{0E835B25-EFF1-E7E3-5BAD-7C17416E6368}"/>
          </ac:picMkLst>
        </pc:picChg>
      </pc:sldChg>
      <pc:sldChg chg="del">
        <pc:chgData name="刘 一诺" userId="1816ecb8a618dd5a" providerId="LiveId" clId="{EEEC868C-253F-45D8-A888-05543FB3C576}" dt="2022-05-22T10:37:38.150" v="1538" actId="47"/>
        <pc:sldMkLst>
          <pc:docMk/>
          <pc:sldMk cId="0" sldId="328"/>
        </pc:sldMkLst>
      </pc:sldChg>
      <pc:sldChg chg="delSp modSp mod modTransition">
        <pc:chgData name="刘 一诺" userId="1816ecb8a618dd5a" providerId="LiveId" clId="{EEEC868C-253F-45D8-A888-05543FB3C576}" dt="2022-05-22T10:45:56.052" v="2179"/>
        <pc:sldMkLst>
          <pc:docMk/>
          <pc:sldMk cId="0" sldId="329"/>
        </pc:sldMkLst>
        <pc:spChg chg="mod">
          <ac:chgData name="刘 一诺" userId="1816ecb8a618dd5a" providerId="LiveId" clId="{EEEC868C-253F-45D8-A888-05543FB3C576}" dt="2022-05-22T10:45:34.206" v="2177" actId="1076"/>
          <ac:spMkLst>
            <pc:docMk/>
            <pc:sldMk cId="0" sldId="329"/>
            <ac:spMk id="81" creationId="{00000000-0000-0000-0000-000000000000}"/>
          </ac:spMkLst>
        </pc:spChg>
        <pc:spChg chg="del">
          <ac:chgData name="刘 一诺" userId="1816ecb8a618dd5a" providerId="LiveId" clId="{EEEC868C-253F-45D8-A888-05543FB3C576}" dt="2022-05-22T09:59:11.565" v="183" actId="478"/>
          <ac:spMkLst>
            <pc:docMk/>
            <pc:sldMk cId="0" sldId="329"/>
            <ac:spMk id="82" creationId="{00000000-0000-0000-0000-000000000000}"/>
          </ac:spMkLst>
        </pc:spChg>
        <pc:spChg chg="mod">
          <ac:chgData name="刘 一诺" userId="1816ecb8a618dd5a" providerId="LiveId" clId="{EEEC868C-253F-45D8-A888-05543FB3C576}" dt="2022-05-22T10:45:34.206" v="2177" actId="1076"/>
          <ac:spMkLst>
            <pc:docMk/>
            <pc:sldMk cId="0" sldId="329"/>
            <ac:spMk id="83" creationId="{00000000-0000-0000-0000-000000000000}"/>
          </ac:spMkLst>
        </pc:spChg>
        <pc:spChg chg="mod">
          <ac:chgData name="刘 一诺" userId="1816ecb8a618dd5a" providerId="LiveId" clId="{EEEC868C-253F-45D8-A888-05543FB3C576}" dt="2022-05-22T09:59:51.042" v="243" actId="1036"/>
          <ac:spMkLst>
            <pc:docMk/>
            <pc:sldMk cId="0" sldId="329"/>
            <ac:spMk id="85" creationId="{00000000-0000-0000-0000-000000000000}"/>
          </ac:spMkLst>
        </pc:spChg>
        <pc:spChg chg="del">
          <ac:chgData name="刘 一诺" userId="1816ecb8a618dd5a" providerId="LiveId" clId="{EEEC868C-253F-45D8-A888-05543FB3C576}" dt="2022-05-22T09:59:42.522" v="231" actId="478"/>
          <ac:spMkLst>
            <pc:docMk/>
            <pc:sldMk cId="0" sldId="329"/>
            <ac:spMk id="86" creationId="{00000000-0000-0000-0000-000000000000}"/>
          </ac:spMkLst>
        </pc:spChg>
        <pc:spChg chg="mod">
          <ac:chgData name="刘 一诺" userId="1816ecb8a618dd5a" providerId="LiveId" clId="{EEEC868C-253F-45D8-A888-05543FB3C576}" dt="2022-05-22T10:45:34.206" v="2177" actId="1076"/>
          <ac:spMkLst>
            <pc:docMk/>
            <pc:sldMk cId="0" sldId="329"/>
            <ac:spMk id="89" creationId="{00000000-0000-0000-0000-000000000000}"/>
          </ac:spMkLst>
        </pc:spChg>
        <pc:spChg chg="del mod">
          <ac:chgData name="刘 一诺" userId="1816ecb8a618dd5a" providerId="LiveId" clId="{EEEC868C-253F-45D8-A888-05543FB3C576}" dt="2022-05-22T09:59:27.959" v="207" actId="478"/>
          <ac:spMkLst>
            <pc:docMk/>
            <pc:sldMk cId="0" sldId="329"/>
            <ac:spMk id="90" creationId="{00000000-0000-0000-0000-000000000000}"/>
          </ac:spMkLst>
        </pc:spChg>
        <pc:spChg chg="mod">
          <ac:chgData name="刘 一诺" userId="1816ecb8a618dd5a" providerId="LiveId" clId="{EEEC868C-253F-45D8-A888-05543FB3C576}" dt="2022-05-22T10:45:34.206" v="2177" actId="1076"/>
          <ac:spMkLst>
            <pc:docMk/>
            <pc:sldMk cId="0" sldId="329"/>
            <ac:spMk id="91" creationId="{00000000-0000-0000-0000-000000000000}"/>
          </ac:spMkLst>
        </pc:spChg>
        <pc:spChg chg="mod">
          <ac:chgData name="刘 一诺" userId="1816ecb8a618dd5a" providerId="LiveId" clId="{EEEC868C-253F-45D8-A888-05543FB3C576}" dt="2022-05-22T10:00:29.636" v="280" actId="1035"/>
          <ac:spMkLst>
            <pc:docMk/>
            <pc:sldMk cId="0" sldId="329"/>
            <ac:spMk id="93" creationId="{00000000-0000-0000-0000-000000000000}"/>
          </ac:spMkLst>
        </pc:spChg>
        <pc:spChg chg="del">
          <ac:chgData name="刘 一诺" userId="1816ecb8a618dd5a" providerId="LiveId" clId="{EEEC868C-253F-45D8-A888-05543FB3C576}" dt="2022-05-22T10:00:23.046" v="269" actId="478"/>
          <ac:spMkLst>
            <pc:docMk/>
            <pc:sldMk cId="0" sldId="329"/>
            <ac:spMk id="94" creationId="{00000000-0000-0000-0000-000000000000}"/>
          </ac:spMkLst>
        </pc:spChg>
        <pc:spChg chg="del">
          <ac:chgData name="刘 一诺" userId="1816ecb8a618dd5a" providerId="LiveId" clId="{EEEC868C-253F-45D8-A888-05543FB3C576}" dt="2022-05-22T09:58:40.967" v="132" actId="478"/>
          <ac:spMkLst>
            <pc:docMk/>
            <pc:sldMk cId="0" sldId="329"/>
            <ac:spMk id="97" creationId="{00000000-0000-0000-0000-000000000000}"/>
          </ac:spMkLst>
        </pc:spChg>
        <pc:spChg chg="mod">
          <ac:chgData name="刘 一诺" userId="1816ecb8a618dd5a" providerId="LiveId" clId="{EEEC868C-253F-45D8-A888-05543FB3C576}" dt="2022-05-22T09:58:55.458" v="166" actId="1036"/>
          <ac:spMkLst>
            <pc:docMk/>
            <pc:sldMk cId="0" sldId="329"/>
            <ac:spMk id="156" creationId="{00000000-0000-0000-0000-000000000000}"/>
          </ac:spMkLst>
        </pc:spChg>
        <pc:cxnChg chg="mod">
          <ac:chgData name="刘 一诺" userId="1816ecb8a618dd5a" providerId="LiveId" clId="{EEEC868C-253F-45D8-A888-05543FB3C576}" dt="2022-05-22T09:58:58.032" v="170" actId="1035"/>
          <ac:cxnSpMkLst>
            <pc:docMk/>
            <pc:sldMk cId="0" sldId="329"/>
            <ac:cxnSpMk id="157" creationId="{00000000-0000-0000-0000-000000000000}"/>
          </ac:cxnSpMkLst>
        </pc:cxnChg>
      </pc:sldChg>
      <pc:sldChg chg="del">
        <pc:chgData name="刘 一诺" userId="1816ecb8a618dd5a" providerId="LiveId" clId="{EEEC868C-253F-45D8-A888-05543FB3C576}" dt="2022-05-22T10:37:25.602" v="1532" actId="47"/>
        <pc:sldMkLst>
          <pc:docMk/>
          <pc:sldMk cId="0" sldId="330"/>
        </pc:sldMkLst>
      </pc:sldChg>
      <pc:sldChg chg="delSp modSp mod ord modTransition">
        <pc:chgData name="刘 一诺" userId="1816ecb8a618dd5a" providerId="LiveId" clId="{EEEC868C-253F-45D8-A888-05543FB3C576}" dt="2022-05-22T10:46:00.228" v="2182"/>
        <pc:sldMkLst>
          <pc:docMk/>
          <pc:sldMk cId="0" sldId="332"/>
        </pc:sldMkLst>
        <pc:spChg chg="mod">
          <ac:chgData name="刘 一诺" userId="1816ecb8a618dd5a" providerId="LiveId" clId="{EEEC868C-253F-45D8-A888-05543FB3C576}" dt="2022-05-22T10:01:00.463" v="314" actId="20577"/>
          <ac:spMkLst>
            <pc:docMk/>
            <pc:sldMk cId="0" sldId="332"/>
            <ac:spMk id="20" creationId="{00000000-0000-0000-0000-000000000000}"/>
          </ac:spMkLst>
        </pc:spChg>
        <pc:spChg chg="mod">
          <ac:chgData name="刘 一诺" userId="1816ecb8a618dd5a" providerId="LiveId" clId="{EEEC868C-253F-45D8-A888-05543FB3C576}" dt="2022-05-22T10:01:06.254" v="323" actId="20577"/>
          <ac:spMkLst>
            <pc:docMk/>
            <pc:sldMk cId="0" sldId="332"/>
            <ac:spMk id="21" creationId="{00000000-0000-0000-0000-000000000000}"/>
          </ac:spMkLst>
        </pc:spChg>
        <pc:spChg chg="del">
          <ac:chgData name="刘 一诺" userId="1816ecb8a618dd5a" providerId="LiveId" clId="{EEEC868C-253F-45D8-A888-05543FB3C576}" dt="2022-05-22T10:01:03.125" v="315" actId="478"/>
          <ac:spMkLst>
            <pc:docMk/>
            <pc:sldMk cId="0" sldId="332"/>
            <ac:spMk id="22" creationId="{00000000-0000-0000-0000-000000000000}"/>
          </ac:spMkLst>
        </pc:spChg>
      </pc:sldChg>
      <pc:sldChg chg="delSp modSp del mod">
        <pc:chgData name="刘 一诺" userId="1816ecb8a618dd5a" providerId="LiveId" clId="{EEEC868C-253F-45D8-A888-05543FB3C576}" dt="2022-05-22T10:01:19.048" v="347" actId="47"/>
        <pc:sldMkLst>
          <pc:docMk/>
          <pc:sldMk cId="0" sldId="333"/>
        </pc:sldMkLst>
        <pc:spChg chg="mod">
          <ac:chgData name="刘 一诺" userId="1816ecb8a618dd5a" providerId="LiveId" clId="{EEEC868C-253F-45D8-A888-05543FB3C576}" dt="2022-05-22T10:01:11.527" v="334" actId="20577"/>
          <ac:spMkLst>
            <pc:docMk/>
            <pc:sldMk cId="0" sldId="333"/>
            <ac:spMk id="20" creationId="{00000000-0000-0000-0000-000000000000}"/>
          </ac:spMkLst>
        </pc:spChg>
        <pc:spChg chg="del mod">
          <ac:chgData name="刘 一诺" userId="1816ecb8a618dd5a" providerId="LiveId" clId="{EEEC868C-253F-45D8-A888-05543FB3C576}" dt="2022-05-22T10:01:18.291" v="346"/>
          <ac:spMkLst>
            <pc:docMk/>
            <pc:sldMk cId="0" sldId="333"/>
            <ac:spMk id="21" creationId="{00000000-0000-0000-0000-000000000000}"/>
          </ac:spMkLst>
        </pc:spChg>
      </pc:sldChg>
      <pc:sldChg chg="del">
        <pc:chgData name="刘 一诺" userId="1816ecb8a618dd5a" providerId="LiveId" clId="{EEEC868C-253F-45D8-A888-05543FB3C576}" dt="2022-05-22T10:37:29.196" v="1536" actId="47"/>
        <pc:sldMkLst>
          <pc:docMk/>
          <pc:sldMk cId="0" sldId="334"/>
        </pc:sldMkLst>
      </pc:sldChg>
      <pc:sldChg chg="modSp add mod ord modTransition">
        <pc:chgData name="刘 一诺" userId="1816ecb8a618dd5a" providerId="LiveId" clId="{EEEC868C-253F-45D8-A888-05543FB3C576}" dt="2022-05-22T10:46:02.816" v="2184"/>
        <pc:sldMkLst>
          <pc:docMk/>
          <pc:sldMk cId="809787405" sldId="335"/>
        </pc:sldMkLst>
        <pc:spChg chg="mod">
          <ac:chgData name="刘 一诺" userId="1816ecb8a618dd5a" providerId="LiveId" clId="{EEEC868C-253F-45D8-A888-05543FB3C576}" dt="2022-05-22T10:01:25.161" v="355" actId="20577"/>
          <ac:spMkLst>
            <pc:docMk/>
            <pc:sldMk cId="809787405" sldId="335"/>
            <ac:spMk id="20" creationId="{00000000-0000-0000-0000-000000000000}"/>
          </ac:spMkLst>
        </pc:spChg>
        <pc:spChg chg="mod">
          <ac:chgData name="刘 一诺" userId="1816ecb8a618dd5a" providerId="LiveId" clId="{EEEC868C-253F-45D8-A888-05543FB3C576}" dt="2022-05-22T10:01:31.324" v="361" actId="20577"/>
          <ac:spMkLst>
            <pc:docMk/>
            <pc:sldMk cId="809787405" sldId="335"/>
            <ac:spMk id="21" creationId="{00000000-0000-0000-0000-000000000000}"/>
          </ac:spMkLst>
        </pc:spChg>
      </pc:sldChg>
      <pc:sldChg chg="modSp add mod ord modTransition">
        <pc:chgData name="刘 一诺" userId="1816ecb8a618dd5a" providerId="LiveId" clId="{EEEC868C-253F-45D8-A888-05543FB3C576}" dt="2022-05-22T10:46:13.770" v="2188"/>
        <pc:sldMkLst>
          <pc:docMk/>
          <pc:sldMk cId="1464343687" sldId="336"/>
        </pc:sldMkLst>
        <pc:spChg chg="mod">
          <ac:chgData name="刘 一诺" userId="1816ecb8a618dd5a" providerId="LiveId" clId="{EEEC868C-253F-45D8-A888-05543FB3C576}" dt="2022-05-22T10:01:41.666" v="395" actId="20577"/>
          <ac:spMkLst>
            <pc:docMk/>
            <pc:sldMk cId="1464343687" sldId="336"/>
            <ac:spMk id="20" creationId="{00000000-0000-0000-0000-000000000000}"/>
          </ac:spMkLst>
        </pc:spChg>
        <pc:spChg chg="mod">
          <ac:chgData name="刘 一诺" userId="1816ecb8a618dd5a" providerId="LiveId" clId="{EEEC868C-253F-45D8-A888-05543FB3C576}" dt="2022-05-22T10:01:44.500" v="399" actId="20577"/>
          <ac:spMkLst>
            <pc:docMk/>
            <pc:sldMk cId="1464343687" sldId="336"/>
            <ac:spMk id="21" creationId="{00000000-0000-0000-0000-000000000000}"/>
          </ac:spMkLst>
        </pc:spChg>
      </pc:sldChg>
      <pc:sldChg chg="del">
        <pc:chgData name="刘 一诺" userId="1816ecb8a618dd5a" providerId="LiveId" clId="{EEEC868C-253F-45D8-A888-05543FB3C576}" dt="2022-05-22T09:58:23.709" v="117" actId="47"/>
        <pc:sldMkLst>
          <pc:docMk/>
          <pc:sldMk cId="0" sldId="337"/>
        </pc:sldMkLst>
      </pc:sldChg>
      <pc:sldChg chg="add del">
        <pc:chgData name="刘 一诺" userId="1816ecb8a618dd5a" providerId="LiveId" clId="{EEEC868C-253F-45D8-A888-05543FB3C576}" dt="2022-05-22T10:30:30.333" v="1244" actId="47"/>
        <pc:sldMkLst>
          <pc:docMk/>
          <pc:sldMk cId="3897652510" sldId="337"/>
        </pc:sldMkLst>
      </pc:sldChg>
      <pc:sldChg chg="del">
        <pc:chgData name="刘 一诺" userId="1816ecb8a618dd5a" providerId="LiveId" clId="{EEEC868C-253F-45D8-A888-05543FB3C576}" dt="2022-05-22T09:58:24.820" v="118" actId="47"/>
        <pc:sldMkLst>
          <pc:docMk/>
          <pc:sldMk cId="249433487" sldId="338"/>
        </pc:sldMkLst>
      </pc:sldChg>
      <pc:sldChg chg="addSp delSp modSp add mod modTransition">
        <pc:chgData name="刘 一诺" userId="1816ecb8a618dd5a" providerId="LiveId" clId="{EEEC868C-253F-45D8-A888-05543FB3C576}" dt="2022-05-22T10:46:09.442" v="2185"/>
        <pc:sldMkLst>
          <pc:docMk/>
          <pc:sldMk cId="249433487" sldId="338"/>
        </pc:sldMkLst>
        <pc:spChg chg="add mod">
          <ac:chgData name="刘 一诺" userId="1816ecb8a618dd5a" providerId="LiveId" clId="{EEEC868C-253F-45D8-A888-05543FB3C576}" dt="2022-05-22T10:27:42.592" v="1133" actId="1035"/>
          <ac:spMkLst>
            <pc:docMk/>
            <pc:sldMk cId="249433487" sldId="338"/>
            <ac:spMk id="15" creationId="{6E3CDC9D-9242-61C5-507E-AE29A30EA54A}"/>
          </ac:spMkLst>
        </pc:spChg>
        <pc:spChg chg="del mod">
          <ac:chgData name="刘 一诺" userId="1816ecb8a618dd5a" providerId="LiveId" clId="{EEEC868C-253F-45D8-A888-05543FB3C576}" dt="2022-05-22T10:23:52.922" v="983" actId="478"/>
          <ac:spMkLst>
            <pc:docMk/>
            <pc:sldMk cId="249433487" sldId="338"/>
            <ac:spMk id="20" creationId="{00000000-0000-0000-0000-000000000000}"/>
          </ac:spMkLst>
        </pc:spChg>
        <pc:spChg chg="mod">
          <ac:chgData name="刘 一诺" userId="1816ecb8a618dd5a" providerId="LiveId" clId="{EEEC868C-253F-45D8-A888-05543FB3C576}" dt="2022-05-22T10:27:38.958" v="1129" actId="12"/>
          <ac:spMkLst>
            <pc:docMk/>
            <pc:sldMk cId="249433487" sldId="338"/>
            <ac:spMk id="21" creationId="{00000000-0000-0000-0000-000000000000}"/>
          </ac:spMkLst>
        </pc:spChg>
        <pc:spChg chg="del">
          <ac:chgData name="刘 一诺" userId="1816ecb8a618dd5a" providerId="LiveId" clId="{EEEC868C-253F-45D8-A888-05543FB3C576}" dt="2022-05-22T10:23:48.121" v="981" actId="478"/>
          <ac:spMkLst>
            <pc:docMk/>
            <pc:sldMk cId="249433487" sldId="338"/>
            <ac:spMk id="22" creationId="{00000000-0000-0000-0000-000000000000}"/>
          </ac:spMkLst>
        </pc:spChg>
        <pc:spChg chg="del mod">
          <ac:chgData name="刘 一诺" userId="1816ecb8a618dd5a" providerId="LiveId" clId="{EEEC868C-253F-45D8-A888-05543FB3C576}" dt="2022-05-22T10:23:43.416" v="977" actId="478"/>
          <ac:spMkLst>
            <pc:docMk/>
            <pc:sldMk cId="249433487" sldId="338"/>
            <ac:spMk id="27" creationId="{00000000-0000-0000-0000-000000000000}"/>
          </ac:spMkLst>
        </pc:spChg>
        <pc:spChg chg="del">
          <ac:chgData name="刘 一诺" userId="1816ecb8a618dd5a" providerId="LiveId" clId="{EEEC868C-253F-45D8-A888-05543FB3C576}" dt="2022-05-22T10:23:44.013" v="978" actId="478"/>
          <ac:spMkLst>
            <pc:docMk/>
            <pc:sldMk cId="249433487" sldId="338"/>
            <ac:spMk id="28" creationId="{00000000-0000-0000-0000-000000000000}"/>
          </ac:spMkLst>
        </pc:spChg>
        <pc:spChg chg="del">
          <ac:chgData name="刘 一诺" userId="1816ecb8a618dd5a" providerId="LiveId" clId="{EEEC868C-253F-45D8-A888-05543FB3C576}" dt="2022-05-22T10:23:44.552" v="979" actId="478"/>
          <ac:spMkLst>
            <pc:docMk/>
            <pc:sldMk cId="249433487" sldId="338"/>
            <ac:spMk id="30" creationId="{00000000-0000-0000-0000-000000000000}"/>
          </ac:spMkLst>
        </pc:spChg>
        <pc:spChg chg="mod">
          <ac:chgData name="刘 一诺" userId="1816ecb8a618dd5a" providerId="LiveId" clId="{EEEC868C-253F-45D8-A888-05543FB3C576}" dt="2022-05-22T10:23:30.385" v="950" actId="20577"/>
          <ac:spMkLst>
            <pc:docMk/>
            <pc:sldMk cId="249433487" sldId="338"/>
            <ac:spMk id="73" creationId="{00000000-0000-0000-0000-000000000000}"/>
          </ac:spMkLst>
        </pc:spChg>
        <pc:spChg chg="mod">
          <ac:chgData name="刘 一诺" userId="1816ecb8a618dd5a" providerId="LiveId" clId="{EEEC868C-253F-45D8-A888-05543FB3C576}" dt="2022-05-22T10:23:36.545" v="974" actId="20577"/>
          <ac:spMkLst>
            <pc:docMk/>
            <pc:sldMk cId="249433487" sldId="338"/>
            <ac:spMk id="74" creationId="{00000000-0000-0000-0000-000000000000}"/>
          </ac:spMkLst>
        </pc:spChg>
        <pc:picChg chg="add del">
          <ac:chgData name="刘 一诺" userId="1816ecb8a618dd5a" providerId="LiveId" clId="{EEEC868C-253F-45D8-A888-05543FB3C576}" dt="2022-05-22T10:24:52.056" v="1002" actId="22"/>
          <ac:picMkLst>
            <pc:docMk/>
            <pc:sldMk cId="249433487" sldId="338"/>
            <ac:picMk id="4" creationId="{D2C2FE08-6244-1C57-5CF2-CEEE02FD7154}"/>
          </ac:picMkLst>
        </pc:picChg>
        <pc:picChg chg="del">
          <ac:chgData name="刘 一诺" userId="1816ecb8a618dd5a" providerId="LiveId" clId="{EEEC868C-253F-45D8-A888-05543FB3C576}" dt="2022-05-22T10:23:57.554" v="984" actId="478"/>
          <ac:picMkLst>
            <pc:docMk/>
            <pc:sldMk cId="249433487" sldId="338"/>
            <ac:picMk id="6" creationId="{00000000-0000-0000-0000-000000000000}"/>
          </ac:picMkLst>
        </pc:picChg>
        <pc:picChg chg="del">
          <ac:chgData name="刘 一诺" userId="1816ecb8a618dd5a" providerId="LiveId" clId="{EEEC868C-253F-45D8-A888-05543FB3C576}" dt="2022-05-22T10:23:41.999" v="975" actId="478"/>
          <ac:picMkLst>
            <pc:docMk/>
            <pc:sldMk cId="249433487" sldId="338"/>
            <ac:picMk id="8" creationId="{00000000-0000-0000-0000-000000000000}"/>
          </ac:picMkLst>
        </pc:picChg>
        <pc:picChg chg="add mod">
          <ac:chgData name="刘 一诺" userId="1816ecb8a618dd5a" providerId="LiveId" clId="{EEEC868C-253F-45D8-A888-05543FB3C576}" dt="2022-05-22T10:24:09.149" v="992" actId="1036"/>
          <ac:picMkLst>
            <pc:docMk/>
            <pc:sldMk cId="249433487" sldId="338"/>
            <ac:picMk id="14" creationId="{21787C6D-BD6A-DBC6-931B-02BBC33BF91E}"/>
          </ac:picMkLst>
        </pc:picChg>
      </pc:sldChg>
      <pc:sldChg chg="addSp delSp modSp add mod modTransition">
        <pc:chgData name="刘 一诺" userId="1816ecb8a618dd5a" providerId="LiveId" clId="{EEEC868C-253F-45D8-A888-05543FB3C576}" dt="2022-05-22T10:46:10.767" v="2186"/>
        <pc:sldMkLst>
          <pc:docMk/>
          <pc:sldMk cId="3876029273" sldId="339"/>
        </pc:sldMkLst>
        <pc:spChg chg="add del mod">
          <ac:chgData name="刘 一诺" userId="1816ecb8a618dd5a" providerId="LiveId" clId="{EEEC868C-253F-45D8-A888-05543FB3C576}" dt="2022-05-22T10:28:22.568" v="1141" actId="478"/>
          <ac:spMkLst>
            <pc:docMk/>
            <pc:sldMk cId="3876029273" sldId="339"/>
            <ac:spMk id="10" creationId="{D2FA4C60-2454-C695-FE25-505AA0995D74}"/>
          </ac:spMkLst>
        </pc:spChg>
        <pc:spChg chg="add mod">
          <ac:chgData name="刘 一诺" userId="1816ecb8a618dd5a" providerId="LiveId" clId="{EEEC868C-253F-45D8-A888-05543FB3C576}" dt="2022-05-22T10:28:48.113" v="1175" actId="1035"/>
          <ac:spMkLst>
            <pc:docMk/>
            <pc:sldMk cId="3876029273" sldId="339"/>
            <ac:spMk id="11" creationId="{B285438A-298F-42C3-6AC5-6EF40127E23D}"/>
          </ac:spMkLst>
        </pc:spChg>
        <pc:spChg chg="del">
          <ac:chgData name="刘 一诺" userId="1816ecb8a618dd5a" providerId="LiveId" clId="{EEEC868C-253F-45D8-A888-05543FB3C576}" dt="2022-05-22T10:27:58.049" v="1135" actId="478"/>
          <ac:spMkLst>
            <pc:docMk/>
            <pc:sldMk cId="3876029273" sldId="339"/>
            <ac:spMk id="15" creationId="{6E3CDC9D-9242-61C5-507E-AE29A30EA54A}"/>
          </ac:spMkLst>
        </pc:spChg>
        <pc:spChg chg="mod">
          <ac:chgData name="刘 一诺" userId="1816ecb8a618dd5a" providerId="LiveId" clId="{EEEC868C-253F-45D8-A888-05543FB3C576}" dt="2022-05-22T10:30:26.507" v="1242" actId="1037"/>
          <ac:spMkLst>
            <pc:docMk/>
            <pc:sldMk cId="3876029273" sldId="339"/>
            <ac:spMk id="21" creationId="{00000000-0000-0000-0000-000000000000}"/>
          </ac:spMkLst>
        </pc:spChg>
        <pc:picChg chg="add mod">
          <ac:chgData name="刘 一诺" userId="1816ecb8a618dd5a" providerId="LiveId" clId="{EEEC868C-253F-45D8-A888-05543FB3C576}" dt="2022-05-22T10:28:08.456" v="1138" actId="1076"/>
          <ac:picMkLst>
            <pc:docMk/>
            <pc:sldMk cId="3876029273" sldId="339"/>
            <ac:picMk id="9" creationId="{709A3F96-CCB6-0EC9-BE18-3A7352F2858F}"/>
          </ac:picMkLst>
        </pc:picChg>
        <pc:picChg chg="del">
          <ac:chgData name="刘 一诺" userId="1816ecb8a618dd5a" providerId="LiveId" clId="{EEEC868C-253F-45D8-A888-05543FB3C576}" dt="2022-05-22T10:27:58.049" v="1135" actId="478"/>
          <ac:picMkLst>
            <pc:docMk/>
            <pc:sldMk cId="3876029273" sldId="339"/>
            <ac:picMk id="14" creationId="{21787C6D-BD6A-DBC6-931B-02BBC33BF91E}"/>
          </ac:picMkLst>
        </pc:picChg>
      </pc:sldChg>
      <pc:sldChg chg="addSp delSp modSp add mod modTransition">
        <pc:chgData name="刘 一诺" userId="1816ecb8a618dd5a" providerId="LiveId" clId="{EEEC868C-253F-45D8-A888-05543FB3C576}" dt="2022-05-22T10:46:12.286" v="2187"/>
        <pc:sldMkLst>
          <pc:docMk/>
          <pc:sldMk cId="2136295388" sldId="340"/>
        </pc:sldMkLst>
        <pc:spChg chg="mod">
          <ac:chgData name="刘 一诺" userId="1816ecb8a618dd5a" providerId="LiveId" clId="{EEEC868C-253F-45D8-A888-05543FB3C576}" dt="2022-05-22T10:34:03.101" v="1387" actId="1076"/>
          <ac:spMkLst>
            <pc:docMk/>
            <pc:sldMk cId="2136295388" sldId="340"/>
            <ac:spMk id="11" creationId="{B285438A-298F-42C3-6AC5-6EF40127E23D}"/>
          </ac:spMkLst>
        </pc:spChg>
        <pc:spChg chg="add del mod">
          <ac:chgData name="刘 一诺" userId="1816ecb8a618dd5a" providerId="LiveId" clId="{EEEC868C-253F-45D8-A888-05543FB3C576}" dt="2022-05-22T10:32:52.148" v="1351"/>
          <ac:spMkLst>
            <pc:docMk/>
            <pc:sldMk cId="2136295388" sldId="340"/>
            <ac:spMk id="14" creationId="{DDA83CD0-478D-D825-561C-2E77B8427B5E}"/>
          </ac:spMkLst>
        </pc:spChg>
        <pc:spChg chg="add mod">
          <ac:chgData name="刘 一诺" userId="1816ecb8a618dd5a" providerId="LiveId" clId="{EEEC868C-253F-45D8-A888-05543FB3C576}" dt="2022-05-22T10:34:14.319" v="1391" actId="1076"/>
          <ac:spMkLst>
            <pc:docMk/>
            <pc:sldMk cId="2136295388" sldId="340"/>
            <ac:spMk id="15" creationId="{70B99936-64C5-C838-3BE8-C04FA5DE437E}"/>
          </ac:spMkLst>
        </pc:spChg>
        <pc:spChg chg="mod">
          <ac:chgData name="刘 一诺" userId="1816ecb8a618dd5a" providerId="LiveId" clId="{EEEC868C-253F-45D8-A888-05543FB3C576}" dt="2022-05-22T10:34:19.741" v="1394" actId="1076"/>
          <ac:spMkLst>
            <pc:docMk/>
            <pc:sldMk cId="2136295388" sldId="340"/>
            <ac:spMk id="21" creationId="{00000000-0000-0000-0000-000000000000}"/>
          </ac:spMkLst>
        </pc:spChg>
        <pc:grpChg chg="add mod">
          <ac:chgData name="刘 一诺" userId="1816ecb8a618dd5a" providerId="LiveId" clId="{EEEC868C-253F-45D8-A888-05543FB3C576}" dt="2022-05-22T10:31:44.418" v="1254" actId="164"/>
          <ac:grpSpMkLst>
            <pc:docMk/>
            <pc:sldMk cId="2136295388" sldId="340"/>
            <ac:grpSpMk id="7" creationId="{0F8CEF35-6094-089B-B5AE-0A33234CC020}"/>
          </ac:grpSpMkLst>
        </pc:grpChg>
        <pc:grpChg chg="add mod">
          <ac:chgData name="刘 一诺" userId="1816ecb8a618dd5a" providerId="LiveId" clId="{EEEC868C-253F-45D8-A888-05543FB3C576}" dt="2022-05-22T10:34:30.540" v="1396" actId="1076"/>
          <ac:grpSpMkLst>
            <pc:docMk/>
            <pc:sldMk cId="2136295388" sldId="340"/>
            <ac:grpSpMk id="8" creationId="{139CCFE9-7AED-C36F-CCBB-E5F3810713AB}"/>
          </ac:grpSpMkLst>
        </pc:grpChg>
        <pc:grpChg chg="add mod">
          <ac:chgData name="刘 一诺" userId="1816ecb8a618dd5a" providerId="LiveId" clId="{EEEC868C-253F-45D8-A888-05543FB3C576}" dt="2022-05-22T10:34:23.059" v="1395" actId="1076"/>
          <ac:grpSpMkLst>
            <pc:docMk/>
            <pc:sldMk cId="2136295388" sldId="340"/>
            <ac:grpSpMk id="10" creationId="{8253C1EC-74AF-1139-DE20-B238D7BB3042}"/>
          </ac:grpSpMkLst>
        </pc:grpChg>
        <pc:picChg chg="add mod modCrop">
          <ac:chgData name="刘 一诺" userId="1816ecb8a618dd5a" providerId="LiveId" clId="{EEEC868C-253F-45D8-A888-05543FB3C576}" dt="2022-05-22T10:34:04.858" v="1388" actId="1076"/>
          <ac:picMkLst>
            <pc:docMk/>
            <pc:sldMk cId="2136295388" sldId="340"/>
            <ac:picMk id="4" creationId="{682958F7-03FC-F036-6301-5575D1EEDEA4}"/>
          </ac:picMkLst>
        </pc:picChg>
        <pc:picChg chg="add mod modCrop">
          <ac:chgData name="刘 一诺" userId="1816ecb8a618dd5a" providerId="LiveId" clId="{EEEC868C-253F-45D8-A888-05543FB3C576}" dt="2022-05-22T10:33:05.365" v="1364" actId="164"/>
          <ac:picMkLst>
            <pc:docMk/>
            <pc:sldMk cId="2136295388" sldId="340"/>
            <ac:picMk id="6" creationId="{6C54A346-D832-EA27-E2B3-785CCDE2BCA5}"/>
          </ac:picMkLst>
        </pc:picChg>
        <pc:picChg chg="del">
          <ac:chgData name="刘 一诺" userId="1816ecb8a618dd5a" providerId="LiveId" clId="{EEEC868C-253F-45D8-A888-05543FB3C576}" dt="2022-05-22T10:31:07.449" v="1246" actId="478"/>
          <ac:picMkLst>
            <pc:docMk/>
            <pc:sldMk cId="2136295388" sldId="340"/>
            <ac:picMk id="9" creationId="{709A3F96-CCB6-0EC9-BE18-3A7352F2858F}"/>
          </ac:picMkLst>
        </pc:picChg>
      </pc:sldChg>
      <pc:sldChg chg="addSp delSp modSp add mod modTransition">
        <pc:chgData name="刘 一诺" userId="1816ecb8a618dd5a" providerId="LiveId" clId="{EEEC868C-253F-45D8-A888-05543FB3C576}" dt="2022-05-22T10:46:17.978" v="2190"/>
        <pc:sldMkLst>
          <pc:docMk/>
          <pc:sldMk cId="2453841074" sldId="341"/>
        </pc:sldMkLst>
        <pc:spChg chg="mod">
          <ac:chgData name="刘 一诺" userId="1816ecb8a618dd5a" providerId="LiveId" clId="{EEEC868C-253F-45D8-A888-05543FB3C576}" dt="2022-05-22T10:38:44.352" v="1603" actId="1076"/>
          <ac:spMkLst>
            <pc:docMk/>
            <pc:sldMk cId="2453841074" sldId="341"/>
            <ac:spMk id="9" creationId="{00000000-0000-0000-0000-000000000000}"/>
          </ac:spMkLst>
        </pc:spChg>
        <pc:spChg chg="del">
          <ac:chgData name="刘 一诺" userId="1816ecb8a618dd5a" providerId="LiveId" clId="{EEEC868C-253F-45D8-A888-05543FB3C576}" dt="2022-05-22T10:38:16.694" v="1593" actId="478"/>
          <ac:spMkLst>
            <pc:docMk/>
            <pc:sldMk cId="2453841074" sldId="341"/>
            <ac:spMk id="67" creationId="{00000000-0000-0000-0000-000000000000}"/>
          </ac:spMkLst>
        </pc:spChg>
        <pc:spChg chg="del">
          <ac:chgData name="刘 一诺" userId="1816ecb8a618dd5a" providerId="LiveId" clId="{EEEC868C-253F-45D8-A888-05543FB3C576}" dt="2022-05-22T10:38:16.066" v="1592" actId="478"/>
          <ac:spMkLst>
            <pc:docMk/>
            <pc:sldMk cId="2453841074" sldId="341"/>
            <ac:spMk id="68" creationId="{00000000-0000-0000-0000-000000000000}"/>
          </ac:spMkLst>
        </pc:spChg>
        <pc:spChg chg="mod">
          <ac:chgData name="刘 一诺" userId="1816ecb8a618dd5a" providerId="LiveId" clId="{EEEC868C-253F-45D8-A888-05543FB3C576}" dt="2022-05-22T10:38:26.607" v="1599" actId="164"/>
          <ac:spMkLst>
            <pc:docMk/>
            <pc:sldMk cId="2453841074" sldId="341"/>
            <ac:spMk id="69" creationId="{00000000-0000-0000-0000-000000000000}"/>
          </ac:spMkLst>
        </pc:spChg>
        <pc:spChg chg="mod">
          <ac:chgData name="刘 一诺" userId="1816ecb8a618dd5a" providerId="LiveId" clId="{EEEC868C-253F-45D8-A888-05543FB3C576}" dt="2022-05-22T10:44:13.846" v="2115" actId="1076"/>
          <ac:spMkLst>
            <pc:docMk/>
            <pc:sldMk cId="2453841074" sldId="341"/>
            <ac:spMk id="70" creationId="{00000000-0000-0000-0000-000000000000}"/>
          </ac:spMkLst>
        </pc:spChg>
        <pc:spChg chg="add del mod">
          <ac:chgData name="刘 一诺" userId="1816ecb8a618dd5a" providerId="LiveId" clId="{EEEC868C-253F-45D8-A888-05543FB3C576}" dt="2022-05-22T10:39:07.744" v="1633" actId="478"/>
          <ac:spMkLst>
            <pc:docMk/>
            <pc:sldMk cId="2453841074" sldId="341"/>
            <ac:spMk id="92" creationId="{D46B4531-CCBA-6C82-6BA5-9F374DD1341C}"/>
          </ac:spMkLst>
        </pc:spChg>
        <pc:spChg chg="del">
          <ac:chgData name="刘 一诺" userId="1816ecb8a618dd5a" providerId="LiveId" clId="{EEEC868C-253F-45D8-A888-05543FB3C576}" dt="2022-05-22T10:38:20.180" v="1596" actId="478"/>
          <ac:spMkLst>
            <pc:docMk/>
            <pc:sldMk cId="2453841074" sldId="341"/>
            <ac:spMk id="94" creationId="{C7CFD5D4-7026-2BD5-C60C-7CAF1B2663A6}"/>
          </ac:spMkLst>
        </pc:spChg>
        <pc:spChg chg="add mod">
          <ac:chgData name="刘 一诺" userId="1816ecb8a618dd5a" providerId="LiveId" clId="{EEEC868C-253F-45D8-A888-05543FB3C576}" dt="2022-05-22T10:44:39.895" v="2170" actId="113"/>
          <ac:spMkLst>
            <pc:docMk/>
            <pc:sldMk cId="2453841074" sldId="341"/>
            <ac:spMk id="95" creationId="{E7A2D168-53B6-E7B7-7133-C3DCD0256BE7}"/>
          </ac:spMkLst>
        </pc:spChg>
        <pc:grpChg chg="add mod">
          <ac:chgData name="刘 一诺" userId="1816ecb8a618dd5a" providerId="LiveId" clId="{EEEC868C-253F-45D8-A888-05543FB3C576}" dt="2022-05-22T10:44:13.846" v="2115" actId="1076"/>
          <ac:grpSpMkLst>
            <pc:docMk/>
            <pc:sldMk cId="2453841074" sldId="341"/>
            <ac:grpSpMk id="2" creationId="{A49B5AE0-93EE-755A-E4BB-10768EF29AD9}"/>
          </ac:grpSpMkLst>
        </pc:grpChg>
        <pc:grpChg chg="add del mod">
          <ac:chgData name="刘 一诺" userId="1816ecb8a618dd5a" providerId="LiveId" clId="{EEEC868C-253F-45D8-A888-05543FB3C576}" dt="2022-05-22T10:44:19.817" v="2118" actId="1076"/>
          <ac:grpSpMkLst>
            <pc:docMk/>
            <pc:sldMk cId="2453841074" sldId="341"/>
            <ac:grpSpMk id="11" creationId="{00000000-0000-0000-0000-000000000000}"/>
          </ac:grpSpMkLst>
        </pc:grpChg>
        <pc:grpChg chg="del">
          <ac:chgData name="刘 一诺" userId="1816ecb8a618dd5a" providerId="LiveId" clId="{EEEC868C-253F-45D8-A888-05543FB3C576}" dt="2022-05-22T10:38:39.217" v="1602" actId="478"/>
          <ac:grpSpMkLst>
            <pc:docMk/>
            <pc:sldMk cId="2453841074" sldId="341"/>
            <ac:grpSpMk id="72" creationId="{00000000-0000-0000-0000-000000000000}"/>
          </ac:grpSpMkLst>
        </pc:grpChg>
        <pc:grpChg chg="mod">
          <ac:chgData name="刘 一诺" userId="1816ecb8a618dd5a" providerId="LiveId" clId="{EEEC868C-253F-45D8-A888-05543FB3C576}" dt="2022-05-22T10:38:26.607" v="1599" actId="164"/>
          <ac:grpSpMkLst>
            <pc:docMk/>
            <pc:sldMk cId="2453841074" sldId="341"/>
            <ac:grpSpMk id="79"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2022/5/22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2022/5/22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2022/5/22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30" name="组合 29"/>
          <p:cNvGrpSpPr/>
          <p:nvPr userDrawn="1"/>
        </p:nvGrpSpPr>
        <p:grpSpPr>
          <a:xfrm>
            <a:off x="207378" y="4666267"/>
            <a:ext cx="1253123" cy="407703"/>
            <a:chOff x="3302807" y="1034911"/>
            <a:chExt cx="2457878" cy="799669"/>
          </a:xfrm>
          <a:solidFill>
            <a:schemeClr val="accent1"/>
          </a:solidFill>
        </p:grpSpPr>
        <p:sp>
          <p:nvSpPr>
            <p:cNvPr id="31"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5"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6"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7"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3"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5"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9"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31" name="组合 30"/>
          <p:cNvGrpSpPr/>
          <p:nvPr userDrawn="1"/>
        </p:nvGrpSpPr>
        <p:grpSpPr>
          <a:xfrm>
            <a:off x="207378" y="4666267"/>
            <a:ext cx="1253123" cy="407703"/>
            <a:chOff x="3302807" y="1034911"/>
            <a:chExt cx="2457878" cy="799669"/>
          </a:xfrm>
          <a:solidFill>
            <a:schemeClr val="accent1"/>
          </a:solidFill>
        </p:grpSpPr>
        <p:sp>
          <p:nvSpPr>
            <p:cNvPr id="32"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5"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6"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7"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1"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2"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3"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4"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5"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6"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7"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8"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9"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0"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1"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2"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3"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4"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5"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6"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5"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sp>
        <p:nvSpPr>
          <p:cNvPr id="131" name="Picture Placeholder 7"/>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p:cNvGrpSpPr/>
          <p:nvPr userDrawn="1"/>
        </p:nvGrpSpPr>
        <p:grpSpPr>
          <a:xfrm>
            <a:off x="207378" y="4666267"/>
            <a:ext cx="1253123" cy="407703"/>
            <a:chOff x="3302807" y="1034911"/>
            <a:chExt cx="2457878" cy="799669"/>
          </a:xfrm>
          <a:solidFill>
            <a:schemeClr val="accent1"/>
          </a:solidFill>
        </p:grpSpPr>
        <p:sp>
          <p:nvSpPr>
            <p:cNvPr id="39"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2"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3"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4"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5"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6"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7"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8"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9"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0"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1"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2"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3"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4"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5"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6"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7"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3"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2022/5/22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2022/5/22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2022/5/22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2022/5/22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2022/5/22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9235" y="598468"/>
            <a:ext cx="8851889" cy="3954390"/>
            <a:chOff x="149236" y="598468"/>
            <a:chExt cx="8834372" cy="3946565"/>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t="20218" b="20218"/>
            <a:stretch>
              <a:fillRect/>
            </a:stretch>
          </p:blipFill>
          <p:spPr>
            <a:xfrm>
              <a:off x="149236" y="598469"/>
              <a:ext cx="8834372" cy="3946564"/>
            </a:xfrm>
            <a:prstGeom prst="rect">
              <a:avLst/>
            </a:prstGeom>
          </p:spPr>
        </p:pic>
        <p:sp>
          <p:nvSpPr>
            <p:cNvPr id="93" name="矩形 92"/>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43984" y="1947177"/>
            <a:ext cx="7393230" cy="108266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en-US" altLang="zh-CN" sz="2800" b="1" dirty="0">
                <a:solidFill>
                  <a:schemeClr val="accent1"/>
                </a:solidFill>
                <a:latin typeface="+mj-ea"/>
                <a:ea typeface="+mj-ea"/>
                <a:sym typeface="Calibri" panose="020F0502020204030204" pitchFamily="34" charset="0"/>
              </a:rPr>
              <a:t>Lateralization of language network in the human brain: A graph theory study</a:t>
            </a:r>
            <a:endParaRPr lang="zh-CN" altLang="en-US" sz="2800" b="1" dirty="0">
              <a:solidFill>
                <a:schemeClr val="accent1"/>
              </a:solidFill>
              <a:latin typeface="+mj-ea"/>
              <a:ea typeface="+mj-ea"/>
              <a:sym typeface="Calibri" panose="020F0502020204030204" pitchFamily="34" charset="0"/>
            </a:endParaRPr>
          </a:p>
        </p:txBody>
      </p: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June, 2022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14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Yinuo</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Liu</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grpSp>
      <p:grpSp>
        <p:nvGrpSpPr>
          <p:cNvPr id="3" name="组合 2"/>
          <p:cNvGrpSpPr/>
          <p:nvPr/>
        </p:nvGrpSpPr>
        <p:grpSpPr>
          <a:xfrm>
            <a:off x="3302807" y="1034911"/>
            <a:ext cx="2457878" cy="799669"/>
            <a:chOff x="3302807" y="1034911"/>
            <a:chExt cx="2457878" cy="799669"/>
          </a:xfrm>
          <a:solidFill>
            <a:schemeClr val="accent1"/>
          </a:solidFill>
        </p:grpSpPr>
        <p:sp>
          <p:nvSpPr>
            <p:cNvPr id="278"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79"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0"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1"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2"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3"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4"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5"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6"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7"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8"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9"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0"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1"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2"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3"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4"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5"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6"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7"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8"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9"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0"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1"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2"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3"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4"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5"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6"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7"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8"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9"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0"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1"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2"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3"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4"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5"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6"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7"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8"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9"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0"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1"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2"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3"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4"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5"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6"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7"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8"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9"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0"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1"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2"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4"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5"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6"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7"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8"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0"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1"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2"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3"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5"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
        <p:nvSpPr>
          <p:cNvPr id="94" name="文本框 9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C7CFD5D4-7026-2BD5-C60C-7CAF1B2663A6}"/>
              </a:ext>
            </a:extLst>
          </p:cNvPr>
          <p:cNvSpPr txBox="1">
            <a:spLocks noChangeArrowheads="1"/>
          </p:cNvSpPr>
          <p:nvPr/>
        </p:nvSpPr>
        <p:spPr bwMode="auto">
          <a:xfrm>
            <a:off x="2211516" y="4233172"/>
            <a:ext cx="5127749" cy="2616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11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Yinuo</a:t>
            </a:r>
            <a:r>
              <a:rPr lang="en-US" altLang="zh-CN" sz="11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Liu, </a:t>
            </a:r>
            <a:r>
              <a:rPr lang="en-US" altLang="zh-CN" sz="11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Chenghui</a:t>
            </a:r>
            <a:r>
              <a:rPr lang="en-US" altLang="zh-CN" sz="11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Zhang, </a:t>
            </a:r>
            <a:r>
              <a:rPr lang="en-US" altLang="zh-CN" sz="11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Haoyu</a:t>
            </a:r>
            <a:r>
              <a:rPr lang="en-US" altLang="zh-CN" sz="11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Hu, </a:t>
            </a:r>
            <a:r>
              <a:rPr lang="en-US" altLang="zh-CN" sz="11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Yuzheng</a:t>
            </a:r>
            <a:r>
              <a:rPr lang="en-US" altLang="zh-CN" sz="11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Hu, </a:t>
            </a:r>
            <a:r>
              <a:rPr lang="en-US" altLang="zh-CN" sz="11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Xiangzhen</a:t>
            </a:r>
            <a:r>
              <a:rPr lang="en-US" altLang="zh-CN" sz="11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Kong</a:t>
            </a:r>
            <a:endParaRPr lang="zh-CN" altLang="en-US" sz="11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833755" y="87313"/>
            <a:ext cx="14764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j-ea"/>
                <a:ea typeface="+mj-ea"/>
              </a:rPr>
              <a:t>Results</a:t>
            </a:r>
            <a:endParaRPr lang="zh-CN" altLang="en-US" sz="2800" b="1" dirty="0">
              <a:solidFill>
                <a:schemeClr val="accent1"/>
              </a:solidFill>
              <a:latin typeface="+mj-ea"/>
              <a:ea typeface="+mj-ea"/>
            </a:endParaRPr>
          </a:p>
        </p:txBody>
      </p:sp>
      <p:sp>
        <p:nvSpPr>
          <p:cNvPr id="74" name="文本框 6"/>
          <p:cNvSpPr txBox="1">
            <a:spLocks noChangeArrowheads="1"/>
          </p:cNvSpPr>
          <p:nvPr/>
        </p:nvSpPr>
        <p:spPr bwMode="auto">
          <a:xfrm>
            <a:off x="3978472" y="532859"/>
            <a:ext cx="1187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Research results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ACBECEF1-1935-4692-9C86-5FD89D9EDF46}" type="slidenum">
              <a:rPr lang="zh-CN" altLang="en-US" smtClean="0"/>
              <a:t>10</a:t>
            </a:fld>
            <a:endParaRPr lang="zh-CN" altLang="en-US"/>
          </a:p>
        </p:txBody>
      </p:sp>
      <p:sp>
        <p:nvSpPr>
          <p:cNvPr id="21" name="矩形 20"/>
          <p:cNvSpPr/>
          <p:nvPr/>
        </p:nvSpPr>
        <p:spPr>
          <a:xfrm>
            <a:off x="1781099" y="4324565"/>
            <a:ext cx="6064301" cy="309637"/>
          </a:xfrm>
          <a:prstGeom prst="rect">
            <a:avLst/>
          </a:prstGeom>
        </p:spPr>
        <p:txBody>
          <a:bodyPr wrap="square">
            <a:spAutoFit/>
          </a:bodyPr>
          <a:lstStyle/>
          <a:p>
            <a:pPr marL="171450" indent="-171450">
              <a:lnSpc>
                <a:spcPct val="150000"/>
              </a:lnSpc>
              <a:buFont typeface="Wingdings" panose="05000000000000000000" pitchFamily="2" charset="2"/>
              <a:buChar char="Ø"/>
            </a:pPr>
            <a:r>
              <a:rPr lang="en-US" altLang="zh-CN" sz="1050" dirty="0">
                <a:solidFill>
                  <a:schemeClr val="tx1">
                    <a:lumMod val="85000"/>
                    <a:lumOff val="15000"/>
                  </a:schemeClr>
                </a:solidFill>
              </a:rPr>
              <a:t>Repeated the analysis under various sparsity thresholds from 20% to 40% and results were similar. </a:t>
            </a:r>
          </a:p>
        </p:txBody>
      </p:sp>
      <p:grpSp>
        <p:nvGrpSpPr>
          <p:cNvPr id="10" name="组合 9">
            <a:extLst>
              <a:ext uri="{FF2B5EF4-FFF2-40B4-BE49-F238E27FC236}">
                <a16:creationId xmlns:a16="http://schemas.microsoft.com/office/drawing/2014/main" id="{8253C1EC-74AF-1139-DE20-B238D7BB3042}"/>
              </a:ext>
            </a:extLst>
          </p:cNvPr>
          <p:cNvGrpSpPr/>
          <p:nvPr/>
        </p:nvGrpSpPr>
        <p:grpSpPr>
          <a:xfrm>
            <a:off x="251040" y="1255404"/>
            <a:ext cx="8750085" cy="1276764"/>
            <a:chOff x="-729517" y="1204152"/>
            <a:chExt cx="6903116" cy="1276764"/>
          </a:xfrm>
        </p:grpSpPr>
        <p:sp>
          <p:nvSpPr>
            <p:cNvPr id="11"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B285438A-298F-42C3-6AC5-6EF40127E23D}"/>
                </a:ext>
              </a:extLst>
            </p:cNvPr>
            <p:cNvSpPr txBox="1"/>
            <p:nvPr/>
          </p:nvSpPr>
          <p:spPr>
            <a:xfrm>
              <a:off x="-729517" y="1789024"/>
              <a:ext cx="2221485" cy="253916"/>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en-US" altLang="zh-CN" sz="1050" dirty="0"/>
                <a:t>General Language Network</a:t>
              </a:r>
              <a:endParaRPr lang="en-US" sz="1050" dirty="0"/>
            </a:p>
          </p:txBody>
        </p:sp>
        <p:pic>
          <p:nvPicPr>
            <p:cNvPr id="4" name="图片 3">
              <a:extLst>
                <a:ext uri="{FF2B5EF4-FFF2-40B4-BE49-F238E27FC236}">
                  <a16:creationId xmlns:a16="http://schemas.microsoft.com/office/drawing/2014/main" id="{682958F7-03FC-F036-6301-5575D1EEDEA4}"/>
                </a:ext>
              </a:extLst>
            </p:cNvPr>
            <p:cNvPicPr>
              <a:picLocks noChangeAspect="1"/>
            </p:cNvPicPr>
            <p:nvPr/>
          </p:nvPicPr>
          <p:blipFill rotWithShape="1">
            <a:blip r:embed="rId2"/>
            <a:srcRect b="12203"/>
            <a:stretch/>
          </p:blipFill>
          <p:spPr>
            <a:xfrm>
              <a:off x="1201293" y="1204152"/>
              <a:ext cx="4972306" cy="1276764"/>
            </a:xfrm>
            <a:prstGeom prst="rect">
              <a:avLst/>
            </a:prstGeom>
          </p:spPr>
        </p:pic>
      </p:grpSp>
      <p:grpSp>
        <p:nvGrpSpPr>
          <p:cNvPr id="8" name="组合 7">
            <a:extLst>
              <a:ext uri="{FF2B5EF4-FFF2-40B4-BE49-F238E27FC236}">
                <a16:creationId xmlns:a16="http://schemas.microsoft.com/office/drawing/2014/main" id="{139CCFE9-7AED-C36F-CCBB-E5F3810713AB}"/>
              </a:ext>
            </a:extLst>
          </p:cNvPr>
          <p:cNvGrpSpPr/>
          <p:nvPr/>
        </p:nvGrpSpPr>
        <p:grpSpPr>
          <a:xfrm>
            <a:off x="387285" y="2840906"/>
            <a:ext cx="8613840" cy="1188082"/>
            <a:chOff x="-1698910" y="3183817"/>
            <a:chExt cx="6864438" cy="1188082"/>
          </a:xfrm>
        </p:grpSpPr>
        <p:pic>
          <p:nvPicPr>
            <p:cNvPr id="6" name="图片 5">
              <a:extLst>
                <a:ext uri="{FF2B5EF4-FFF2-40B4-BE49-F238E27FC236}">
                  <a16:creationId xmlns:a16="http://schemas.microsoft.com/office/drawing/2014/main" id="{6C54A346-D832-EA27-E2B3-785CCDE2BCA5}"/>
                </a:ext>
              </a:extLst>
            </p:cNvPr>
            <p:cNvPicPr>
              <a:picLocks noChangeAspect="1"/>
            </p:cNvPicPr>
            <p:nvPr/>
          </p:nvPicPr>
          <p:blipFill rotWithShape="1">
            <a:blip r:embed="rId3"/>
            <a:srcRect b="10792"/>
            <a:stretch/>
          </p:blipFill>
          <p:spPr>
            <a:xfrm>
              <a:off x="142875" y="3183817"/>
              <a:ext cx="5022653" cy="1188082"/>
            </a:xfrm>
            <a:prstGeom prst="rect">
              <a:avLst/>
            </a:prstGeom>
          </p:spPr>
        </p:pic>
        <p:sp>
          <p:nvSpPr>
            <p:cNvPr id="15"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0B99936-64C5-C838-3BE8-C04FA5DE437E}"/>
                </a:ext>
              </a:extLst>
            </p:cNvPr>
            <p:cNvSpPr txBox="1"/>
            <p:nvPr/>
          </p:nvSpPr>
          <p:spPr>
            <a:xfrm>
              <a:off x="-1698910" y="3630701"/>
              <a:ext cx="2221485" cy="253916"/>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en-US" altLang="zh-CN" sz="1050" dirty="0"/>
                <a:t>Core Language Network</a:t>
              </a:r>
              <a:endParaRPr lang="en-US" sz="1050" dirty="0"/>
            </a:p>
          </p:txBody>
        </p:sp>
      </p:grpSp>
    </p:spTree>
    <p:extLst>
      <p:ext uri="{BB962C8B-B14F-4D97-AF65-F5344CB8AC3E}">
        <p14:creationId xmlns:p14="http://schemas.microsoft.com/office/powerpoint/2010/main" val="213629538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1623127" y="1888069"/>
            <a:ext cx="5897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Discussion &amp; Conclusion</a:t>
            </a:r>
            <a:endParaRPr lang="zh-CN" altLang="en-US" sz="3600" b="1" dirty="0">
              <a:solidFill>
                <a:schemeClr val="accent1"/>
              </a:solidFill>
              <a:latin typeface="+mj-ea"/>
              <a:ea typeface="+mj-ea"/>
            </a:endParaRPr>
          </a:p>
        </p:txBody>
      </p:sp>
      <p:sp>
        <p:nvSpPr>
          <p:cNvPr id="21" name="文本框 6"/>
          <p:cNvSpPr txBox="1">
            <a:spLocks noChangeArrowheads="1"/>
          </p:cNvSpPr>
          <p:nvPr/>
        </p:nvSpPr>
        <p:spPr bwMode="auto">
          <a:xfrm>
            <a:off x="4142494" y="2503133"/>
            <a:ext cx="8590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Part Four</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46434368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331223" y="1887538"/>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 name="文本框 5"/>
          <p:cNvSpPr txBox="1">
            <a:spLocks noChangeArrowheads="1"/>
          </p:cNvSpPr>
          <p:nvPr/>
        </p:nvSpPr>
        <p:spPr bwMode="auto">
          <a:xfrm>
            <a:off x="2257910" y="87313"/>
            <a:ext cx="4628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tx1">
                    <a:lumMod val="85000"/>
                    <a:lumOff val="15000"/>
                  </a:schemeClr>
                </a:solidFill>
                <a:latin typeface="+mj-ea"/>
                <a:ea typeface="+mj-ea"/>
              </a:rPr>
              <a:t>Discussion &amp; Conclusion</a:t>
            </a:r>
            <a:endParaRPr lang="zh-CN" altLang="en-US" sz="2800" b="1" dirty="0">
              <a:solidFill>
                <a:schemeClr val="tx1">
                  <a:lumMod val="85000"/>
                  <a:lumOff val="15000"/>
                </a:schemeClr>
              </a:solidFill>
              <a:latin typeface="+mj-ea"/>
              <a:ea typeface="+mj-ea"/>
            </a:endParaRPr>
          </a:p>
        </p:txBody>
      </p:sp>
      <p:sp>
        <p:nvSpPr>
          <p:cNvPr id="17" name="文本框 6"/>
          <p:cNvSpPr txBox="1">
            <a:spLocks noChangeArrowheads="1"/>
          </p:cNvSpPr>
          <p:nvPr/>
        </p:nvSpPr>
        <p:spPr bwMode="auto">
          <a:xfrm>
            <a:off x="3895215" y="532859"/>
            <a:ext cx="13535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Research summary</a:t>
            </a:r>
          </a:p>
        </p:txBody>
      </p:sp>
      <p:cxnSp>
        <p:nvCxnSpPr>
          <p:cNvPr id="18" name="直接连接符 17"/>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0070B77-94BC-7EB3-7959-A26E489E0E2E}"/>
              </a:ext>
            </a:extLst>
          </p:cNvPr>
          <p:cNvSpPr/>
          <p:nvPr/>
        </p:nvSpPr>
        <p:spPr>
          <a:xfrm>
            <a:off x="1592874" y="1867811"/>
            <a:ext cx="6543337" cy="1997919"/>
          </a:xfrm>
          <a:prstGeom prst="rect">
            <a:avLst/>
          </a:prstGeom>
        </p:spPr>
        <p:txBody>
          <a:bodyPr wrap="square">
            <a:spAutoFit/>
          </a:bodyPr>
          <a:lstStyle/>
          <a:p>
            <a:pPr>
              <a:lnSpc>
                <a:spcPct val="150000"/>
              </a:lnSpc>
            </a:pPr>
            <a:r>
              <a:rPr lang="en-US" altLang="zh-CN" sz="1400" dirty="0">
                <a:solidFill>
                  <a:schemeClr val="tx1">
                    <a:lumMod val="85000"/>
                    <a:lumOff val="15000"/>
                  </a:schemeClr>
                </a:solidFill>
              </a:rPr>
              <a:t>        In sum, there are significant differences in the language networks between left and right hemispheres in terms of network properties at both network level and nodal level. Language network in left hemisphere has smaller small-worldness and higher efficiency, and the left nodes are also more efficient and clustered with higher degree centrality. Interestingly, we found that more nodes in right network show significant correlations with language-related behaviors.</a:t>
            </a:r>
            <a:endParaRPr lang="zh-CN" altLang="en-US" sz="1400" dirty="0">
              <a:solidFill>
                <a:schemeClr val="tx1">
                  <a:lumMod val="85000"/>
                  <a:lumOff val="15000"/>
                </a:schemeClr>
              </a:solidFill>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9235" y="598468"/>
            <a:ext cx="8851889" cy="3954390"/>
            <a:chOff x="149236" y="598468"/>
            <a:chExt cx="8834372" cy="3946565"/>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t="20218" b="20218"/>
            <a:stretch>
              <a:fillRect/>
            </a:stretch>
          </p:blipFill>
          <p:spPr>
            <a:xfrm>
              <a:off x="149236" y="598469"/>
              <a:ext cx="8834372" cy="3946564"/>
            </a:xfrm>
            <a:prstGeom prst="rect">
              <a:avLst/>
            </a:prstGeom>
          </p:spPr>
        </p:pic>
        <p:sp>
          <p:nvSpPr>
            <p:cNvPr id="93" name="矩形 92"/>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71668" y="2255120"/>
            <a:ext cx="7393230" cy="56560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lnSpc>
                <a:spcPct val="120000"/>
              </a:lnSpc>
              <a:spcBef>
                <a:spcPct val="0"/>
              </a:spcBef>
              <a:spcAft>
                <a:spcPct val="0"/>
              </a:spcAft>
              <a:tabLst>
                <a:tab pos="2149475" algn="l"/>
              </a:tabLst>
            </a:pPr>
            <a:r>
              <a:rPr lang="en-US" altLang="zh-CN" sz="2800" b="1" dirty="0">
                <a:solidFill>
                  <a:schemeClr val="accent1"/>
                </a:solidFill>
                <a:latin typeface="+mj-ea"/>
                <a:ea typeface="+mj-ea"/>
                <a:sym typeface="Calibri" panose="020F0502020204030204" pitchFamily="34" charset="0"/>
              </a:rPr>
              <a:t>Thanks For Listening!</a:t>
            </a:r>
            <a:endParaRPr lang="zh-CN" altLang="en-US" sz="2800" b="1" dirty="0">
              <a:solidFill>
                <a:schemeClr val="accent1"/>
              </a:solidFill>
              <a:latin typeface="+mj-ea"/>
              <a:ea typeface="+mj-ea"/>
              <a:sym typeface="Calibri" panose="020F0502020204030204" pitchFamily="34" charset="0"/>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424772" y="3232367"/>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1400" dirty="0" err="1">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Yinuo</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 Liu</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2" name="组合 1">
            <a:extLst>
              <a:ext uri="{FF2B5EF4-FFF2-40B4-BE49-F238E27FC236}">
                <a16:creationId xmlns:a16="http://schemas.microsoft.com/office/drawing/2014/main" id="{A49B5AE0-93EE-755A-E4BB-10768EF29AD9}"/>
              </a:ext>
            </a:extLst>
          </p:cNvPr>
          <p:cNvGrpSpPr/>
          <p:nvPr/>
        </p:nvGrpSpPr>
        <p:grpSpPr>
          <a:xfrm>
            <a:off x="3977628" y="3210360"/>
            <a:ext cx="351052" cy="351052"/>
            <a:chOff x="4753617" y="3264859"/>
            <a:chExt cx="351052" cy="351052"/>
          </a:xfrm>
        </p:grpSpPr>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endParaRPr>
            </a:p>
          </p:txBody>
        </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grpSp>
      </p:grpSp>
      <p:grpSp>
        <p:nvGrpSpPr>
          <p:cNvPr id="3" name="组合 2"/>
          <p:cNvGrpSpPr/>
          <p:nvPr/>
        </p:nvGrpSpPr>
        <p:grpSpPr>
          <a:xfrm>
            <a:off x="3302807" y="1034911"/>
            <a:ext cx="2457878" cy="799669"/>
            <a:chOff x="3302807" y="1034911"/>
            <a:chExt cx="2457878" cy="799669"/>
          </a:xfrm>
          <a:solidFill>
            <a:schemeClr val="accent1"/>
          </a:solidFill>
        </p:grpSpPr>
        <p:sp>
          <p:nvSpPr>
            <p:cNvPr id="278"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79"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0"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1"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2"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3"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4"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5"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6"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7"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8"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9"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0"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1"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2"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3"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4"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5"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6"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7"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8"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9"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0"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1"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2"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3"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4"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5"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6"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7"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8"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9"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0"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1"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2"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3"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4"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5"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6"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7"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8"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9"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0"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1"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2"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3"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4"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5"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6"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7"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8"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9"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0"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1"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2"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4"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5"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6"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7"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8"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0"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1"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2"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3"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5"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4538410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49235" y="598468"/>
            <a:ext cx="8851889" cy="3954390"/>
            <a:chOff x="149236" y="598468"/>
            <a:chExt cx="8834372" cy="3946565"/>
          </a:xfrm>
        </p:grpSpPr>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t="20218" b="20218"/>
            <a:stretch>
              <a:fillRect/>
            </a:stretch>
          </p:blipFill>
          <p:spPr>
            <a:xfrm>
              <a:off x="149236" y="598469"/>
              <a:ext cx="8834372" cy="3946564"/>
            </a:xfrm>
            <a:prstGeom prst="rect">
              <a:avLst/>
            </a:prstGeom>
          </p:spPr>
        </p:pic>
        <p:sp>
          <p:nvSpPr>
            <p:cNvPr id="23" name="矩形 22"/>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p:cNvSpPr txBox="1">
            <a:spLocks noChangeArrowheads="1"/>
          </p:cNvSpPr>
          <p:nvPr/>
        </p:nvSpPr>
        <p:spPr bwMode="auto">
          <a:xfrm>
            <a:off x="2477295" y="1995012"/>
            <a:ext cx="16438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b="1" dirty="0">
                <a:solidFill>
                  <a:schemeClr val="tx1">
                    <a:lumMod val="95000"/>
                    <a:lumOff val="5000"/>
                  </a:schemeClr>
                </a:solidFill>
                <a:latin typeface="+mj-ea"/>
                <a:ea typeface="+mj-ea"/>
              </a:rPr>
              <a:t>Introduction</a:t>
            </a:r>
            <a:endParaRPr lang="zh-CN" altLang="en-US" sz="1800" b="1" dirty="0">
              <a:solidFill>
                <a:schemeClr val="tx1">
                  <a:lumMod val="95000"/>
                  <a:lumOff val="5000"/>
                </a:schemeClr>
              </a:solidFill>
              <a:latin typeface="+mj-ea"/>
              <a:ea typeface="+mj-ea"/>
            </a:endParaRPr>
          </a:p>
        </p:txBody>
      </p:sp>
      <p:sp>
        <p:nvSpPr>
          <p:cNvPr id="83" name="椭圆 82"/>
          <p:cNvSpPr/>
          <p:nvPr/>
        </p:nvSpPr>
        <p:spPr>
          <a:xfrm>
            <a:off x="2084013" y="1992919"/>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1</a:t>
            </a:r>
            <a:endParaRPr lang="zh-CN" altLang="en-US" dirty="0"/>
          </a:p>
        </p:txBody>
      </p:sp>
      <p:sp>
        <p:nvSpPr>
          <p:cNvPr id="85" name="文本框 6"/>
          <p:cNvSpPr txBox="1">
            <a:spLocks noChangeArrowheads="1"/>
          </p:cNvSpPr>
          <p:nvPr/>
        </p:nvSpPr>
        <p:spPr bwMode="auto">
          <a:xfrm>
            <a:off x="5348161" y="1997105"/>
            <a:ext cx="12218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b="1" dirty="0">
                <a:solidFill>
                  <a:schemeClr val="tx1">
                    <a:lumMod val="95000"/>
                    <a:lumOff val="5000"/>
                  </a:schemeClr>
                </a:solidFill>
                <a:latin typeface="+mj-ea"/>
                <a:ea typeface="+mj-ea"/>
              </a:rPr>
              <a:t>Methods</a:t>
            </a:r>
            <a:endParaRPr lang="zh-CN" altLang="en-US" sz="1800" b="1" dirty="0">
              <a:solidFill>
                <a:schemeClr val="tx1">
                  <a:lumMod val="95000"/>
                  <a:lumOff val="5000"/>
                </a:schemeClr>
              </a:solidFill>
              <a:latin typeface="+mj-ea"/>
              <a:ea typeface="+mj-ea"/>
            </a:endParaRPr>
          </a:p>
        </p:txBody>
      </p:sp>
      <p:sp>
        <p:nvSpPr>
          <p:cNvPr id="87" name="椭圆 86"/>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2</a:t>
            </a:r>
            <a:endParaRPr lang="zh-CN" altLang="en-US"/>
          </a:p>
        </p:txBody>
      </p:sp>
      <p:sp>
        <p:nvSpPr>
          <p:cNvPr id="89" name="文本框 6"/>
          <p:cNvSpPr txBox="1">
            <a:spLocks noChangeArrowheads="1"/>
          </p:cNvSpPr>
          <p:nvPr/>
        </p:nvSpPr>
        <p:spPr bwMode="auto">
          <a:xfrm>
            <a:off x="2477295" y="3267111"/>
            <a:ext cx="1016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b="1" dirty="0">
                <a:solidFill>
                  <a:schemeClr val="tx1">
                    <a:lumMod val="95000"/>
                    <a:lumOff val="5000"/>
                  </a:schemeClr>
                </a:solidFill>
                <a:latin typeface="+mj-ea"/>
                <a:ea typeface="+mj-ea"/>
              </a:rPr>
              <a:t>Results</a:t>
            </a:r>
            <a:endParaRPr lang="zh-CN" altLang="en-US" sz="1800" b="1" dirty="0">
              <a:solidFill>
                <a:schemeClr val="tx1">
                  <a:lumMod val="95000"/>
                  <a:lumOff val="5000"/>
                </a:schemeClr>
              </a:solidFill>
              <a:latin typeface="+mj-ea"/>
              <a:ea typeface="+mj-ea"/>
            </a:endParaRPr>
          </a:p>
        </p:txBody>
      </p:sp>
      <p:sp>
        <p:nvSpPr>
          <p:cNvPr id="91" name="椭圆 90"/>
          <p:cNvSpPr/>
          <p:nvPr/>
        </p:nvSpPr>
        <p:spPr>
          <a:xfrm>
            <a:off x="2084013" y="3240955"/>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3</a:t>
            </a:r>
            <a:endParaRPr lang="zh-CN" altLang="en-US"/>
          </a:p>
        </p:txBody>
      </p:sp>
      <p:sp>
        <p:nvSpPr>
          <p:cNvPr id="93" name="文本框 6"/>
          <p:cNvSpPr txBox="1">
            <a:spLocks noChangeArrowheads="1"/>
          </p:cNvSpPr>
          <p:nvPr/>
        </p:nvSpPr>
        <p:spPr bwMode="auto">
          <a:xfrm>
            <a:off x="5348161" y="3256018"/>
            <a:ext cx="3041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b="1" dirty="0">
                <a:solidFill>
                  <a:schemeClr val="tx1">
                    <a:lumMod val="95000"/>
                    <a:lumOff val="5000"/>
                  </a:schemeClr>
                </a:solidFill>
                <a:latin typeface="+mj-ea"/>
                <a:ea typeface="+mj-ea"/>
              </a:rPr>
              <a:t>Discussion &amp; Conclusion</a:t>
            </a:r>
            <a:endParaRPr lang="zh-CN" altLang="en-US" sz="1800" b="1" dirty="0">
              <a:solidFill>
                <a:schemeClr val="tx1">
                  <a:lumMod val="95000"/>
                  <a:lumOff val="5000"/>
                </a:schemeClr>
              </a:solidFill>
              <a:latin typeface="+mj-ea"/>
              <a:ea typeface="+mj-ea"/>
            </a:endParaRPr>
          </a:p>
        </p:txBody>
      </p:sp>
      <p:sp>
        <p:nvSpPr>
          <p:cNvPr id="95" name="椭圆 94"/>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4</a:t>
            </a:r>
            <a:endParaRPr lang="zh-CN" altLang="en-US"/>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320717" y="752641"/>
            <a:ext cx="2550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3600" dirty="0">
                <a:solidFill>
                  <a:schemeClr val="accent1"/>
                </a:solidFill>
                <a:latin typeface="+mj-ea"/>
                <a:ea typeface="+mj-ea"/>
                <a:sym typeface="Calibri" panose="020F0502020204030204" pitchFamily="34" charset="0"/>
              </a:rPr>
              <a:t>CONTENT</a:t>
            </a:r>
          </a:p>
        </p:txBody>
      </p:sp>
      <p:cxnSp>
        <p:nvCxnSpPr>
          <p:cNvPr id="157" name="直接连接符 156"/>
          <p:cNvCxnSpPr/>
          <p:nvPr/>
        </p:nvCxnSpPr>
        <p:spPr>
          <a:xfrm>
            <a:off x="4428836" y="1450188"/>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3021258" y="1888069"/>
            <a:ext cx="31014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Introduction</a:t>
            </a:r>
            <a:endParaRPr lang="zh-CN" altLang="en-US" sz="3600" b="1" dirty="0">
              <a:solidFill>
                <a:schemeClr val="accent1"/>
              </a:solidFill>
              <a:latin typeface="+mj-ea"/>
              <a:ea typeface="+mj-ea"/>
            </a:endParaRPr>
          </a:p>
        </p:txBody>
      </p:sp>
      <p:sp>
        <p:nvSpPr>
          <p:cNvPr id="21" name="文本框 6"/>
          <p:cNvSpPr txBox="1">
            <a:spLocks noChangeArrowheads="1"/>
          </p:cNvSpPr>
          <p:nvPr/>
        </p:nvSpPr>
        <p:spPr bwMode="auto">
          <a:xfrm>
            <a:off x="4156118" y="2503133"/>
            <a:ext cx="831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Part One</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345610" y="87313"/>
            <a:ext cx="2452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j-ea"/>
                <a:ea typeface="+mj-ea"/>
              </a:rPr>
              <a:t>Introduction</a:t>
            </a:r>
            <a:endParaRPr lang="zh-CN" altLang="en-US" sz="2800" b="1" dirty="0">
              <a:solidFill>
                <a:schemeClr val="accent1"/>
              </a:solidFill>
              <a:latin typeface="+mj-ea"/>
              <a:ea typeface="+mj-ea"/>
            </a:endParaRPr>
          </a:p>
        </p:txBody>
      </p:sp>
      <p:sp>
        <p:nvSpPr>
          <p:cNvPr id="74" name="文本框 6"/>
          <p:cNvSpPr txBox="1">
            <a:spLocks noChangeArrowheads="1"/>
          </p:cNvSpPr>
          <p:nvPr/>
        </p:nvSpPr>
        <p:spPr bwMode="auto">
          <a:xfrm>
            <a:off x="3587435" y="532859"/>
            <a:ext cx="19691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ea typeface="方正兰亭黑_GBK"/>
              </a:rPr>
              <a:t>Background and significance</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ACBECEF1-1935-4692-9C86-5FD89D9EDF46}" type="slidenum">
              <a:rPr lang="zh-CN" altLang="en-US" smtClean="0"/>
              <a:t>4</a:t>
            </a:fld>
            <a:endParaRPr lang="zh-CN" altLang="en-US"/>
          </a:p>
        </p:txBody>
      </p:sp>
      <p:sp>
        <p:nvSpPr>
          <p:cNvPr id="33" name="矩形 32"/>
          <p:cNvSpPr/>
          <p:nvPr/>
        </p:nvSpPr>
        <p:spPr>
          <a:xfrm>
            <a:off x="1081591" y="3634648"/>
            <a:ext cx="2345873" cy="794385"/>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 </a:t>
            </a:r>
            <a:r>
              <a:rPr lang="en-US" altLang="zh-CN" sz="1050" dirty="0" err="1">
                <a:solidFill>
                  <a:schemeClr val="tx1">
                    <a:lumMod val="85000"/>
                    <a:lumOff val="15000"/>
                  </a:schemeClr>
                </a:solidFill>
              </a:rPr>
              <a:t>Labache</a:t>
            </a:r>
            <a:r>
              <a:rPr lang="en-US" altLang="zh-CN" sz="1050" dirty="0">
                <a:solidFill>
                  <a:schemeClr val="tx1">
                    <a:lumMod val="85000"/>
                    <a:lumOff val="15000"/>
                  </a:schemeClr>
                </a:solidFill>
              </a:rPr>
              <a:t> et al. proposed an atlas of 32 language-related areas and divided them into three clusters. </a:t>
            </a:r>
            <a:endParaRPr lang="zh-CN" altLang="en-US" dirty="0">
              <a:solidFill>
                <a:schemeClr val="tx1">
                  <a:lumMod val="85000"/>
                  <a:lumOff val="15000"/>
                </a:schemeClr>
              </a:solidFill>
            </a:endParaRPr>
          </a:p>
        </p:txBody>
      </p:sp>
      <p:sp>
        <p:nvSpPr>
          <p:cNvPr id="35" name="矩形 34"/>
          <p:cNvSpPr/>
          <p:nvPr/>
        </p:nvSpPr>
        <p:spPr>
          <a:xfrm>
            <a:off x="4250280" y="3477309"/>
            <a:ext cx="4731310" cy="1036759"/>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Brain regions communicate and exchange information with each other. This study aims to examine how these language-related regions work together as a network. Specifically, graph theory was used to examine substantial lateralization in the topological properties and how they related to behaviors.</a:t>
            </a:r>
            <a:endParaRPr lang="zh-CN" altLang="en-US" dirty="0">
              <a:solidFill>
                <a:schemeClr val="tx1">
                  <a:lumMod val="85000"/>
                  <a:lumOff val="15000"/>
                </a:schemeClr>
              </a:solidFill>
            </a:endParaRPr>
          </a:p>
        </p:txBody>
      </p:sp>
      <p:grpSp>
        <p:nvGrpSpPr>
          <p:cNvPr id="19" name="组合 18">
            <a:extLst>
              <a:ext uri="{FF2B5EF4-FFF2-40B4-BE49-F238E27FC236}">
                <a16:creationId xmlns:a16="http://schemas.microsoft.com/office/drawing/2014/main" id="{1C4235E3-77B2-EFB6-375E-8BC02CDA4D59}"/>
              </a:ext>
            </a:extLst>
          </p:cNvPr>
          <p:cNvGrpSpPr/>
          <p:nvPr/>
        </p:nvGrpSpPr>
        <p:grpSpPr>
          <a:xfrm>
            <a:off x="3644610" y="3792446"/>
            <a:ext cx="478790" cy="478790"/>
            <a:chOff x="3223505" y="3516899"/>
            <a:chExt cx="478790" cy="478790"/>
          </a:xfrm>
        </p:grpSpPr>
        <p:sp>
          <p:nvSpPr>
            <p:cNvPr id="34" name="椭圆 33"/>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nvGrpSpPr>
            <p:cNvPr id="40" name="组合 39"/>
            <p:cNvGrpSpPr/>
            <p:nvPr/>
          </p:nvGrpSpPr>
          <p:grpSpPr>
            <a:xfrm>
              <a:off x="3370118" y="3626592"/>
              <a:ext cx="177953" cy="259405"/>
              <a:chOff x="2528974" y="2863357"/>
              <a:chExt cx="246811" cy="359779"/>
            </a:xfrm>
            <a:solidFill>
              <a:schemeClr val="bg1"/>
            </a:solidFill>
          </p:grpSpPr>
          <p:sp>
            <p:nvSpPr>
              <p:cNvPr id="4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20" name="组合 19">
            <a:extLst>
              <a:ext uri="{FF2B5EF4-FFF2-40B4-BE49-F238E27FC236}">
                <a16:creationId xmlns:a16="http://schemas.microsoft.com/office/drawing/2014/main" id="{412E80E1-7953-F790-BB96-1E4197507B24}"/>
              </a:ext>
            </a:extLst>
          </p:cNvPr>
          <p:cNvGrpSpPr/>
          <p:nvPr/>
        </p:nvGrpSpPr>
        <p:grpSpPr>
          <a:xfrm>
            <a:off x="539361" y="3756294"/>
            <a:ext cx="478790" cy="478790"/>
            <a:chOff x="568305" y="3516899"/>
            <a:chExt cx="478790" cy="478790"/>
          </a:xfrm>
        </p:grpSpPr>
        <p:sp>
          <p:nvSpPr>
            <p:cNvPr id="27" name="椭圆 26"/>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3" name="组合 42"/>
            <p:cNvGrpSpPr/>
            <p:nvPr/>
          </p:nvGrpSpPr>
          <p:grpSpPr>
            <a:xfrm flipH="1">
              <a:off x="675899" y="3626813"/>
              <a:ext cx="258963" cy="258963"/>
              <a:chOff x="2473104" y="2145028"/>
              <a:chExt cx="359165" cy="359165"/>
            </a:xfrm>
            <a:solidFill>
              <a:schemeClr val="bg1"/>
            </a:solidFill>
          </p:grpSpPr>
          <p:sp>
            <p:nvSpPr>
              <p:cNvPr id="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11" name="矩形 10"/>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59402" y="1266721"/>
            <a:ext cx="3992473" cy="1725729"/>
          </a:xfrm>
          <a:prstGeom prst="rect">
            <a:avLst/>
          </a:prstGeom>
        </p:spPr>
        <p:txBody>
          <a:bodyPr wrap="square">
            <a:spAutoFit/>
          </a:bodyPr>
          <a:lstStyle/>
          <a:p>
            <a:pPr>
              <a:lnSpc>
                <a:spcPct val="150000"/>
              </a:lnSpc>
              <a:spcBef>
                <a:spcPts val="600"/>
              </a:spcBef>
            </a:pPr>
            <a:r>
              <a:rPr lang="en-US" altLang="zh-CN" sz="1200" dirty="0">
                <a:solidFill>
                  <a:schemeClr val="bg1"/>
                </a:solidFill>
              </a:rPr>
              <a:t>Language is an important and complex function associated with multiple distributed brain regions. Typically, the left hemisphere shows greater involvement in language processing, also known as language lateralization. Previous work mainly focused on certain brain regions and investigated their individual roles in language. </a:t>
            </a:r>
          </a:p>
        </p:txBody>
      </p:sp>
      <p:sp>
        <p:nvSpPr>
          <p:cNvPr id="14" name="图片占位符 13">
            <a:extLst>
              <a:ext uri="{FF2B5EF4-FFF2-40B4-BE49-F238E27FC236}">
                <a16:creationId xmlns:a16="http://schemas.microsoft.com/office/drawing/2014/main" id="{D73A4393-F5EC-CE60-B579-3A49245611DD}"/>
              </a:ext>
            </a:extLst>
          </p:cNvPr>
          <p:cNvSpPr>
            <a:spLocks noGrp="1"/>
          </p:cNvSpPr>
          <p:nvPr>
            <p:ph type="pic" sz="quarter" idx="17"/>
          </p:nvPr>
        </p:nvSpPr>
        <p:spPr>
          <a:xfrm>
            <a:off x="0" y="1201410"/>
            <a:ext cx="4706244" cy="1881155"/>
          </a:xfrm>
        </p:spPr>
      </p:sp>
      <p:pic>
        <p:nvPicPr>
          <p:cNvPr id="18" name="图片 17">
            <a:extLst>
              <a:ext uri="{FF2B5EF4-FFF2-40B4-BE49-F238E27FC236}">
                <a16:creationId xmlns:a16="http://schemas.microsoft.com/office/drawing/2014/main" id="{0E835B25-EFF1-E7E3-5BAD-7C17416E6368}"/>
              </a:ext>
            </a:extLst>
          </p:cNvPr>
          <p:cNvPicPr>
            <a:picLocks noChangeAspect="1"/>
          </p:cNvPicPr>
          <p:nvPr/>
        </p:nvPicPr>
        <p:blipFill>
          <a:blip r:embed="rId2"/>
          <a:stretch>
            <a:fillRect/>
          </a:stretch>
        </p:blipFill>
        <p:spPr>
          <a:xfrm>
            <a:off x="7002" y="1201410"/>
            <a:ext cx="4699242" cy="1881142"/>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3444930" y="1888069"/>
            <a:ext cx="22541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Methods</a:t>
            </a:r>
            <a:endParaRPr lang="zh-CN" altLang="en-US" sz="3600" b="1" dirty="0">
              <a:solidFill>
                <a:schemeClr val="accent1"/>
              </a:solidFill>
              <a:latin typeface="+mj-ea"/>
              <a:ea typeface="+mj-ea"/>
            </a:endParaRPr>
          </a:p>
        </p:txBody>
      </p:sp>
      <p:sp>
        <p:nvSpPr>
          <p:cNvPr id="21" name="文本框 6"/>
          <p:cNvSpPr txBox="1">
            <a:spLocks noChangeArrowheads="1"/>
          </p:cNvSpPr>
          <p:nvPr/>
        </p:nvSpPr>
        <p:spPr bwMode="auto">
          <a:xfrm>
            <a:off x="4160126" y="2503133"/>
            <a:ext cx="8237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Part Two</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674161" y="87313"/>
            <a:ext cx="17956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j-ea"/>
                <a:ea typeface="+mj-ea"/>
              </a:rPr>
              <a:t>Methods</a:t>
            </a:r>
            <a:endParaRPr lang="zh-CN" altLang="en-US" sz="2800" b="1" dirty="0">
              <a:solidFill>
                <a:schemeClr val="accent1"/>
              </a:solidFill>
              <a:latin typeface="+mj-ea"/>
              <a:ea typeface="+mj-ea"/>
            </a:endParaRP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42875" y="3126055"/>
            <a:ext cx="3312985" cy="1521507"/>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100 unrelated subjects from the Human Connectome Project were involved (54 females; age: 29±3.7 years). </a:t>
            </a:r>
          </a:p>
          <a:p>
            <a:pPr>
              <a:lnSpc>
                <a:spcPct val="150000"/>
              </a:lnSpc>
            </a:pPr>
            <a:r>
              <a:rPr lang="en-US" altLang="zh-CN" sz="1050" dirty="0">
                <a:solidFill>
                  <a:schemeClr val="tx1">
                    <a:lumMod val="85000"/>
                    <a:lumOff val="15000"/>
                  </a:schemeClr>
                </a:solidFill>
              </a:rPr>
              <a:t>In addition to the preprocessing performed by HCP, the first 10 volumes were removed, and spatial smooth, temporal detrend, nuisance regression, and band-pass filtering (0.071Hz~0.125Hz) were conducted. </a:t>
            </a:r>
            <a:endParaRPr lang="zh-CN" altLang="en-US" sz="1050" dirty="0">
              <a:solidFill>
                <a:schemeClr val="tx1">
                  <a:lumMod val="85000"/>
                  <a:lumOff val="15000"/>
                </a:schemeClr>
              </a:solidFill>
            </a:endParaRPr>
          </a:p>
        </p:txBody>
      </p:sp>
      <p:sp>
        <p:nvSpPr>
          <p:cNvPr id="48" name="文本框 47"/>
          <p:cNvSpPr txBox="1">
            <a:spLocks noChangeArrowheads="1"/>
          </p:cNvSpPr>
          <p:nvPr/>
        </p:nvSpPr>
        <p:spPr bwMode="auto">
          <a:xfrm>
            <a:off x="-60061" y="2778122"/>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800" b="1" dirty="0">
                <a:solidFill>
                  <a:schemeClr val="accent1"/>
                </a:solidFill>
                <a:latin typeface="+mj-ea"/>
                <a:ea typeface="+mj-ea"/>
              </a:rPr>
              <a:t>Data</a:t>
            </a:r>
            <a:endParaRPr lang="zh-CN" altLang="en-US" sz="1800" b="1" dirty="0">
              <a:solidFill>
                <a:schemeClr val="accent1"/>
              </a:solidFill>
              <a:latin typeface="+mj-ea"/>
              <a:ea typeface="+mj-ea"/>
            </a:endParaRPr>
          </a:p>
        </p:txBody>
      </p:sp>
      <p:sp>
        <p:nvSpPr>
          <p:cNvPr id="51" name="矩形 50"/>
          <p:cNvSpPr/>
          <p:nvPr/>
        </p:nvSpPr>
        <p:spPr>
          <a:xfrm>
            <a:off x="4173482" y="3129730"/>
            <a:ext cx="2414561" cy="1279133"/>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To remove spurious correlations, we set the connectivity value less than 0.20 to zero. We also repeated the analyses using various sparsity thresholds from 20% to 40%, and the results were similar. </a:t>
            </a:r>
            <a:endParaRPr lang="zh-CN" altLang="en-US" sz="1050" dirty="0">
              <a:solidFill>
                <a:schemeClr val="tx1">
                  <a:lumMod val="85000"/>
                  <a:lumOff val="15000"/>
                </a:schemeClr>
              </a:solidFill>
            </a:endParaRPr>
          </a:p>
        </p:txBody>
      </p:sp>
      <p:sp>
        <p:nvSpPr>
          <p:cNvPr id="52" name="文本框 51"/>
          <p:cNvSpPr txBox="1">
            <a:spLocks noChangeArrowheads="1"/>
          </p:cNvSpPr>
          <p:nvPr/>
        </p:nvSpPr>
        <p:spPr bwMode="auto">
          <a:xfrm>
            <a:off x="4037323" y="2801687"/>
            <a:ext cx="1650816"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800" b="1" dirty="0">
                <a:solidFill>
                  <a:schemeClr val="accent1"/>
                </a:solidFill>
                <a:latin typeface="+mj-ea"/>
                <a:ea typeface="+mj-ea"/>
              </a:rPr>
              <a:t>Threshold</a:t>
            </a:r>
            <a:endParaRPr lang="zh-CN" altLang="en-US" sz="1800" b="1" dirty="0">
              <a:solidFill>
                <a:schemeClr val="accent1"/>
              </a:solidFill>
              <a:latin typeface="+mj-ea"/>
              <a:ea typeface="+mj-ea"/>
            </a:endParaRPr>
          </a:p>
        </p:txBody>
      </p:sp>
      <p:sp>
        <p:nvSpPr>
          <p:cNvPr id="53" name="矩形 52"/>
          <p:cNvSpPr/>
          <p:nvPr/>
        </p:nvSpPr>
        <p:spPr>
          <a:xfrm>
            <a:off x="5900632" y="1063069"/>
            <a:ext cx="3245464" cy="1279133"/>
          </a:xfrm>
          <a:prstGeom prst="rect">
            <a:avLst/>
          </a:prstGeom>
        </p:spPr>
        <p:txBody>
          <a:bodyPr wrap="square">
            <a:spAutoFit/>
          </a:bodyPr>
          <a:lstStyle/>
          <a:p>
            <a:pPr>
              <a:lnSpc>
                <a:spcPct val="150000"/>
              </a:lnSpc>
            </a:pPr>
            <a:r>
              <a:rPr lang="en-US" altLang="zh-CN" sz="1050" i="1" dirty="0">
                <a:solidFill>
                  <a:schemeClr val="tx1">
                    <a:lumMod val="85000"/>
                    <a:lumOff val="15000"/>
                  </a:schemeClr>
                </a:solidFill>
              </a:rPr>
              <a:t>network level</a:t>
            </a:r>
            <a:r>
              <a:rPr lang="en-US" altLang="zh-CN" sz="1050" dirty="0">
                <a:solidFill>
                  <a:schemeClr val="tx1">
                    <a:lumMod val="85000"/>
                    <a:lumOff val="15000"/>
                  </a:schemeClr>
                </a:solidFill>
              </a:rPr>
              <a:t>: calculated topographic metrics including small-world properties and network efficiency</a:t>
            </a:r>
          </a:p>
          <a:p>
            <a:pPr>
              <a:lnSpc>
                <a:spcPct val="150000"/>
              </a:lnSpc>
            </a:pPr>
            <a:r>
              <a:rPr lang="en-US" altLang="zh-CN" sz="1050" i="1" dirty="0">
                <a:solidFill>
                  <a:schemeClr val="tx1">
                    <a:lumMod val="85000"/>
                    <a:lumOff val="15000"/>
                  </a:schemeClr>
                </a:solidFill>
              </a:rPr>
              <a:t>nodal level</a:t>
            </a:r>
            <a:r>
              <a:rPr lang="en-US" altLang="zh-CN" sz="1050" dirty="0">
                <a:solidFill>
                  <a:schemeClr val="tx1">
                    <a:lumMod val="85000"/>
                    <a:lumOff val="15000"/>
                  </a:schemeClr>
                </a:solidFill>
              </a:rPr>
              <a:t>: calculated betweenness centrality (BC), cluster coefficient (CC), degree centrality (DC), efficiency (NE), and local efficiency (NLE)</a:t>
            </a:r>
            <a:endParaRPr lang="zh-CN" altLang="en-US" sz="1050" dirty="0">
              <a:solidFill>
                <a:schemeClr val="tx1">
                  <a:lumMod val="85000"/>
                  <a:lumOff val="15000"/>
                </a:schemeClr>
              </a:solidFill>
            </a:endParaRPr>
          </a:p>
        </p:txBody>
      </p:sp>
      <p:sp>
        <p:nvSpPr>
          <p:cNvPr id="54" name="文本框 53"/>
          <p:cNvSpPr txBox="1">
            <a:spLocks noChangeArrowheads="1"/>
          </p:cNvSpPr>
          <p:nvPr/>
        </p:nvSpPr>
        <p:spPr bwMode="auto">
          <a:xfrm>
            <a:off x="5803790" y="2356313"/>
            <a:ext cx="213516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800" b="1" dirty="0">
                <a:solidFill>
                  <a:schemeClr val="accent1"/>
                </a:solidFill>
                <a:latin typeface="+mj-ea"/>
                <a:ea typeface="+mj-ea"/>
              </a:rPr>
              <a:t>Calculation</a:t>
            </a:r>
            <a:endParaRPr lang="zh-CN" altLang="en-US" sz="1800" b="1" dirty="0">
              <a:solidFill>
                <a:schemeClr val="accent1"/>
              </a:solidFill>
              <a:latin typeface="+mj-ea"/>
              <a:ea typeface="+mj-ea"/>
            </a:endParaRPr>
          </a:p>
        </p:txBody>
      </p:sp>
      <p:sp>
        <p:nvSpPr>
          <p:cNvPr id="2" name="灯片编号占位符 1"/>
          <p:cNvSpPr>
            <a:spLocks noGrp="1"/>
          </p:cNvSpPr>
          <p:nvPr>
            <p:ph type="sldNum" sz="quarter" idx="12"/>
          </p:nvPr>
        </p:nvSpPr>
        <p:spPr/>
        <p:txBody>
          <a:bodyPr/>
          <a:lstStyle/>
          <a:p>
            <a:fld id="{ACBECEF1-1935-4692-9C86-5FD89D9EDF46}" type="slidenum">
              <a:rPr lang="zh-CN" altLang="en-US" smtClean="0"/>
              <a:t>6</a:t>
            </a:fld>
            <a:endParaRPr lang="zh-CN" altLang="en-US"/>
          </a:p>
        </p:txBody>
      </p:sp>
      <p:cxnSp>
        <p:nvCxnSpPr>
          <p:cNvPr id="4" name="直接箭头连接符 3"/>
          <p:cNvCxnSpPr/>
          <p:nvPr/>
        </p:nvCxnSpPr>
        <p:spPr>
          <a:xfrm>
            <a:off x="183139" y="2751138"/>
            <a:ext cx="8750463"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a:off x="3310101" y="2384534"/>
            <a:ext cx="425260" cy="366604"/>
          </a:xfrm>
          <a:prstGeom prst="triangl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等腰三角形 42"/>
          <p:cNvSpPr/>
          <p:nvPr/>
        </p:nvSpPr>
        <p:spPr>
          <a:xfrm>
            <a:off x="7513691" y="2384534"/>
            <a:ext cx="425260" cy="366604"/>
          </a:xfrm>
          <a:prstGeom prst="triangl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等腰三角形 43"/>
          <p:cNvSpPr/>
          <p:nvPr/>
        </p:nvSpPr>
        <p:spPr>
          <a:xfrm flipV="1">
            <a:off x="1138942" y="2749547"/>
            <a:ext cx="425260" cy="366604"/>
          </a:xfrm>
          <a:prstGeom prst="triangl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等腰三角形 44"/>
          <p:cNvSpPr/>
          <p:nvPr/>
        </p:nvSpPr>
        <p:spPr>
          <a:xfrm flipV="1">
            <a:off x="5475372" y="2749547"/>
            <a:ext cx="425260" cy="366604"/>
          </a:xfrm>
          <a:prstGeom prst="triangl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pic>
        <p:nvPicPr>
          <p:cNvPr id="5" name="图片 4">
            <a:extLst>
              <a:ext uri="{FF2B5EF4-FFF2-40B4-BE49-F238E27FC236}">
                <a16:creationId xmlns:a16="http://schemas.microsoft.com/office/drawing/2014/main" id="{86E6C5F9-4BB7-B6C4-4CBA-54D083F9F147}"/>
              </a:ext>
            </a:extLst>
          </p:cNvPr>
          <p:cNvPicPr>
            <a:picLocks noChangeAspect="1"/>
          </p:cNvPicPr>
          <p:nvPr/>
        </p:nvPicPr>
        <p:blipFill>
          <a:blip r:embed="rId2"/>
          <a:stretch>
            <a:fillRect/>
          </a:stretch>
        </p:blipFill>
        <p:spPr>
          <a:xfrm>
            <a:off x="1351572" y="1034416"/>
            <a:ext cx="4120471" cy="1322567"/>
          </a:xfrm>
          <a:prstGeom prst="rect">
            <a:avLst/>
          </a:prstGeom>
        </p:spPr>
      </p:pic>
      <p:sp>
        <p:nvSpPr>
          <p:cNvPr id="50" name="文本框 49"/>
          <p:cNvSpPr txBox="1">
            <a:spLocks noChangeArrowheads="1"/>
          </p:cNvSpPr>
          <p:nvPr/>
        </p:nvSpPr>
        <p:spPr bwMode="auto">
          <a:xfrm>
            <a:off x="1974189" y="2354823"/>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800" b="1" dirty="0">
                <a:solidFill>
                  <a:schemeClr val="accent1"/>
                </a:solidFill>
                <a:latin typeface="+mj-ea"/>
                <a:ea typeface="+mj-ea"/>
              </a:rPr>
              <a:t>Process</a:t>
            </a:r>
            <a:endParaRPr lang="zh-CN" altLang="en-US" sz="1800" b="1" dirty="0">
              <a:solidFill>
                <a:schemeClr val="accent1"/>
              </a:solidFill>
              <a:latin typeface="+mj-ea"/>
              <a:ea typeface="+mj-ea"/>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3649219" y="1888069"/>
            <a:ext cx="1845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Results</a:t>
            </a:r>
            <a:endParaRPr lang="zh-CN" altLang="en-US" sz="3600" b="1" dirty="0">
              <a:solidFill>
                <a:schemeClr val="accent1"/>
              </a:solidFill>
              <a:latin typeface="+mj-ea"/>
              <a:ea typeface="+mj-ea"/>
            </a:endParaRPr>
          </a:p>
        </p:txBody>
      </p:sp>
      <p:sp>
        <p:nvSpPr>
          <p:cNvPr id="21" name="文本框 6"/>
          <p:cNvSpPr txBox="1">
            <a:spLocks noChangeArrowheads="1"/>
          </p:cNvSpPr>
          <p:nvPr/>
        </p:nvSpPr>
        <p:spPr bwMode="auto">
          <a:xfrm>
            <a:off x="4102707" y="2503133"/>
            <a:ext cx="9385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Part Three</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8097874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833755" y="87313"/>
            <a:ext cx="14764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j-ea"/>
                <a:ea typeface="+mj-ea"/>
              </a:rPr>
              <a:t>Results</a:t>
            </a:r>
            <a:endParaRPr lang="zh-CN" altLang="en-US" sz="2800" b="1" dirty="0">
              <a:solidFill>
                <a:schemeClr val="accent1"/>
              </a:solidFill>
              <a:latin typeface="+mj-ea"/>
              <a:ea typeface="+mj-ea"/>
            </a:endParaRPr>
          </a:p>
        </p:txBody>
      </p:sp>
      <p:sp>
        <p:nvSpPr>
          <p:cNvPr id="74" name="文本框 6"/>
          <p:cNvSpPr txBox="1">
            <a:spLocks noChangeArrowheads="1"/>
          </p:cNvSpPr>
          <p:nvPr/>
        </p:nvSpPr>
        <p:spPr bwMode="auto">
          <a:xfrm>
            <a:off x="3978472" y="532859"/>
            <a:ext cx="1187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Research results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ACBECEF1-1935-4692-9C86-5FD89D9EDF46}" type="slidenum">
              <a:rPr lang="zh-CN" altLang="en-US" smtClean="0"/>
              <a:t>8</a:t>
            </a:fld>
            <a:endParaRPr lang="zh-CN" altLang="en-US"/>
          </a:p>
        </p:txBody>
      </p:sp>
      <p:sp>
        <p:nvSpPr>
          <p:cNvPr id="21" name="矩形 20"/>
          <p:cNvSpPr/>
          <p:nvPr/>
        </p:nvSpPr>
        <p:spPr>
          <a:xfrm>
            <a:off x="4826963" y="1603418"/>
            <a:ext cx="4020437" cy="2975751"/>
          </a:xfrm>
          <a:prstGeom prst="rect">
            <a:avLst/>
          </a:prstGeom>
        </p:spPr>
        <p:txBody>
          <a:bodyPr wrap="square">
            <a:spAutoFit/>
          </a:bodyPr>
          <a:lstStyle/>
          <a:p>
            <a:pPr marL="171450" indent="-171450">
              <a:lnSpc>
                <a:spcPct val="150000"/>
              </a:lnSpc>
              <a:buFont typeface="Wingdings" panose="05000000000000000000" pitchFamily="2" charset="2"/>
              <a:buChar char="Ø"/>
            </a:pPr>
            <a:r>
              <a:rPr lang="en-US" altLang="zh-CN" sz="1050" b="1" dirty="0">
                <a:solidFill>
                  <a:schemeClr val="tx1">
                    <a:lumMod val="85000"/>
                    <a:lumOff val="15000"/>
                  </a:schemeClr>
                </a:solidFill>
              </a:rPr>
              <a:t>Correlation threshold </a:t>
            </a:r>
            <a:r>
              <a:rPr lang="en-US" altLang="zh-CN" sz="1050" dirty="0">
                <a:solidFill>
                  <a:schemeClr val="tx1">
                    <a:lumMod val="85000"/>
                    <a:lumOff val="15000"/>
                  </a:schemeClr>
                </a:solidFill>
              </a:rPr>
              <a:t>= 0.20</a:t>
            </a:r>
          </a:p>
          <a:p>
            <a:pPr marL="171450" indent="-171450">
              <a:lnSpc>
                <a:spcPct val="150000"/>
              </a:lnSpc>
              <a:buFont typeface="Wingdings" panose="05000000000000000000" pitchFamily="2" charset="2"/>
              <a:buChar char="Ø"/>
            </a:pPr>
            <a:r>
              <a:rPr lang="en-US" altLang="zh-CN" sz="1050" b="1" dirty="0">
                <a:solidFill>
                  <a:schemeClr val="tx1">
                    <a:lumMod val="85000"/>
                    <a:lumOff val="15000"/>
                  </a:schemeClr>
                </a:solidFill>
              </a:rPr>
              <a:t>Network level</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 </a:t>
            </a:r>
            <a:r>
              <a:rPr lang="en-US" altLang="zh-CN" sz="1050" dirty="0">
                <a:solidFill>
                  <a:schemeClr val="tx1">
                    <a:lumMod val="85000"/>
                    <a:lumOff val="15000"/>
                  </a:schemeClr>
                </a:solidFill>
              </a:rPr>
              <a:t>The general language network of the left hemisphere showed higher network efficiency (</a:t>
            </a:r>
            <a:r>
              <a:rPr lang="en-US" altLang="zh-CN" sz="1050" dirty="0" err="1">
                <a:solidFill>
                  <a:schemeClr val="tx1">
                    <a:lumMod val="85000"/>
                    <a:lumOff val="15000"/>
                  </a:schemeClr>
                </a:solidFill>
              </a:rPr>
              <a:t>Eloc</a:t>
            </a:r>
            <a:r>
              <a:rPr lang="en-US" altLang="zh-CN" sz="1050" dirty="0">
                <a:solidFill>
                  <a:schemeClr val="tx1">
                    <a:lumMod val="85000"/>
                    <a:lumOff val="15000"/>
                  </a:schemeClr>
                </a:solidFill>
              </a:rPr>
              <a:t>: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=0.011) and smaller small-worldness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=0.006) driven by larger λ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=0.002). Similarly, left core network showed higher efficiency (</a:t>
            </a:r>
            <a:r>
              <a:rPr lang="en-US" altLang="zh-CN" sz="1050" dirty="0" err="1">
                <a:solidFill>
                  <a:schemeClr val="tx1">
                    <a:lumMod val="85000"/>
                    <a:lumOff val="15000"/>
                  </a:schemeClr>
                </a:solidFill>
              </a:rPr>
              <a:t>Eg</a:t>
            </a:r>
            <a:r>
              <a:rPr lang="en-US" altLang="zh-CN" sz="1050" dirty="0">
                <a:solidFill>
                  <a:schemeClr val="tx1">
                    <a:lumMod val="85000"/>
                    <a:lumOff val="15000"/>
                  </a:schemeClr>
                </a:solidFill>
              </a:rPr>
              <a:t>: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 </a:t>
            </a:r>
            <a:r>
              <a:rPr lang="en-US" altLang="zh-CN" sz="1050" dirty="0" err="1">
                <a:solidFill>
                  <a:schemeClr val="tx1">
                    <a:lumMod val="85000"/>
                    <a:lumOff val="15000"/>
                  </a:schemeClr>
                </a:solidFill>
              </a:rPr>
              <a:t>Eloc</a:t>
            </a:r>
            <a:r>
              <a:rPr lang="en-US" altLang="zh-CN" sz="1050" dirty="0">
                <a:solidFill>
                  <a:schemeClr val="tx1">
                    <a:lumMod val="85000"/>
                    <a:lumOff val="15000"/>
                  </a:schemeClr>
                </a:solidFill>
              </a:rPr>
              <a:t>: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 and smaller small-worldness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 but driven by smaller γ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 </a:t>
            </a:r>
          </a:p>
          <a:p>
            <a:pPr marL="171450" indent="-171450">
              <a:lnSpc>
                <a:spcPct val="150000"/>
              </a:lnSpc>
              <a:buFont typeface="Wingdings" panose="05000000000000000000" pitchFamily="2" charset="2"/>
              <a:buChar char="Ø"/>
            </a:pPr>
            <a:r>
              <a:rPr lang="en-US" altLang="zh-CN" sz="1050" b="1" dirty="0">
                <a:solidFill>
                  <a:schemeClr val="tx1">
                    <a:lumMod val="85000"/>
                    <a:lumOff val="15000"/>
                  </a:schemeClr>
                </a:solidFill>
              </a:rPr>
              <a:t>Nodal level</a:t>
            </a:r>
            <a:r>
              <a:rPr lang="en-US" altLang="zh-CN" sz="1050" dirty="0">
                <a:solidFill>
                  <a:schemeClr val="tx1">
                    <a:lumMod val="85000"/>
                    <a:lumOff val="15000"/>
                  </a:schemeClr>
                </a:solidFill>
              </a:rPr>
              <a:t>: For the general network, most nodes showed higher DC, CC, NE and NLE on the left. However, the numbers of dominant nodes in BC attribute on the two sides were almost equal. The core network showed similar patterns. For example, STS2 in both the general and core networks showed strong right asymmetry in BC (general: </a:t>
            </a:r>
            <a:r>
              <a:rPr lang="en-US" altLang="zh-CN" sz="1050" i="1" dirty="0">
                <a:solidFill>
                  <a:schemeClr val="tx1">
                    <a:lumMod val="85000"/>
                    <a:lumOff val="15000"/>
                  </a:schemeClr>
                </a:solidFill>
              </a:rPr>
              <a:t>t</a:t>
            </a:r>
            <a:r>
              <a:rPr lang="en-US" altLang="zh-CN" sz="1050" dirty="0">
                <a:solidFill>
                  <a:schemeClr val="tx1">
                    <a:lumMod val="85000"/>
                    <a:lumOff val="15000"/>
                  </a:schemeClr>
                </a:solidFill>
              </a:rPr>
              <a:t>=-5.24,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 core: </a:t>
            </a:r>
            <a:r>
              <a:rPr lang="en-US" altLang="zh-CN" sz="1050" i="1" dirty="0">
                <a:solidFill>
                  <a:schemeClr val="tx1">
                    <a:lumMod val="85000"/>
                    <a:lumOff val="15000"/>
                  </a:schemeClr>
                </a:solidFill>
              </a:rPr>
              <a:t>t</a:t>
            </a:r>
            <a:r>
              <a:rPr lang="en-US" altLang="zh-CN" sz="1050" dirty="0">
                <a:solidFill>
                  <a:schemeClr val="tx1">
                    <a:lumMod val="85000"/>
                    <a:lumOff val="15000"/>
                  </a:schemeClr>
                </a:solidFill>
              </a:rPr>
              <a:t>=-4.98,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a:t>
            </a:r>
          </a:p>
        </p:txBody>
      </p:sp>
      <p:pic>
        <p:nvPicPr>
          <p:cNvPr id="14" name="图片 104" descr="图片包含 图示&#10;&#10;描述已自动生成">
            <a:extLst>
              <a:ext uri="{FF2B5EF4-FFF2-40B4-BE49-F238E27FC236}">
                <a16:creationId xmlns:a16="http://schemas.microsoft.com/office/drawing/2014/main" id="{21787C6D-BD6A-DBC6-931B-02BBC33BF91E}"/>
              </a:ext>
            </a:extLst>
          </p:cNvPr>
          <p:cNvPicPr>
            <a:picLocks noChangeAspect="1"/>
          </p:cNvPicPr>
          <p:nvPr/>
        </p:nvPicPr>
        <p:blipFill>
          <a:blip r:embed="rId2"/>
          <a:stretch>
            <a:fillRect/>
          </a:stretch>
        </p:blipFill>
        <p:spPr>
          <a:xfrm>
            <a:off x="296599" y="1303059"/>
            <a:ext cx="4275401" cy="3249017"/>
          </a:xfrm>
          <a:prstGeom prst="rect">
            <a:avLst/>
          </a:prstGeom>
        </p:spPr>
      </p:pic>
      <p:sp>
        <p:nvSpPr>
          <p:cNvPr id="15"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E3CDC9D-9242-61C5-507E-AE29A30EA54A}"/>
              </a:ext>
            </a:extLst>
          </p:cNvPr>
          <p:cNvSpPr txBox="1"/>
          <p:nvPr/>
        </p:nvSpPr>
        <p:spPr>
          <a:xfrm>
            <a:off x="4294829" y="1230004"/>
            <a:ext cx="4610100"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en-US" altLang="zh-CN" dirty="0"/>
              <a:t>Network-/Nodal-Level Differences</a:t>
            </a:r>
            <a:endParaRPr lang="en-US" dirty="0"/>
          </a:p>
        </p:txBody>
      </p:sp>
    </p:spTree>
    <p:extLst>
      <p:ext uri="{BB962C8B-B14F-4D97-AF65-F5344CB8AC3E}">
        <p14:creationId xmlns:p14="http://schemas.microsoft.com/office/powerpoint/2010/main" val="24943348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833755" y="87313"/>
            <a:ext cx="14764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j-ea"/>
                <a:ea typeface="+mj-ea"/>
              </a:rPr>
              <a:t>Results</a:t>
            </a:r>
            <a:endParaRPr lang="zh-CN" altLang="en-US" sz="2800" b="1" dirty="0">
              <a:solidFill>
                <a:schemeClr val="accent1"/>
              </a:solidFill>
              <a:latin typeface="+mj-ea"/>
              <a:ea typeface="+mj-ea"/>
            </a:endParaRPr>
          </a:p>
        </p:txBody>
      </p:sp>
      <p:sp>
        <p:nvSpPr>
          <p:cNvPr id="74" name="文本框 6"/>
          <p:cNvSpPr txBox="1">
            <a:spLocks noChangeArrowheads="1"/>
          </p:cNvSpPr>
          <p:nvPr/>
        </p:nvSpPr>
        <p:spPr bwMode="auto">
          <a:xfrm>
            <a:off x="3978472" y="532859"/>
            <a:ext cx="1187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Research results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ACBECEF1-1935-4692-9C86-5FD89D9EDF46}" type="slidenum">
              <a:rPr lang="zh-CN" altLang="en-US" smtClean="0"/>
              <a:t>9</a:t>
            </a:fld>
            <a:endParaRPr lang="zh-CN" altLang="en-US"/>
          </a:p>
        </p:txBody>
      </p:sp>
      <p:sp>
        <p:nvSpPr>
          <p:cNvPr id="21" name="矩形 20"/>
          <p:cNvSpPr/>
          <p:nvPr/>
        </p:nvSpPr>
        <p:spPr>
          <a:xfrm>
            <a:off x="4757210" y="1717290"/>
            <a:ext cx="4098591" cy="2733377"/>
          </a:xfrm>
          <a:prstGeom prst="rect">
            <a:avLst/>
          </a:prstGeom>
        </p:spPr>
        <p:txBody>
          <a:bodyPr wrap="square">
            <a:spAutoFit/>
          </a:bodyPr>
          <a:lstStyle/>
          <a:p>
            <a:pPr marL="171450" indent="-171450">
              <a:lnSpc>
                <a:spcPct val="150000"/>
              </a:lnSpc>
              <a:buFont typeface="Wingdings" panose="05000000000000000000" pitchFamily="2" charset="2"/>
              <a:buChar char="Ø"/>
            </a:pPr>
            <a:r>
              <a:rPr lang="en-US" altLang="zh-CN" sz="1050" b="1" dirty="0">
                <a:solidFill>
                  <a:schemeClr val="tx1">
                    <a:lumMod val="85000"/>
                    <a:lumOff val="15000"/>
                  </a:schemeClr>
                </a:solidFill>
              </a:rPr>
              <a:t>Network level</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 </a:t>
            </a:r>
            <a:r>
              <a:rPr lang="en-US" altLang="zh-CN" sz="1050" dirty="0">
                <a:solidFill>
                  <a:schemeClr val="tx1">
                    <a:lumMod val="85000"/>
                    <a:lumOff val="15000"/>
                  </a:schemeClr>
                </a:solidFill>
              </a:rPr>
              <a:t>The λ of right core network showed significantly correlation with reading decoding (</a:t>
            </a:r>
            <a:r>
              <a:rPr lang="en-US" altLang="zh-CN" sz="1050" i="1" dirty="0">
                <a:solidFill>
                  <a:schemeClr val="tx1">
                    <a:lumMod val="85000"/>
                    <a:lumOff val="15000"/>
                  </a:schemeClr>
                </a:solidFill>
              </a:rPr>
              <a:t>r</a:t>
            </a:r>
            <a:r>
              <a:rPr lang="en-US" altLang="zh-CN" sz="1050" dirty="0">
                <a:solidFill>
                  <a:schemeClr val="tx1">
                    <a:lumMod val="85000"/>
                    <a:lumOff val="15000"/>
                  </a:schemeClr>
                </a:solidFill>
              </a:rPr>
              <a:t>=-0.358,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 while the γ and small-worldness of left core network correlated with handedness (γ: </a:t>
            </a:r>
            <a:r>
              <a:rPr lang="en-US" altLang="zh-CN" sz="1050" i="1" dirty="0">
                <a:solidFill>
                  <a:schemeClr val="tx1">
                    <a:lumMod val="85000"/>
                    <a:lumOff val="15000"/>
                  </a:schemeClr>
                </a:solidFill>
              </a:rPr>
              <a:t>r</a:t>
            </a:r>
            <a:r>
              <a:rPr lang="en-US" altLang="zh-CN" sz="1050" dirty="0">
                <a:solidFill>
                  <a:schemeClr val="tx1">
                    <a:lumMod val="85000"/>
                    <a:lumOff val="15000"/>
                  </a:schemeClr>
                </a:solidFill>
              </a:rPr>
              <a:t>=-0.228,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=0.025; small-worldness: </a:t>
            </a:r>
            <a:r>
              <a:rPr lang="en-US" altLang="zh-CN" sz="1050" i="1" dirty="0">
                <a:solidFill>
                  <a:schemeClr val="tx1">
                    <a:lumMod val="85000"/>
                    <a:lumOff val="15000"/>
                  </a:schemeClr>
                </a:solidFill>
              </a:rPr>
              <a:t>r</a:t>
            </a:r>
            <a:r>
              <a:rPr lang="en-US" altLang="zh-CN" sz="1050" dirty="0">
                <a:solidFill>
                  <a:schemeClr val="tx1">
                    <a:lumMod val="85000"/>
                    <a:lumOff val="15000"/>
                  </a:schemeClr>
                </a:solidFill>
              </a:rPr>
              <a:t>=-0.216,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=0.031). </a:t>
            </a:r>
          </a:p>
          <a:p>
            <a:pPr marL="171450" indent="-171450">
              <a:lnSpc>
                <a:spcPct val="150000"/>
              </a:lnSpc>
              <a:buFont typeface="Wingdings" panose="05000000000000000000" pitchFamily="2" charset="2"/>
              <a:buChar char="Ø"/>
            </a:pPr>
            <a:r>
              <a:rPr lang="en-US" altLang="zh-CN" sz="1050" b="1" dirty="0">
                <a:solidFill>
                  <a:schemeClr val="tx1">
                    <a:lumMod val="85000"/>
                    <a:lumOff val="15000"/>
                  </a:schemeClr>
                </a:solidFill>
              </a:rPr>
              <a:t>Nodal level</a:t>
            </a:r>
            <a:r>
              <a:rPr lang="en-US" altLang="zh-CN" sz="1050" dirty="0">
                <a:solidFill>
                  <a:schemeClr val="tx1">
                    <a:lumMod val="85000"/>
                    <a:lumOff val="15000"/>
                  </a:schemeClr>
                </a:solidFill>
              </a:rPr>
              <a:t>: The nodal level attributes showed various correlations with behavioral measures, mainly in the right hemisphere. For example, HIPP2 (BC) of the right general network significantly correlated with reading (</a:t>
            </a:r>
            <a:r>
              <a:rPr lang="en-US" altLang="zh-CN" sz="1050" i="1" dirty="0">
                <a:solidFill>
                  <a:schemeClr val="tx1">
                    <a:lumMod val="85000"/>
                    <a:lumOff val="15000"/>
                  </a:schemeClr>
                </a:solidFill>
              </a:rPr>
              <a:t>r</a:t>
            </a:r>
            <a:r>
              <a:rPr lang="en-US" altLang="zh-CN" sz="1050" dirty="0">
                <a:solidFill>
                  <a:schemeClr val="tx1">
                    <a:lumMod val="85000"/>
                    <a:lumOff val="15000"/>
                  </a:schemeClr>
                </a:solidFill>
              </a:rPr>
              <a:t>=-0.373,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&lt;0.001). F1_2 (NE) of the core network in the right hemisphere significantly correlated with handedness (</a:t>
            </a:r>
            <a:r>
              <a:rPr lang="en-US" altLang="zh-CN" sz="1050" i="1" dirty="0">
                <a:solidFill>
                  <a:schemeClr val="tx1">
                    <a:lumMod val="85000"/>
                    <a:lumOff val="15000"/>
                  </a:schemeClr>
                </a:solidFill>
              </a:rPr>
              <a:t>r</a:t>
            </a:r>
            <a:r>
              <a:rPr lang="en-US" altLang="zh-CN" sz="1050" dirty="0">
                <a:solidFill>
                  <a:schemeClr val="tx1">
                    <a:lumMod val="85000"/>
                    <a:lumOff val="15000"/>
                  </a:schemeClr>
                </a:solidFill>
              </a:rPr>
              <a:t>=-0.248,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=0.013) and F3O1 (CC) with reading (</a:t>
            </a:r>
            <a:r>
              <a:rPr lang="en-US" altLang="zh-CN" sz="1050" i="1" dirty="0">
                <a:solidFill>
                  <a:schemeClr val="tx1">
                    <a:lumMod val="85000"/>
                    <a:lumOff val="15000"/>
                  </a:schemeClr>
                </a:solidFill>
              </a:rPr>
              <a:t>r</a:t>
            </a:r>
            <a:r>
              <a:rPr lang="en-US" altLang="zh-CN" sz="1050" dirty="0">
                <a:solidFill>
                  <a:schemeClr val="tx1">
                    <a:lumMod val="85000"/>
                    <a:lumOff val="15000"/>
                  </a:schemeClr>
                </a:solidFill>
              </a:rPr>
              <a:t>=0.260, </a:t>
            </a:r>
            <a:r>
              <a:rPr lang="en-US" altLang="zh-CN" sz="1050" i="1" dirty="0">
                <a:solidFill>
                  <a:schemeClr val="tx1">
                    <a:lumMod val="85000"/>
                    <a:lumOff val="15000"/>
                  </a:schemeClr>
                </a:solidFill>
              </a:rPr>
              <a:t>p</a:t>
            </a:r>
            <a:r>
              <a:rPr lang="en-US" altLang="zh-CN" sz="1050" dirty="0">
                <a:solidFill>
                  <a:schemeClr val="tx1">
                    <a:lumMod val="85000"/>
                    <a:lumOff val="15000"/>
                  </a:schemeClr>
                </a:solidFill>
              </a:rPr>
              <a:t>=0.009). Further replication of the behavioral correlations is needed. </a:t>
            </a:r>
          </a:p>
        </p:txBody>
      </p:sp>
      <p:pic>
        <p:nvPicPr>
          <p:cNvPr id="9" name="图片 107" descr="图表&#10;&#10;描述已自动生成">
            <a:extLst>
              <a:ext uri="{FF2B5EF4-FFF2-40B4-BE49-F238E27FC236}">
                <a16:creationId xmlns:a16="http://schemas.microsoft.com/office/drawing/2014/main" id="{709A3F96-CCB6-0EC9-BE18-3A7352F2858F}"/>
              </a:ext>
            </a:extLst>
          </p:cNvPr>
          <p:cNvPicPr>
            <a:picLocks noChangeAspect="1"/>
          </p:cNvPicPr>
          <p:nvPr/>
        </p:nvPicPr>
        <p:blipFill>
          <a:blip r:embed="rId2"/>
          <a:stretch>
            <a:fillRect/>
          </a:stretch>
        </p:blipFill>
        <p:spPr>
          <a:xfrm>
            <a:off x="218446" y="1270576"/>
            <a:ext cx="4353554" cy="3217206"/>
          </a:xfrm>
          <a:prstGeom prst="rect">
            <a:avLst/>
          </a:prstGeom>
        </p:spPr>
      </p:pic>
      <p:sp>
        <p:nvSpPr>
          <p:cNvPr id="11"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B285438A-298F-42C3-6AC5-6EF40127E23D}"/>
              </a:ext>
            </a:extLst>
          </p:cNvPr>
          <p:cNvSpPr txBox="1"/>
          <p:nvPr/>
        </p:nvSpPr>
        <p:spPr>
          <a:xfrm>
            <a:off x="4771840" y="1224842"/>
            <a:ext cx="4020438"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en-US" altLang="zh-CN" dirty="0"/>
              <a:t>Behavioral Correlations</a:t>
            </a:r>
            <a:endParaRPr lang="en-US" dirty="0"/>
          </a:p>
        </p:txBody>
      </p:sp>
    </p:spTree>
    <p:extLst>
      <p:ext uri="{BB962C8B-B14F-4D97-AF65-F5344CB8AC3E}">
        <p14:creationId xmlns:p14="http://schemas.microsoft.com/office/powerpoint/2010/main" val="3876029273"/>
      </p:ext>
    </p:extLst>
  </p:cSld>
  <p:clrMapOvr>
    <a:masterClrMapping/>
  </p:clrMapOvr>
  <p:transition spd="slow">
    <p:wipe/>
  </p:transition>
</p:sld>
</file>

<file path=ppt/theme/theme1.xml><?xml version="1.0" encoding="utf-8"?>
<a:theme xmlns:a="http://schemas.openxmlformats.org/drawingml/2006/main" name="Office 主题">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767</Words>
  <Application>Microsoft Office PowerPoint</Application>
  <PresentationFormat>全屏显示(16:9)</PresentationFormat>
  <Paragraphs>63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Gill Sans</vt:lpstr>
      <vt:lpstr>方正准圆简体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刘 一诺</cp:lastModifiedBy>
  <cp:revision>336</cp:revision>
  <dcterms:created xsi:type="dcterms:W3CDTF">2017-06-30T01:20:00Z</dcterms:created>
  <dcterms:modified xsi:type="dcterms:W3CDTF">2022-05-22T10:49:05Z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