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8" r:id="rId5"/>
    <p:sldId id="281" r:id="rId6"/>
    <p:sldId id="271" r:id="rId7"/>
    <p:sldId id="282" r:id="rId8"/>
    <p:sldId id="283" r:id="rId9"/>
    <p:sldId id="28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536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发布系统：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www.spinnaker.io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meolu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walle</a:t>
            </a:r>
            <a:r>
              <a:rPr kumimoji="1" lang="en-US" altLang="zh-CN" dirty="0"/>
              <a:t>-web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gitee.com</a:t>
            </a:r>
            <a:r>
              <a:rPr kumimoji="1" lang="en-US" altLang="zh-CN" dirty="0"/>
              <a:t>/lianqu1990/</a:t>
            </a:r>
            <a:r>
              <a:rPr kumimoji="1" lang="en-US" altLang="zh-CN" dirty="0" err="1"/>
              <a:t>morphling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分布式调度中心：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vipshop.github.io</a:t>
            </a:r>
            <a:r>
              <a:rPr kumimoji="1" lang="en-US" altLang="zh-CN" dirty="0"/>
              <a:t>/Saturn/#/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www.xuxueli.com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xxl</a:t>
            </a:r>
            <a:r>
              <a:rPr kumimoji="1" lang="en-US" altLang="zh-CN" dirty="0"/>
              <a:t>-job/#/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elasticjob.io</a:t>
            </a:r>
            <a:r>
              <a:rPr kumimoji="1" lang="en-US" altLang="zh-CN" dirty="0"/>
              <a:t>/docs/elastic-job-lite/00-overview/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69269"/>
            <a:ext cx="11277601" cy="11194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MICROSOFT SERVICE &amp;DEVOPS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22172"/>
            <a:ext cx="4559300" cy="529228"/>
          </a:xfrm>
        </p:spPr>
        <p:txBody>
          <a:bodyPr>
            <a:normAutofit/>
          </a:bodyPr>
          <a:lstStyle/>
          <a:p>
            <a:r>
              <a:rPr lang="en-US" dirty="0"/>
              <a:t>onemacoto@outlook.com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B6A7-3AD9-48CB-86C2-EE4A46E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89" y="150830"/>
            <a:ext cx="10464383" cy="575034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微服务架构总体技术体系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6DF7F-7CA4-437E-BFB0-3CD765C0A81B}"/>
              </a:ext>
            </a:extLst>
          </p:cNvPr>
          <p:cNvSpPr/>
          <p:nvPr/>
        </p:nvSpPr>
        <p:spPr>
          <a:xfrm>
            <a:off x="4475745" y="933265"/>
            <a:ext cx="4169148" cy="4235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（四层负载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七层负载）外部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C90FF7-A0B2-47ED-B59C-5C52449487EC}"/>
              </a:ext>
            </a:extLst>
          </p:cNvPr>
          <p:cNvSpPr/>
          <p:nvPr/>
        </p:nvSpPr>
        <p:spPr>
          <a:xfrm>
            <a:off x="1629874" y="2133312"/>
            <a:ext cx="7103443" cy="575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B35FF1-DEC2-4BA5-BAA4-65A778396FC0}"/>
              </a:ext>
            </a:extLst>
          </p:cNvPr>
          <p:cNvSpPr/>
          <p:nvPr/>
        </p:nvSpPr>
        <p:spPr>
          <a:xfrm>
            <a:off x="2406314" y="2202266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内部</a:t>
            </a:r>
            <a:r>
              <a:rPr lang="en-US" altLang="zh-CN" sz="1600" b="1" dirty="0">
                <a:solidFill>
                  <a:schemeClr val="tx1"/>
                </a:solidFill>
              </a:rPr>
              <a:t>GW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BD9B261-4894-4EEB-A967-9A2DFB39F299}"/>
              </a:ext>
            </a:extLst>
          </p:cNvPr>
          <p:cNvSpPr/>
          <p:nvPr/>
        </p:nvSpPr>
        <p:spPr>
          <a:xfrm>
            <a:off x="6655203" y="2202266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H5 GW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24B3A5-BFEA-40FD-9EC7-DD5ED4AC2F8F}"/>
              </a:ext>
            </a:extLst>
          </p:cNvPr>
          <p:cNvSpPr/>
          <p:nvPr/>
        </p:nvSpPr>
        <p:spPr>
          <a:xfrm>
            <a:off x="4372742" y="2202266"/>
            <a:ext cx="1605817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Mobile GW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9BD6F9-A5DB-4EA6-AAB6-7467E632FF73}"/>
              </a:ext>
            </a:extLst>
          </p:cNvPr>
          <p:cNvSpPr/>
          <p:nvPr/>
        </p:nvSpPr>
        <p:spPr>
          <a:xfrm>
            <a:off x="1629874" y="933265"/>
            <a:ext cx="2742868" cy="4235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A740A38-8B74-4E54-8899-5FD510C76DC4}"/>
              </a:ext>
            </a:extLst>
          </p:cNvPr>
          <p:cNvSpPr/>
          <p:nvPr/>
        </p:nvSpPr>
        <p:spPr>
          <a:xfrm>
            <a:off x="2905691" y="1558267"/>
            <a:ext cx="356134" cy="57503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FE37690-7BE0-4926-BA15-D31CEFC722BA}"/>
              </a:ext>
            </a:extLst>
          </p:cNvPr>
          <p:cNvSpPr/>
          <p:nvPr/>
        </p:nvSpPr>
        <p:spPr>
          <a:xfrm>
            <a:off x="4997583" y="1540042"/>
            <a:ext cx="328393" cy="57503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0EA0598-7BC5-43D5-A3AB-E538E7495F96}"/>
              </a:ext>
            </a:extLst>
          </p:cNvPr>
          <p:cNvSpPr/>
          <p:nvPr/>
        </p:nvSpPr>
        <p:spPr>
          <a:xfrm>
            <a:off x="7061735" y="1482891"/>
            <a:ext cx="328393" cy="63218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B8416D1-98BE-491B-9E43-94F8CB175744}"/>
              </a:ext>
            </a:extLst>
          </p:cNvPr>
          <p:cNvSpPr/>
          <p:nvPr/>
        </p:nvSpPr>
        <p:spPr>
          <a:xfrm>
            <a:off x="2877951" y="2832309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E7CD61BE-E2AD-40C9-B27F-F4F4FCCB7B18}"/>
              </a:ext>
            </a:extLst>
          </p:cNvPr>
          <p:cNvSpPr/>
          <p:nvPr/>
        </p:nvSpPr>
        <p:spPr>
          <a:xfrm>
            <a:off x="5104595" y="2858742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635CF3B3-F43A-4385-B8BD-E2F046FA1023}"/>
              </a:ext>
            </a:extLst>
          </p:cNvPr>
          <p:cNvSpPr/>
          <p:nvPr/>
        </p:nvSpPr>
        <p:spPr>
          <a:xfrm>
            <a:off x="7168747" y="2832309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A69F340-421B-4226-975E-540BAC5BAF2B}"/>
              </a:ext>
            </a:extLst>
          </p:cNvPr>
          <p:cNvSpPr/>
          <p:nvPr/>
        </p:nvSpPr>
        <p:spPr>
          <a:xfrm>
            <a:off x="2088680" y="3775583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31D026F6-EC93-4529-89A9-D0E6A312A501}"/>
              </a:ext>
            </a:extLst>
          </p:cNvPr>
          <p:cNvSpPr/>
          <p:nvPr/>
        </p:nvSpPr>
        <p:spPr>
          <a:xfrm>
            <a:off x="2877951" y="3775583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4331BE43-AE41-46EB-930E-C0913ECCDB0F}"/>
              </a:ext>
            </a:extLst>
          </p:cNvPr>
          <p:cNvSpPr/>
          <p:nvPr/>
        </p:nvSpPr>
        <p:spPr>
          <a:xfrm>
            <a:off x="3638348" y="3794512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F7881438-A694-4D30-AE6A-B056940A3E71}"/>
              </a:ext>
            </a:extLst>
          </p:cNvPr>
          <p:cNvSpPr/>
          <p:nvPr/>
        </p:nvSpPr>
        <p:spPr>
          <a:xfrm>
            <a:off x="4372742" y="3794512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4921FCCC-4419-4318-8BB3-E44C178EBAFF}"/>
              </a:ext>
            </a:extLst>
          </p:cNvPr>
          <p:cNvSpPr/>
          <p:nvPr/>
        </p:nvSpPr>
        <p:spPr>
          <a:xfrm>
            <a:off x="5117429" y="3775583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D4174ABA-08D2-4E4E-B36C-5ADFF18248EB}"/>
              </a:ext>
            </a:extLst>
          </p:cNvPr>
          <p:cNvSpPr/>
          <p:nvPr/>
        </p:nvSpPr>
        <p:spPr>
          <a:xfrm>
            <a:off x="5875556" y="3775583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AE97A717-55FE-4984-B1A8-6E932A7E5ABF}"/>
              </a:ext>
            </a:extLst>
          </p:cNvPr>
          <p:cNvSpPr/>
          <p:nvPr/>
        </p:nvSpPr>
        <p:spPr>
          <a:xfrm>
            <a:off x="6560319" y="3775583"/>
            <a:ext cx="442762" cy="41148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560D8907-5E8D-46A9-8FBE-554EAD1A6F88}"/>
              </a:ext>
            </a:extLst>
          </p:cNvPr>
          <p:cNvSpPr/>
          <p:nvPr/>
        </p:nvSpPr>
        <p:spPr>
          <a:xfrm>
            <a:off x="7233486" y="3775583"/>
            <a:ext cx="442762" cy="38260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63F05725-DEEF-445F-B9B2-E68E405EA76F}"/>
              </a:ext>
            </a:extLst>
          </p:cNvPr>
          <p:cNvSpPr/>
          <p:nvPr/>
        </p:nvSpPr>
        <p:spPr>
          <a:xfrm>
            <a:off x="7944988" y="3775583"/>
            <a:ext cx="442762" cy="38260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3BB489D-7E9C-4E0C-98A3-431162C06991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449076" y="3183529"/>
            <a:ext cx="493716" cy="5362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CAEDCE-2F4F-4304-BD13-ECBD3877E633}"/>
              </a:ext>
            </a:extLst>
          </p:cNvPr>
          <p:cNvCxnSpPr>
            <a:cxnSpLocks/>
          </p:cNvCxnSpPr>
          <p:nvPr/>
        </p:nvCxnSpPr>
        <p:spPr>
          <a:xfrm flipH="1">
            <a:off x="4594123" y="3243789"/>
            <a:ext cx="510472" cy="5105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D1AFA8F-5DD6-449F-8432-A1B5C778B2CE}"/>
              </a:ext>
            </a:extLst>
          </p:cNvPr>
          <p:cNvCxnSpPr>
            <a:cxnSpLocks/>
          </p:cNvCxnSpPr>
          <p:nvPr/>
        </p:nvCxnSpPr>
        <p:spPr>
          <a:xfrm>
            <a:off x="3320713" y="3270222"/>
            <a:ext cx="375386" cy="505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7BA6E71-C66C-4905-B73D-2A6F9BDB973C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099332" y="3243789"/>
            <a:ext cx="0" cy="531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189E81B-AC36-4A7A-A78D-FD089F82B092}"/>
              </a:ext>
            </a:extLst>
          </p:cNvPr>
          <p:cNvCxnSpPr>
            <a:cxnSpLocks/>
          </p:cNvCxnSpPr>
          <p:nvPr/>
        </p:nvCxnSpPr>
        <p:spPr>
          <a:xfrm>
            <a:off x="5338810" y="3257005"/>
            <a:ext cx="0" cy="531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0E56F9-98D4-4AD6-877F-0F871C34B544}"/>
              </a:ext>
            </a:extLst>
          </p:cNvPr>
          <p:cNvCxnSpPr>
            <a:cxnSpLocks/>
          </p:cNvCxnSpPr>
          <p:nvPr/>
        </p:nvCxnSpPr>
        <p:spPr>
          <a:xfrm>
            <a:off x="5560191" y="3243789"/>
            <a:ext cx="418368" cy="4759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48A732C-0C99-4609-BED9-9D7F6DA36D3E}"/>
              </a:ext>
            </a:extLst>
          </p:cNvPr>
          <p:cNvCxnSpPr>
            <a:cxnSpLocks/>
          </p:cNvCxnSpPr>
          <p:nvPr/>
        </p:nvCxnSpPr>
        <p:spPr>
          <a:xfrm>
            <a:off x="7410516" y="3270222"/>
            <a:ext cx="0" cy="531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F01E7ED-EB95-428B-8A27-00BBFF1C7497}"/>
              </a:ext>
            </a:extLst>
          </p:cNvPr>
          <p:cNvCxnSpPr>
            <a:cxnSpLocks/>
          </p:cNvCxnSpPr>
          <p:nvPr/>
        </p:nvCxnSpPr>
        <p:spPr>
          <a:xfrm flipH="1">
            <a:off x="6779929" y="3243789"/>
            <a:ext cx="510472" cy="5105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D81662C-28E3-4585-9BD0-787772495625}"/>
              </a:ext>
            </a:extLst>
          </p:cNvPr>
          <p:cNvCxnSpPr>
            <a:cxnSpLocks/>
          </p:cNvCxnSpPr>
          <p:nvPr/>
        </p:nvCxnSpPr>
        <p:spPr>
          <a:xfrm>
            <a:off x="7588943" y="3236324"/>
            <a:ext cx="418368" cy="4759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0B5DE5A-31A3-45E8-85C5-BD3954F25E24}"/>
              </a:ext>
            </a:extLst>
          </p:cNvPr>
          <p:cNvCxnSpPr/>
          <p:nvPr/>
        </p:nvCxnSpPr>
        <p:spPr>
          <a:xfrm>
            <a:off x="1629874" y="3451653"/>
            <a:ext cx="724461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63CEF16-5591-4893-8E82-4FECB86F3A74}"/>
              </a:ext>
            </a:extLst>
          </p:cNvPr>
          <p:cNvSpPr/>
          <p:nvPr/>
        </p:nvSpPr>
        <p:spPr>
          <a:xfrm>
            <a:off x="1610057" y="4281653"/>
            <a:ext cx="7092658" cy="575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38033D2-EA7E-40A4-97C3-D379828D2DD8}"/>
              </a:ext>
            </a:extLst>
          </p:cNvPr>
          <p:cNvSpPr/>
          <p:nvPr/>
        </p:nvSpPr>
        <p:spPr>
          <a:xfrm>
            <a:off x="1676075" y="4379981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注册发现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6FEE14C-EDC0-4522-B3AF-D9EB2B660BB3}"/>
              </a:ext>
            </a:extLst>
          </p:cNvPr>
          <p:cNvSpPr/>
          <p:nvPr/>
        </p:nvSpPr>
        <p:spPr>
          <a:xfrm>
            <a:off x="3003081" y="4379980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集中配置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55BF13C-15F8-48B3-8BC6-7D719893DAA7}"/>
              </a:ext>
            </a:extLst>
          </p:cNvPr>
          <p:cNvSpPr/>
          <p:nvPr/>
        </p:nvSpPr>
        <p:spPr>
          <a:xfrm>
            <a:off x="4330087" y="4377390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容错限流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1287D80-4C0C-4780-8F6F-D307DF5990D6}"/>
              </a:ext>
            </a:extLst>
          </p:cNvPr>
          <p:cNvSpPr/>
          <p:nvPr/>
        </p:nvSpPr>
        <p:spPr>
          <a:xfrm>
            <a:off x="5673425" y="4377390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认证授权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7244D63-8FFA-4608-9C70-B49055AEE9D4}"/>
              </a:ext>
            </a:extLst>
          </p:cNvPr>
          <p:cNvSpPr/>
          <p:nvPr/>
        </p:nvSpPr>
        <p:spPr>
          <a:xfrm>
            <a:off x="7012896" y="4363144"/>
            <a:ext cx="1289785" cy="4371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调度中心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5D148B-7928-4C99-84E4-7E1E3AEDB397}"/>
              </a:ext>
            </a:extLst>
          </p:cNvPr>
          <p:cNvSpPr/>
          <p:nvPr/>
        </p:nvSpPr>
        <p:spPr>
          <a:xfrm>
            <a:off x="1619681" y="5024961"/>
            <a:ext cx="10363771" cy="575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4E90935-9AFB-4579-8301-F39E76CD32A1}"/>
              </a:ext>
            </a:extLst>
          </p:cNvPr>
          <p:cNvSpPr/>
          <p:nvPr/>
        </p:nvSpPr>
        <p:spPr>
          <a:xfrm>
            <a:off x="1656824" y="5090183"/>
            <a:ext cx="1792070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发布系统（</a:t>
            </a:r>
            <a:r>
              <a:rPr lang="en-US" altLang="zh-CN" sz="1600" b="1" dirty="0">
                <a:solidFill>
                  <a:schemeClr val="tx1"/>
                </a:solidFill>
              </a:rPr>
              <a:t>Jenkins</a:t>
            </a:r>
            <a:r>
              <a:rPr lang="zh-CN" altLang="en-US" sz="1600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D32016A-B14E-48DC-99E8-5594E0261091}"/>
              </a:ext>
            </a:extLst>
          </p:cNvPr>
          <p:cNvSpPr/>
          <p:nvPr/>
        </p:nvSpPr>
        <p:spPr>
          <a:xfrm>
            <a:off x="3508406" y="5090183"/>
            <a:ext cx="1450110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日志聚合</a:t>
            </a:r>
            <a:r>
              <a:rPr lang="en-US" altLang="zh-CN" sz="1600" b="1" dirty="0">
                <a:solidFill>
                  <a:schemeClr val="tx1"/>
                </a:solidFill>
              </a:rPr>
              <a:t>ELK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156757A-E89E-4B38-9875-6DF558F1B2DB}"/>
              </a:ext>
            </a:extLst>
          </p:cNvPr>
          <p:cNvSpPr/>
          <p:nvPr/>
        </p:nvSpPr>
        <p:spPr>
          <a:xfrm>
            <a:off x="5020387" y="5079924"/>
            <a:ext cx="1200331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链路监控</a:t>
            </a:r>
            <a:r>
              <a:rPr lang="en-US" altLang="zh-CN" sz="1600" b="1" dirty="0">
                <a:solidFill>
                  <a:schemeClr val="tx1"/>
                </a:solidFill>
              </a:rPr>
              <a:t>ZIPKIN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451EA88-1BF4-4B7E-94EC-E2A21140DA45}"/>
              </a:ext>
            </a:extLst>
          </p:cNvPr>
          <p:cNvSpPr/>
          <p:nvPr/>
        </p:nvSpPr>
        <p:spPr>
          <a:xfrm>
            <a:off x="7490628" y="5079924"/>
            <a:ext cx="1154265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5BE942F-E13E-4A7C-9B11-F7D1A9FD91CB}"/>
              </a:ext>
            </a:extLst>
          </p:cNvPr>
          <p:cNvSpPr/>
          <p:nvPr/>
        </p:nvSpPr>
        <p:spPr>
          <a:xfrm>
            <a:off x="8702715" y="5067022"/>
            <a:ext cx="1154265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缓存</a:t>
            </a:r>
            <a:r>
              <a:rPr lang="en-US" altLang="zh-CN" sz="1600" b="1" dirty="0" err="1">
                <a:solidFill>
                  <a:schemeClr val="tx1"/>
                </a:solidFill>
              </a:rPr>
              <a:t>Redis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194445-C613-4F70-B144-4737B86C8F06}"/>
              </a:ext>
            </a:extLst>
          </p:cNvPr>
          <p:cNvSpPr/>
          <p:nvPr/>
        </p:nvSpPr>
        <p:spPr>
          <a:xfrm>
            <a:off x="9914803" y="5067022"/>
            <a:ext cx="1154265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MQ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2D58959-C5E0-4037-82B7-6B129C034583}"/>
              </a:ext>
            </a:extLst>
          </p:cNvPr>
          <p:cNvSpPr/>
          <p:nvPr/>
        </p:nvSpPr>
        <p:spPr>
          <a:xfrm>
            <a:off x="6300602" y="5079924"/>
            <a:ext cx="1154265" cy="444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Mertrix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监控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C5499B9-CAD9-4C95-9E79-E94DF1D1BF6F}"/>
              </a:ext>
            </a:extLst>
          </p:cNvPr>
          <p:cNvSpPr/>
          <p:nvPr/>
        </p:nvSpPr>
        <p:spPr>
          <a:xfrm>
            <a:off x="1593231" y="5731494"/>
            <a:ext cx="10373395" cy="575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49ED3A6-B489-40C3-9C0F-1D5785FE48C0}"/>
              </a:ext>
            </a:extLst>
          </p:cNvPr>
          <p:cNvSpPr/>
          <p:nvPr/>
        </p:nvSpPr>
        <p:spPr>
          <a:xfrm>
            <a:off x="1676075" y="5796716"/>
            <a:ext cx="2034118" cy="444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计算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E1F7D76-2AE0-478A-A2A3-FEBF8BAAF622}"/>
              </a:ext>
            </a:extLst>
          </p:cNvPr>
          <p:cNvSpPr/>
          <p:nvPr/>
        </p:nvSpPr>
        <p:spPr>
          <a:xfrm>
            <a:off x="3785719" y="5785339"/>
            <a:ext cx="1980085" cy="444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F1E25CD-45EC-4185-8A80-7ADEA909373B}"/>
              </a:ext>
            </a:extLst>
          </p:cNvPr>
          <p:cNvSpPr/>
          <p:nvPr/>
        </p:nvSpPr>
        <p:spPr>
          <a:xfrm>
            <a:off x="5841330" y="5785339"/>
            <a:ext cx="1899090" cy="444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42832E1-3D59-4AEF-AA90-5572A18C4415}"/>
              </a:ext>
            </a:extLst>
          </p:cNvPr>
          <p:cNvSpPr/>
          <p:nvPr/>
        </p:nvSpPr>
        <p:spPr>
          <a:xfrm>
            <a:off x="7815945" y="5785340"/>
            <a:ext cx="1808821" cy="444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基础设施监控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6088B7F-0C8C-47D3-9816-81B037CAA97D}"/>
              </a:ext>
            </a:extLst>
          </p:cNvPr>
          <p:cNvSpPr/>
          <p:nvPr/>
        </p:nvSpPr>
        <p:spPr>
          <a:xfrm>
            <a:off x="9700290" y="5785339"/>
            <a:ext cx="2145881" cy="444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安全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38DA363-DDD2-4BAB-9B3D-F85C4E1FEB59}"/>
              </a:ext>
            </a:extLst>
          </p:cNvPr>
          <p:cNvSpPr txBox="1"/>
          <p:nvPr/>
        </p:nvSpPr>
        <p:spPr>
          <a:xfrm>
            <a:off x="424205" y="970972"/>
            <a:ext cx="9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接入层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B91564D-AD5C-466D-B8FF-E09FE9CA29BD}"/>
              </a:ext>
            </a:extLst>
          </p:cNvPr>
          <p:cNvSpPr txBox="1"/>
          <p:nvPr/>
        </p:nvSpPr>
        <p:spPr>
          <a:xfrm>
            <a:off x="424204" y="2236157"/>
            <a:ext cx="9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网关层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16E7D19-FA9C-46F3-BE84-4182180C4AA4}"/>
              </a:ext>
            </a:extLst>
          </p:cNvPr>
          <p:cNvSpPr txBox="1"/>
          <p:nvPr/>
        </p:nvSpPr>
        <p:spPr>
          <a:xfrm>
            <a:off x="147732" y="3289652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业务服务层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0457864-A66D-47B4-A68E-957CD5B3199F}"/>
              </a:ext>
            </a:extLst>
          </p:cNvPr>
          <p:cNvSpPr txBox="1"/>
          <p:nvPr/>
        </p:nvSpPr>
        <p:spPr>
          <a:xfrm>
            <a:off x="1411867" y="2998324"/>
            <a:ext cx="137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聚合服务层（</a:t>
            </a:r>
            <a:r>
              <a:rPr lang="en-US" altLang="zh-CN" sz="1200" b="1" dirty="0"/>
              <a:t>BFF</a:t>
            </a:r>
            <a:r>
              <a:rPr lang="zh-CN" altLang="en-US" sz="1200" b="1" dirty="0"/>
              <a:t>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0EC0F71-5909-40F3-ACD7-6CF83FF8CE0A}"/>
              </a:ext>
            </a:extLst>
          </p:cNvPr>
          <p:cNvSpPr txBox="1"/>
          <p:nvPr/>
        </p:nvSpPr>
        <p:spPr>
          <a:xfrm>
            <a:off x="1399939" y="3504737"/>
            <a:ext cx="137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基础服务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3CBBF37-CBC6-4A68-9755-AFEB2935E1C2}"/>
              </a:ext>
            </a:extLst>
          </p:cNvPr>
          <p:cNvSpPr/>
          <p:nvPr/>
        </p:nvSpPr>
        <p:spPr>
          <a:xfrm>
            <a:off x="9022039" y="2202266"/>
            <a:ext cx="528539" cy="2620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微服务开发框架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1AE0431-61CD-4264-953F-472028EE935A}"/>
              </a:ext>
            </a:extLst>
          </p:cNvPr>
          <p:cNvSpPr/>
          <p:nvPr/>
        </p:nvSpPr>
        <p:spPr>
          <a:xfrm>
            <a:off x="9727876" y="2194187"/>
            <a:ext cx="528539" cy="262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持续交付流水线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758DA7-5603-4974-9F44-D6EA14015200}"/>
              </a:ext>
            </a:extLst>
          </p:cNvPr>
          <p:cNvSpPr/>
          <p:nvPr/>
        </p:nvSpPr>
        <p:spPr>
          <a:xfrm>
            <a:off x="10394102" y="2202266"/>
            <a:ext cx="528539" cy="2597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DEVOPS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6AFF73-D8FA-4AAF-BC3C-B1EC7A5570C6}"/>
              </a:ext>
            </a:extLst>
          </p:cNvPr>
          <p:cNvSpPr/>
          <p:nvPr/>
        </p:nvSpPr>
        <p:spPr>
          <a:xfrm>
            <a:off x="11064747" y="2202266"/>
            <a:ext cx="528539" cy="25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工程实践与规范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7E7E728-CDBB-4F07-B91B-FB86B5BEAAEB}"/>
              </a:ext>
            </a:extLst>
          </p:cNvPr>
          <p:cNvSpPr txBox="1"/>
          <p:nvPr/>
        </p:nvSpPr>
        <p:spPr>
          <a:xfrm>
            <a:off x="9406057" y="1740718"/>
            <a:ext cx="21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交付流水线工程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73173A9-69CF-4EBB-BFE9-BEBDE4BFA2D1}"/>
              </a:ext>
            </a:extLst>
          </p:cNvPr>
          <p:cNvSpPr txBox="1"/>
          <p:nvPr/>
        </p:nvSpPr>
        <p:spPr>
          <a:xfrm>
            <a:off x="263975" y="4400140"/>
            <a:ext cx="11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支撑服务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ECF70A-7CA7-4F39-A303-C30F25F96576}"/>
              </a:ext>
            </a:extLst>
          </p:cNvPr>
          <p:cNvSpPr txBox="1"/>
          <p:nvPr/>
        </p:nvSpPr>
        <p:spPr>
          <a:xfrm>
            <a:off x="264716" y="5172472"/>
            <a:ext cx="11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平台服务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496639F-7245-4DBE-9F61-7444B3C99836}"/>
              </a:ext>
            </a:extLst>
          </p:cNvPr>
          <p:cNvSpPr txBox="1"/>
          <p:nvPr/>
        </p:nvSpPr>
        <p:spPr>
          <a:xfrm>
            <a:off x="160267" y="5822967"/>
            <a:ext cx="14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基础设施层</a:t>
            </a:r>
          </a:p>
        </p:txBody>
      </p:sp>
    </p:spTree>
    <p:extLst>
      <p:ext uri="{BB962C8B-B14F-4D97-AF65-F5344CB8AC3E}">
        <p14:creationId xmlns:p14="http://schemas.microsoft.com/office/powerpoint/2010/main" val="3146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962C0E1-0275-414A-B0C5-690CBB82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89" y="150830"/>
            <a:ext cx="10464383" cy="57503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生态技术栈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B07240-0DC7-42BF-BADA-7071114400D5}"/>
              </a:ext>
            </a:extLst>
          </p:cNvPr>
          <p:cNvSpPr/>
          <p:nvPr/>
        </p:nvSpPr>
        <p:spPr>
          <a:xfrm>
            <a:off x="2018953" y="1454781"/>
            <a:ext cx="5182675" cy="45024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0ADFAD-F161-431A-BA51-EE5C8C8D8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80" y="2977837"/>
            <a:ext cx="2397003" cy="188739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CC5337-CF80-479F-9C26-140D930993D9}"/>
              </a:ext>
            </a:extLst>
          </p:cNvPr>
          <p:cNvSpPr/>
          <p:nvPr/>
        </p:nvSpPr>
        <p:spPr>
          <a:xfrm>
            <a:off x="3299998" y="1913937"/>
            <a:ext cx="1263159" cy="446120"/>
          </a:xfrm>
          <a:prstGeom prst="roundRect">
            <a:avLst>
              <a:gd name="adj" fmla="val 18519"/>
            </a:avLst>
          </a:prstGeom>
          <a:solidFill>
            <a:srgbClr val="0290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服务注册发现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58302C-FFB3-4131-B061-858FB8E7158D}"/>
              </a:ext>
            </a:extLst>
          </p:cNvPr>
          <p:cNvSpPr/>
          <p:nvPr/>
        </p:nvSpPr>
        <p:spPr>
          <a:xfrm>
            <a:off x="4922656" y="1936336"/>
            <a:ext cx="1018586" cy="430370"/>
          </a:xfrm>
          <a:prstGeom prst="roundRect">
            <a:avLst>
              <a:gd name="adj" fmla="val 18519"/>
            </a:avLst>
          </a:prstGeom>
          <a:solidFill>
            <a:srgbClr val="0290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配置中心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E716586-7837-4E39-9569-56173A9C5716}"/>
              </a:ext>
            </a:extLst>
          </p:cNvPr>
          <p:cNvSpPr/>
          <p:nvPr/>
        </p:nvSpPr>
        <p:spPr>
          <a:xfrm>
            <a:off x="3146273" y="2977837"/>
            <a:ext cx="449828" cy="1679840"/>
          </a:xfrm>
          <a:prstGeom prst="roundRect">
            <a:avLst>
              <a:gd name="adj" fmla="val 18519"/>
            </a:avLst>
          </a:prstGeom>
          <a:solidFill>
            <a:srgbClr val="0290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网关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C2363B-520D-48EB-AEE5-FDB267788A43}"/>
              </a:ext>
            </a:extLst>
          </p:cNvPr>
          <p:cNvCxnSpPr/>
          <p:nvPr/>
        </p:nvCxnSpPr>
        <p:spPr>
          <a:xfrm flipH="1">
            <a:off x="3299998" y="2395492"/>
            <a:ext cx="594824" cy="6002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824F4B-1066-4502-B66D-9D13DCBF9520}"/>
              </a:ext>
            </a:extLst>
          </p:cNvPr>
          <p:cNvCxnSpPr/>
          <p:nvPr/>
        </p:nvCxnSpPr>
        <p:spPr>
          <a:xfrm flipH="1">
            <a:off x="3359780" y="2361895"/>
            <a:ext cx="2032313" cy="61047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E16416-98CA-4637-BD32-377FD9CA294E}"/>
              </a:ext>
            </a:extLst>
          </p:cNvPr>
          <p:cNvCxnSpPr/>
          <p:nvPr/>
        </p:nvCxnSpPr>
        <p:spPr>
          <a:xfrm>
            <a:off x="3906360" y="2373094"/>
            <a:ext cx="419460" cy="60540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4746E6-22D7-49D3-B010-1C1A3C0D0333}"/>
              </a:ext>
            </a:extLst>
          </p:cNvPr>
          <p:cNvCxnSpPr/>
          <p:nvPr/>
        </p:nvCxnSpPr>
        <p:spPr>
          <a:xfrm flipH="1">
            <a:off x="4922656" y="2373094"/>
            <a:ext cx="501195" cy="6125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705E9A-1A6B-4044-A7BA-8B4707836260}"/>
              </a:ext>
            </a:extLst>
          </p:cNvPr>
          <p:cNvSpPr/>
          <p:nvPr/>
        </p:nvSpPr>
        <p:spPr>
          <a:xfrm>
            <a:off x="4410237" y="5195225"/>
            <a:ext cx="1263467" cy="411664"/>
          </a:xfrm>
          <a:prstGeom prst="roundRect">
            <a:avLst>
              <a:gd name="adj" fmla="val 18519"/>
            </a:avLst>
          </a:prstGeom>
          <a:solidFill>
            <a:srgbClr val="0290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容错限流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26DCEE-E416-4123-959D-291CEC37AEC2}"/>
              </a:ext>
            </a:extLst>
          </p:cNvPr>
          <p:cNvCxnSpPr/>
          <p:nvPr/>
        </p:nvCxnSpPr>
        <p:spPr>
          <a:xfrm>
            <a:off x="3522046" y="4657677"/>
            <a:ext cx="841241" cy="649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C70C7D-3BC4-4BF9-927C-FB35986C4BEC}"/>
              </a:ext>
            </a:extLst>
          </p:cNvPr>
          <p:cNvCxnSpPr/>
          <p:nvPr/>
        </p:nvCxnSpPr>
        <p:spPr>
          <a:xfrm flipH="1">
            <a:off x="4674987" y="4803262"/>
            <a:ext cx="93520" cy="38542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9F5A50B5-8855-44C4-93BA-AEA465D37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68" y="1925137"/>
            <a:ext cx="697174" cy="4509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D4607FE-2EAA-430B-9352-4482C81D4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00" y="1913937"/>
            <a:ext cx="729971" cy="4718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12BC484-C927-4C3B-881F-2D71168C5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63" y="3806558"/>
            <a:ext cx="731845" cy="4657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A7BB2DC-4121-43AE-9423-7ABC7D1C9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64" y="5128032"/>
            <a:ext cx="1299704" cy="506254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FA917D-F0C0-4003-8749-00CDB6347199}"/>
              </a:ext>
            </a:extLst>
          </p:cNvPr>
          <p:cNvSpPr/>
          <p:nvPr/>
        </p:nvSpPr>
        <p:spPr>
          <a:xfrm>
            <a:off x="8116731" y="2238707"/>
            <a:ext cx="958326" cy="462220"/>
          </a:xfrm>
          <a:prstGeom prst="roundRect">
            <a:avLst>
              <a:gd name="adj" fmla="val 1851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链路监控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189043-ABCA-4545-9566-CCDAE2F105CD}"/>
              </a:ext>
            </a:extLst>
          </p:cNvPr>
          <p:cNvSpPr/>
          <p:nvPr/>
        </p:nvSpPr>
        <p:spPr>
          <a:xfrm>
            <a:off x="1677340" y="1197205"/>
            <a:ext cx="5876312" cy="4967926"/>
          </a:xfrm>
          <a:prstGeom prst="roundRect">
            <a:avLst>
              <a:gd name="adj" fmla="val 3292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322849-815A-4B06-9841-06E5EAA4E461}"/>
              </a:ext>
            </a:extLst>
          </p:cNvPr>
          <p:cNvCxnSpPr/>
          <p:nvPr/>
        </p:nvCxnSpPr>
        <p:spPr>
          <a:xfrm flipV="1">
            <a:off x="7219999" y="2473884"/>
            <a:ext cx="864697" cy="7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F209D55-15BD-4423-A03A-0E76288F26F0}"/>
              </a:ext>
            </a:extLst>
          </p:cNvPr>
          <p:cNvSpPr/>
          <p:nvPr/>
        </p:nvSpPr>
        <p:spPr>
          <a:xfrm>
            <a:off x="8116731" y="3056229"/>
            <a:ext cx="958326" cy="462220"/>
          </a:xfrm>
          <a:prstGeom prst="roundRect">
            <a:avLst>
              <a:gd name="adj" fmla="val 1851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日志监控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5FB39C8-E7C7-4F26-B7DC-30D132FD74FC}"/>
              </a:ext>
            </a:extLst>
          </p:cNvPr>
          <p:cNvCxnSpPr/>
          <p:nvPr/>
        </p:nvCxnSpPr>
        <p:spPr>
          <a:xfrm flipV="1">
            <a:off x="7237080" y="3325003"/>
            <a:ext cx="863971" cy="6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0781DCB-B5D1-4C1F-9632-63209B1B4545}"/>
              </a:ext>
            </a:extLst>
          </p:cNvPr>
          <p:cNvSpPr/>
          <p:nvPr/>
        </p:nvSpPr>
        <p:spPr>
          <a:xfrm>
            <a:off x="8147482" y="3869328"/>
            <a:ext cx="958326" cy="462220"/>
          </a:xfrm>
          <a:prstGeom prst="roundRect">
            <a:avLst>
              <a:gd name="adj" fmla="val 1851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熔断监控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B59DBE-29F2-4CE3-BB92-1E2F4C6532BC}"/>
              </a:ext>
            </a:extLst>
          </p:cNvPr>
          <p:cNvCxnSpPr/>
          <p:nvPr/>
        </p:nvCxnSpPr>
        <p:spPr>
          <a:xfrm flipV="1">
            <a:off x="7254160" y="4108929"/>
            <a:ext cx="863971" cy="6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58B0DC-503C-4D26-9812-0D8D019A5802}"/>
              </a:ext>
            </a:extLst>
          </p:cNvPr>
          <p:cNvCxnSpPr/>
          <p:nvPr/>
        </p:nvCxnSpPr>
        <p:spPr>
          <a:xfrm flipV="1">
            <a:off x="7237080" y="4904053"/>
            <a:ext cx="863971" cy="6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5B41BE9-46AB-4868-B2EF-E15AA6145D47}"/>
              </a:ext>
            </a:extLst>
          </p:cNvPr>
          <p:cNvSpPr/>
          <p:nvPr/>
        </p:nvSpPr>
        <p:spPr>
          <a:xfrm>
            <a:off x="8105879" y="4682427"/>
            <a:ext cx="958326" cy="462220"/>
          </a:xfrm>
          <a:prstGeom prst="roundRect">
            <a:avLst>
              <a:gd name="adj" fmla="val 1851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服务监控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E0EE0F5-95ED-421C-A86D-6436BB5DB2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293" y="2048324"/>
            <a:ext cx="848978" cy="68319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24C8857-EEBE-4A8A-BED2-DACE0DF5BF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14" y="2977837"/>
            <a:ext cx="864908" cy="69794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B61BC35-D274-471D-AA80-1B2C9D8963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92" y="3669262"/>
            <a:ext cx="568027" cy="566464"/>
          </a:xfrm>
          <a:prstGeom prst="rect">
            <a:avLst/>
          </a:prstGeom>
        </p:spPr>
      </p:pic>
      <p:sp>
        <p:nvSpPr>
          <p:cNvPr id="35" name="文本框 335">
            <a:extLst>
              <a:ext uri="{FF2B5EF4-FFF2-40B4-BE49-F238E27FC236}">
                <a16:creationId xmlns:a16="http://schemas.microsoft.com/office/drawing/2014/main" id="{3E5F323D-80A1-4548-88ED-9E7C4CD23382}"/>
              </a:ext>
            </a:extLst>
          </p:cNvPr>
          <p:cNvSpPr txBox="1"/>
          <p:nvPr/>
        </p:nvSpPr>
        <p:spPr>
          <a:xfrm>
            <a:off x="9246094" y="4148934"/>
            <a:ext cx="1591130" cy="6291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800" kern="100" dirty="0" err="1"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Hystrix</a:t>
            </a:r>
            <a:r>
              <a:rPr lang="en-US" sz="800" kern="100" dirty="0"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" kern="100" dirty="0" err="1"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DashBoard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1D46853-5DD7-4B1B-8797-F21D955D6DB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963" y="4546364"/>
            <a:ext cx="1119095" cy="63773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CC949EF-78F0-42D2-A9D3-248B5A741D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2384" y="5307235"/>
            <a:ext cx="599276" cy="539778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EE4EE50-A58F-4DAA-A3B9-E8D07EE52219}"/>
              </a:ext>
            </a:extLst>
          </p:cNvPr>
          <p:cNvSpPr/>
          <p:nvPr/>
        </p:nvSpPr>
        <p:spPr>
          <a:xfrm>
            <a:off x="8116731" y="5344321"/>
            <a:ext cx="958326" cy="462220"/>
          </a:xfrm>
          <a:prstGeom prst="roundRect">
            <a:avLst>
              <a:gd name="adj" fmla="val 1851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Metrics</a:t>
            </a:r>
            <a:r>
              <a:rPr lang="zh-CN" altLang="en-US" sz="1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监控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52BB61A-04F7-4066-A8B0-A5289872356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130852" y="5564067"/>
            <a:ext cx="985879" cy="113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5182FD-886F-46A5-9C75-82229E5174DB}"/>
              </a:ext>
            </a:extLst>
          </p:cNvPr>
          <p:cNvSpPr/>
          <p:nvPr/>
        </p:nvSpPr>
        <p:spPr>
          <a:xfrm>
            <a:off x="4725077" y="1176857"/>
            <a:ext cx="6681356" cy="5106256"/>
          </a:xfrm>
          <a:prstGeom prst="roundRect">
            <a:avLst>
              <a:gd name="adj" fmla="val 3139"/>
            </a:avLst>
          </a:prstGeom>
          <a:noFill/>
          <a:ln w="25400"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</a:pPr>
            <a:endParaRPr kumimoji="0" lang="zh-CN" altLang="en-U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5BF336-7956-42EA-B2E4-C6850875C096}"/>
              </a:ext>
            </a:extLst>
          </p:cNvPr>
          <p:cNvSpPr/>
          <p:nvPr/>
        </p:nvSpPr>
        <p:spPr>
          <a:xfrm>
            <a:off x="278432" y="1096237"/>
            <a:ext cx="11536849" cy="53867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</a:pPr>
            <a:endParaRPr kumimoji="0" lang="zh-CN" altLang="en-U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形 3" descr="便携式计算机">
            <a:extLst>
              <a:ext uri="{FF2B5EF4-FFF2-40B4-BE49-F238E27FC236}">
                <a16:creationId xmlns:a16="http://schemas.microsoft.com/office/drawing/2014/main" id="{01D52568-A52F-4A6A-931C-5DCC672A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88" y="3441281"/>
            <a:ext cx="91440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E86938-DF84-4A6A-92BB-0F8624BD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810" y="4318716"/>
            <a:ext cx="652409" cy="863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801D4-73CA-4F70-95BE-F1D3EC42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364" y="4531669"/>
            <a:ext cx="667822" cy="86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DE2CD-1C49-48BF-806F-2EF46C74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47" y="1823418"/>
            <a:ext cx="667822" cy="863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6B20E2-3F33-484E-87E8-F97FF2E0B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296" y="3409508"/>
            <a:ext cx="667822" cy="8630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F9F1A8-6B46-4934-96B2-99C595F3BE03}"/>
              </a:ext>
            </a:extLst>
          </p:cNvPr>
          <p:cNvSpPr txBox="1"/>
          <p:nvPr/>
        </p:nvSpPr>
        <p:spPr>
          <a:xfrm>
            <a:off x="1169494" y="3549042"/>
            <a:ext cx="102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Request</a:t>
            </a:r>
            <a:endParaRPr kumimoji="1" lang="zh-CN" altLang="en-US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A64045-1456-4DDA-B3B5-5034C298DE6D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1266688" y="3898481"/>
            <a:ext cx="84874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816BD5-C26A-4799-B2D4-C0DF9F23B0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98095" y="2625568"/>
            <a:ext cx="202065" cy="698142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B4B917-CF88-4D99-9C4D-A1630C65449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58603" y="4066460"/>
            <a:ext cx="240524" cy="63942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DFF69D-8276-4C7C-AAD5-51674E3E1083}"/>
              </a:ext>
            </a:extLst>
          </p:cNvPr>
          <p:cNvSpPr txBox="1"/>
          <p:nvPr/>
        </p:nvSpPr>
        <p:spPr>
          <a:xfrm>
            <a:off x="3333507" y="1565033"/>
            <a:ext cx="118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533097-AE33-4C3C-9EF1-B79DFBD4A71F}"/>
              </a:ext>
            </a:extLst>
          </p:cNvPr>
          <p:cNvSpPr txBox="1"/>
          <p:nvPr/>
        </p:nvSpPr>
        <p:spPr>
          <a:xfrm>
            <a:off x="2956862" y="5398304"/>
            <a:ext cx="1306770" cy="30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B3C67B-E301-4513-A65F-3ECF5A3523E7}"/>
              </a:ext>
            </a:extLst>
          </p:cNvPr>
          <p:cNvSpPr txBox="1"/>
          <p:nvPr/>
        </p:nvSpPr>
        <p:spPr>
          <a:xfrm>
            <a:off x="4626469" y="2974112"/>
            <a:ext cx="86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网关（</a:t>
            </a:r>
            <a:r>
              <a:rPr kumimoji="1" lang="en-US" altLang="zh-CN" sz="1400" dirty="0" err="1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AD8BCC9-80CA-48A7-9CB2-59A7A97E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326" y="5239392"/>
            <a:ext cx="667822" cy="8630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BB7104-4E6C-46A3-84C4-874485872773}"/>
              </a:ext>
            </a:extLst>
          </p:cNvPr>
          <p:cNvSpPr txBox="1"/>
          <p:nvPr/>
        </p:nvSpPr>
        <p:spPr>
          <a:xfrm>
            <a:off x="5771137" y="5592020"/>
            <a:ext cx="145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认证服务器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JWT Token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DEC2181-7FAF-4137-AF18-EBB32F05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353" y="1740729"/>
            <a:ext cx="667822" cy="8630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0E419A-CD8A-4171-B666-873329C28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334" y="2916038"/>
            <a:ext cx="667822" cy="8630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35DD48-A5AF-4EB2-89CE-7147ABDD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567" y="4522863"/>
            <a:ext cx="667822" cy="8630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B3C2FAC-F16E-473D-B201-4EEB36B25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604" y="1762537"/>
            <a:ext cx="667822" cy="86303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4566B56-324D-4F2A-9D7A-2A951C008A82}"/>
              </a:ext>
            </a:extLst>
          </p:cNvPr>
          <p:cNvSpPr txBox="1"/>
          <p:nvPr/>
        </p:nvSpPr>
        <p:spPr>
          <a:xfrm>
            <a:off x="5624031" y="2592378"/>
            <a:ext cx="145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注册中心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Eureka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99F372-BD2B-4D87-83C5-57DC74B453A1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5525118" y="2283836"/>
            <a:ext cx="1398551" cy="155718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C7745F-3ED7-4FDE-9B02-4BA90A77176B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 bwMode="auto">
          <a:xfrm flipV="1">
            <a:off x="5525118" y="3347554"/>
            <a:ext cx="1744216" cy="49347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3228DE-1006-4E89-B72B-B55896798367}"/>
              </a:ext>
            </a:extLst>
          </p:cNvPr>
          <p:cNvCxnSpPr>
            <a:stCxn id="8" idx="3"/>
            <a:endCxn id="20" idx="1"/>
          </p:cNvCxnSpPr>
          <p:nvPr/>
        </p:nvCxnSpPr>
        <p:spPr bwMode="auto">
          <a:xfrm>
            <a:off x="5525118" y="3841024"/>
            <a:ext cx="1651449" cy="111335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54BACF-C85F-410E-BE63-4B2EE1BBBCDA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3490147" y="3819010"/>
            <a:ext cx="1367149" cy="2201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35169A9-CAB8-4A00-8114-E7BFB3A1DEB9}"/>
              </a:ext>
            </a:extLst>
          </p:cNvPr>
          <p:cNvSpPr txBox="1"/>
          <p:nvPr/>
        </p:nvSpPr>
        <p:spPr>
          <a:xfrm>
            <a:off x="6318607" y="1446411"/>
            <a:ext cx="367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1C619F-E47B-400D-B8DD-19F311E7F809}"/>
              </a:ext>
            </a:extLst>
          </p:cNvPr>
          <p:cNvSpPr txBox="1"/>
          <p:nvPr/>
        </p:nvSpPr>
        <p:spPr>
          <a:xfrm>
            <a:off x="7012517" y="2760346"/>
            <a:ext cx="255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DE5CEC-3EE8-471D-931C-6F3FB2EB126D}"/>
              </a:ext>
            </a:extLst>
          </p:cNvPr>
          <p:cNvSpPr txBox="1"/>
          <p:nvPr/>
        </p:nvSpPr>
        <p:spPr>
          <a:xfrm>
            <a:off x="6698751" y="4262821"/>
            <a:ext cx="262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54E56EE-AB22-4F78-A127-0D08F645CBB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>
            <a:off x="5191207" y="4272539"/>
            <a:ext cx="187030" cy="96685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A821CB5-F96C-4C64-B2F1-1B6EA09F6D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354487" y="2558631"/>
            <a:ext cx="148928" cy="8826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C3B4AA-8029-48D5-98B4-98CA8C6555E2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 bwMode="auto">
          <a:xfrm flipV="1">
            <a:off x="6073426" y="2172245"/>
            <a:ext cx="822927" cy="2180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E6BEF0E-4E31-4B59-9B4B-67EF7C837E78}"/>
              </a:ext>
            </a:extLst>
          </p:cNvPr>
          <p:cNvCxnSpPr>
            <a:cxnSpLocks/>
          </p:cNvCxnSpPr>
          <p:nvPr/>
        </p:nvCxnSpPr>
        <p:spPr bwMode="auto">
          <a:xfrm>
            <a:off x="6046856" y="2457286"/>
            <a:ext cx="1177903" cy="74609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A5F8C9F-D7EE-4878-92A1-81C3F3E3F716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 flipH="1">
            <a:off x="5378237" y="2659496"/>
            <a:ext cx="146238" cy="257989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71ECC7C-5D3A-46D1-8F99-E5648255F563}"/>
              </a:ext>
            </a:extLst>
          </p:cNvPr>
          <p:cNvSpPr txBox="1"/>
          <p:nvPr/>
        </p:nvSpPr>
        <p:spPr>
          <a:xfrm>
            <a:off x="1869973" y="4037901"/>
            <a:ext cx="111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29B28D-EA12-4AD6-AFCC-2E806EBC00FB}"/>
              </a:ext>
            </a:extLst>
          </p:cNvPr>
          <p:cNvSpPr txBox="1"/>
          <p:nvPr/>
        </p:nvSpPr>
        <p:spPr>
          <a:xfrm>
            <a:off x="3070332" y="3517203"/>
            <a:ext cx="107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报文请求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7CDD5FA-77D9-4745-83E8-083C6FD23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645" y="1836024"/>
            <a:ext cx="1530429" cy="539778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2807824-270C-44D8-B2A4-7A6120B9FC54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 bwMode="auto">
          <a:xfrm flipV="1">
            <a:off x="5525118" y="2105913"/>
            <a:ext cx="3134527" cy="173511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A6BE1D0-7479-4FCD-94BD-D24F17B0251E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 bwMode="auto">
          <a:xfrm flipV="1">
            <a:off x="7564175" y="2105913"/>
            <a:ext cx="1095470" cy="6633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671AFD4-AB8E-41D9-BEAC-5A05EAE248E3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 bwMode="auto">
          <a:xfrm flipV="1">
            <a:off x="7937156" y="2105913"/>
            <a:ext cx="722489" cy="124164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5FBD1-211D-46B4-A4FE-92078389341C}"/>
              </a:ext>
            </a:extLst>
          </p:cNvPr>
          <p:cNvCxnSpPr>
            <a:cxnSpLocks/>
          </p:cNvCxnSpPr>
          <p:nvPr/>
        </p:nvCxnSpPr>
        <p:spPr bwMode="auto">
          <a:xfrm flipV="1">
            <a:off x="7959245" y="2238554"/>
            <a:ext cx="700400" cy="25906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0CF7456-B882-4E6F-825B-D3102A8C06D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 flipV="1">
            <a:off x="7435429" y="3779069"/>
            <a:ext cx="167816" cy="82195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1E130CE-FDFE-4ED7-8863-A95C8AA576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68141" y="2457287"/>
            <a:ext cx="256618" cy="231218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C809F5E3-425C-4EFC-A1E3-5899B82C8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555" y="3735818"/>
            <a:ext cx="640870" cy="783438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CF0D28D-52BA-40F6-9B3B-DC8F2DEB49B3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>
            <a:off x="7564175" y="2172245"/>
            <a:ext cx="1817959" cy="155774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93F5ACA-BFBB-4069-973B-7E74938F9970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>
            <a:off x="7937156" y="3347554"/>
            <a:ext cx="1390311" cy="63210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7DE8560-AF69-40EB-9563-CB808F698E5F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4915" y="2204795"/>
            <a:ext cx="2742700" cy="322843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直接连接符 154">
            <a:extLst>
              <a:ext uri="{FF2B5EF4-FFF2-40B4-BE49-F238E27FC236}">
                <a16:creationId xmlns:a16="http://schemas.microsoft.com/office/drawing/2014/main" id="{00D49E82-955C-4FE7-A035-DBC3DE5E1A1C}"/>
              </a:ext>
            </a:extLst>
          </p:cNvPr>
          <p:cNvCxnSpPr>
            <a:cxnSpLocks/>
            <a:stCxn id="17" idx="1"/>
            <a:endCxn id="46" idx="2"/>
          </p:cNvCxnSpPr>
          <p:nvPr/>
        </p:nvCxnSpPr>
        <p:spPr bwMode="auto">
          <a:xfrm rot="10800000" flipH="1">
            <a:off x="5771136" y="4519256"/>
            <a:ext cx="3904853" cy="1334374"/>
          </a:xfrm>
          <a:prstGeom prst="bentConnector4">
            <a:avLst>
              <a:gd name="adj1" fmla="val 100180"/>
              <a:gd name="adj2" fmla="val 59803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F23E79E-9B95-433D-96E0-1BE65AC738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50755" y="2485657"/>
            <a:ext cx="109959" cy="5564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A742A0F-92B8-415E-9602-26CE133C5E42}"/>
              </a:ext>
            </a:extLst>
          </p:cNvPr>
          <p:cNvSpPr txBox="1"/>
          <p:nvPr/>
        </p:nvSpPr>
        <p:spPr>
          <a:xfrm>
            <a:off x="9297749" y="4522863"/>
            <a:ext cx="81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FAB356DE-5EAC-4C7B-9AFF-A3E687AC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17" y="2642002"/>
            <a:ext cx="652409" cy="863031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AC697EAC-5827-4DE5-AF93-D675A26E0CEF}"/>
              </a:ext>
            </a:extLst>
          </p:cNvPr>
          <p:cNvSpPr txBox="1"/>
          <p:nvPr/>
        </p:nvSpPr>
        <p:spPr>
          <a:xfrm>
            <a:off x="1905289" y="2331768"/>
            <a:ext cx="111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四层</a:t>
            </a:r>
          </a:p>
        </p:txBody>
      </p:sp>
    </p:spTree>
    <p:extLst>
      <p:ext uri="{BB962C8B-B14F-4D97-AF65-F5344CB8AC3E}">
        <p14:creationId xmlns:p14="http://schemas.microsoft.com/office/powerpoint/2010/main" val="22419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193" y="2951226"/>
            <a:ext cx="4800600" cy="955548"/>
          </a:xfrm>
        </p:spPr>
        <p:txBody>
          <a:bodyPr/>
          <a:lstStyle/>
          <a:p>
            <a:pPr algn="ctr"/>
            <a:r>
              <a:rPr lang="en-US" sz="6000" dirty="0"/>
              <a:t>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ECD31E-4AA0-4AA3-85C6-4B24C758DD0B}"/>
              </a:ext>
            </a:extLst>
          </p:cNvPr>
          <p:cNvSpPr txBox="1">
            <a:spLocks/>
          </p:cNvSpPr>
          <p:nvPr/>
        </p:nvSpPr>
        <p:spPr>
          <a:xfrm>
            <a:off x="494884" y="2951226"/>
            <a:ext cx="4800600" cy="955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39AFE29C-5BDA-42CB-9020-E960931A8E20}" vid="{6EE91DE2-A888-472A-92BA-F2E5BD5D46A2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0C5B9-1E5F-4356-968E-2FC64955BFF3}">
  <ds:schemaRefs>
    <ds:schemaRef ds:uri="a4f35948-e619-41b3-aa29-22878b09cfd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4435</TotalTime>
  <Words>246</Words>
  <Application>Microsoft Office PowerPoint</Application>
  <PresentationFormat>宽屏</PresentationFormat>
  <Paragraphs>78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华文楷体</vt:lpstr>
      <vt:lpstr>宋体</vt:lpstr>
      <vt:lpstr>Microsoft YaHei</vt:lpstr>
      <vt:lpstr>Microsoft YaHei</vt:lpstr>
      <vt:lpstr>幼圆</vt:lpstr>
      <vt:lpstr>Arial</vt:lpstr>
      <vt:lpstr>Calibri</vt:lpstr>
      <vt:lpstr>Times New Roman</vt:lpstr>
      <vt:lpstr>Wingdings</vt:lpstr>
      <vt:lpstr>Wireframe Building 16x9</vt:lpstr>
      <vt:lpstr>MICROSOFT SERVICE &amp;DEVOPS</vt:lpstr>
      <vt:lpstr>微服务架构总体技术体系</vt:lpstr>
      <vt:lpstr>Spring CLOUd 生态技术栈</vt:lpstr>
      <vt:lpstr>PowerPoint 演示文稿</vt:lpstr>
      <vt:lpstr>PowerPoint 演示文稿</vt:lpstr>
      <vt:lpstr>PowerPoint 演示文稿</vt:lpstr>
      <vt:lpstr>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our Continuous Delivery Pipeline works</dc:title>
  <dc:creator>wales</dc:creator>
  <cp:lastModifiedBy>Ming Liang Chen</cp:lastModifiedBy>
  <cp:revision>722</cp:revision>
  <dcterms:created xsi:type="dcterms:W3CDTF">2017-11-01T06:26:43Z</dcterms:created>
  <dcterms:modified xsi:type="dcterms:W3CDTF">2018-12-27T15:05:06Z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