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22"/>
  </p:notesMasterIdLst>
  <p:sldIdLst>
    <p:sldId id="256" r:id="rId2"/>
    <p:sldId id="284" r:id="rId3"/>
    <p:sldId id="317" r:id="rId4"/>
    <p:sldId id="260" r:id="rId5"/>
    <p:sldId id="309" r:id="rId6"/>
    <p:sldId id="310" r:id="rId7"/>
    <p:sldId id="263" r:id="rId8"/>
    <p:sldId id="313" r:id="rId9"/>
    <p:sldId id="321" r:id="rId10"/>
    <p:sldId id="325" r:id="rId11"/>
    <p:sldId id="262" r:id="rId12"/>
    <p:sldId id="322" r:id="rId13"/>
    <p:sldId id="323" r:id="rId14"/>
    <p:sldId id="324" r:id="rId15"/>
    <p:sldId id="314" r:id="rId16"/>
    <p:sldId id="311" r:id="rId17"/>
    <p:sldId id="331" r:id="rId18"/>
    <p:sldId id="316" r:id="rId19"/>
    <p:sldId id="330" r:id="rId20"/>
    <p:sldId id="329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3E1EC-2370-4E11-A8C2-3E1AA83D942F}" v="170" dt="2022-11-29T00:30:36.200"/>
  </p1510:revLst>
</p1510:revInfo>
</file>

<file path=ppt/tableStyles.xml><?xml version="1.0" encoding="utf-8"?>
<a:tblStyleLst xmlns:a="http://schemas.openxmlformats.org/drawingml/2006/main" def="{90651C3A-4460-11DB-9652-00E08161165F}">
  <a:tblStyle styleId="{AC0745ED-0A25-44CD-9DDD-A3FDAC66CF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9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ra Cunha" userId="abbd4e6d-a48c-4693-8925-6eb894c6045c" providerId="ADAL" clId="{45C3E1EC-2370-4E11-A8C2-3E1AA83D942F}"/>
    <pc:docChg chg="undo custSel addSld delSld modSld sldOrd delMainMaster">
      <pc:chgData name="Tamara Cunha" userId="abbd4e6d-a48c-4693-8925-6eb894c6045c" providerId="ADAL" clId="{45C3E1EC-2370-4E11-A8C2-3E1AA83D942F}" dt="2022-11-29T00:38:24.598" v="2254" actId="478"/>
      <pc:docMkLst>
        <pc:docMk/>
      </pc:docMkLst>
      <pc:sldChg chg="del">
        <pc:chgData name="Tamara Cunha" userId="abbd4e6d-a48c-4693-8925-6eb894c6045c" providerId="ADAL" clId="{45C3E1EC-2370-4E11-A8C2-3E1AA83D942F}" dt="2022-11-28T23:30:57.106" v="421" actId="47"/>
        <pc:sldMkLst>
          <pc:docMk/>
          <pc:sldMk cId="0" sldId="257"/>
        </pc:sldMkLst>
      </pc:sldChg>
      <pc:sldChg chg="del">
        <pc:chgData name="Tamara Cunha" userId="abbd4e6d-a48c-4693-8925-6eb894c6045c" providerId="ADAL" clId="{45C3E1EC-2370-4E11-A8C2-3E1AA83D942F}" dt="2022-11-28T23:22:30.152" v="0" actId="47"/>
        <pc:sldMkLst>
          <pc:docMk/>
          <pc:sldMk cId="0" sldId="258"/>
        </pc:sldMkLst>
      </pc:sldChg>
      <pc:sldChg chg="del">
        <pc:chgData name="Tamara Cunha" userId="abbd4e6d-a48c-4693-8925-6eb894c6045c" providerId="ADAL" clId="{45C3E1EC-2370-4E11-A8C2-3E1AA83D942F}" dt="2022-11-29T00:00:28.069" v="821" actId="47"/>
        <pc:sldMkLst>
          <pc:docMk/>
          <pc:sldMk cId="0" sldId="261"/>
        </pc:sldMkLst>
      </pc:sldChg>
      <pc:sldChg chg="addSp delSp modSp mod ord">
        <pc:chgData name="Tamara Cunha" userId="abbd4e6d-a48c-4693-8925-6eb894c6045c" providerId="ADAL" clId="{45C3E1EC-2370-4E11-A8C2-3E1AA83D942F}" dt="2022-11-29T00:11:01.390" v="1062"/>
        <pc:sldMkLst>
          <pc:docMk/>
          <pc:sldMk cId="0" sldId="262"/>
        </pc:sldMkLst>
        <pc:spChg chg="add del mod">
          <ac:chgData name="Tamara Cunha" userId="abbd4e6d-a48c-4693-8925-6eb894c6045c" providerId="ADAL" clId="{45C3E1EC-2370-4E11-A8C2-3E1AA83D942F}" dt="2022-11-29T00:03:02.731" v="946" actId="478"/>
          <ac:spMkLst>
            <pc:docMk/>
            <pc:sldMk cId="0" sldId="262"/>
            <ac:spMk id="3" creationId="{6273B4D7-FE08-42C6-BC2F-D59D30A34F66}"/>
          </ac:spMkLst>
        </pc:spChg>
        <pc:spChg chg="add del mod">
          <ac:chgData name="Tamara Cunha" userId="abbd4e6d-a48c-4693-8925-6eb894c6045c" providerId="ADAL" clId="{45C3E1EC-2370-4E11-A8C2-3E1AA83D942F}" dt="2022-11-29T00:02:34.371" v="849"/>
          <ac:spMkLst>
            <pc:docMk/>
            <pc:sldMk cId="0" sldId="262"/>
            <ac:spMk id="17" creationId="{062E4CCE-F6AD-49D8-8F82-B821AEF3C06C}"/>
          </ac:spMkLst>
        </pc:spChg>
        <pc:spChg chg="add del mod">
          <ac:chgData name="Tamara Cunha" userId="abbd4e6d-a48c-4693-8925-6eb894c6045c" providerId="ADAL" clId="{45C3E1EC-2370-4E11-A8C2-3E1AA83D942F}" dt="2022-11-29T00:02:38.758" v="851"/>
          <ac:spMkLst>
            <pc:docMk/>
            <pc:sldMk cId="0" sldId="262"/>
            <ac:spMk id="18" creationId="{7845C672-AC35-4D03-A3AE-F640948591DC}"/>
          </ac:spMkLst>
        </pc:spChg>
        <pc:spChg chg="mod">
          <ac:chgData name="Tamara Cunha" userId="abbd4e6d-a48c-4693-8925-6eb894c6045c" providerId="ADAL" clId="{45C3E1EC-2370-4E11-A8C2-3E1AA83D942F}" dt="2022-11-29T00:03:30.157" v="950" actId="1076"/>
          <ac:spMkLst>
            <pc:docMk/>
            <pc:sldMk cId="0" sldId="262"/>
            <ac:spMk id="1888" creationId="{00000000-0000-0000-0000-000000000000}"/>
          </ac:spMkLst>
        </pc:spChg>
        <pc:spChg chg="del">
          <ac:chgData name="Tamara Cunha" userId="abbd4e6d-a48c-4693-8925-6eb894c6045c" providerId="ADAL" clId="{45C3E1EC-2370-4E11-A8C2-3E1AA83D942F}" dt="2022-11-29T00:02:18.097" v="847" actId="478"/>
          <ac:spMkLst>
            <pc:docMk/>
            <pc:sldMk cId="0" sldId="262"/>
            <ac:spMk id="1889" creationId="{00000000-0000-0000-0000-000000000000}"/>
          </ac:spMkLst>
        </pc:spChg>
        <pc:picChg chg="del mod">
          <ac:chgData name="Tamara Cunha" userId="abbd4e6d-a48c-4693-8925-6eb894c6045c" providerId="ADAL" clId="{45C3E1EC-2370-4E11-A8C2-3E1AA83D942F}" dt="2022-11-29T00:01:53.639" v="836" actId="478"/>
          <ac:picMkLst>
            <pc:docMk/>
            <pc:sldMk cId="0" sldId="262"/>
            <ac:picMk id="1890" creationId="{00000000-0000-0000-0000-000000000000}"/>
          </ac:picMkLst>
        </pc:picChg>
        <pc:picChg chg="add del mod">
          <ac:chgData name="Tamara Cunha" userId="abbd4e6d-a48c-4693-8925-6eb894c6045c" providerId="ADAL" clId="{45C3E1EC-2370-4E11-A8C2-3E1AA83D942F}" dt="2022-11-29T00:02:03.898" v="842" actId="478"/>
          <ac:picMkLst>
            <pc:docMk/>
            <pc:sldMk cId="0" sldId="262"/>
            <ac:picMk id="7170" creationId="{82109EB8-B902-4539-8569-722E17753E1D}"/>
          </ac:picMkLst>
        </pc:picChg>
        <pc:picChg chg="add mod">
          <ac:chgData name="Tamara Cunha" userId="abbd4e6d-a48c-4693-8925-6eb894c6045c" providerId="ADAL" clId="{45C3E1EC-2370-4E11-A8C2-3E1AA83D942F}" dt="2022-11-29T00:03:37.902" v="953" actId="1076"/>
          <ac:picMkLst>
            <pc:docMk/>
            <pc:sldMk cId="0" sldId="262"/>
            <ac:picMk id="7172" creationId="{66BE9000-4D40-4EB8-B424-E7FC5893F3BC}"/>
          </ac:picMkLst>
        </pc:picChg>
      </pc:sldChg>
      <pc:sldChg chg="ord">
        <pc:chgData name="Tamara Cunha" userId="abbd4e6d-a48c-4693-8925-6eb894c6045c" providerId="ADAL" clId="{45C3E1EC-2370-4E11-A8C2-3E1AA83D942F}" dt="2022-11-28T23:25:42.448" v="294"/>
        <pc:sldMkLst>
          <pc:docMk/>
          <pc:sldMk cId="0" sldId="263"/>
        </pc:sldMkLst>
      </pc:sldChg>
      <pc:sldChg chg="del">
        <pc:chgData name="Tamara Cunha" userId="abbd4e6d-a48c-4693-8925-6eb894c6045c" providerId="ADAL" clId="{45C3E1EC-2370-4E11-A8C2-3E1AA83D942F}" dt="2022-11-29T00:01:12.012" v="830" actId="47"/>
        <pc:sldMkLst>
          <pc:docMk/>
          <pc:sldMk cId="0" sldId="264"/>
        </pc:sldMkLst>
      </pc:sldChg>
      <pc:sldChg chg="del">
        <pc:chgData name="Tamara Cunha" userId="abbd4e6d-a48c-4693-8925-6eb894c6045c" providerId="ADAL" clId="{45C3E1EC-2370-4E11-A8C2-3E1AA83D942F}" dt="2022-11-29T00:07:27.092" v="1017" actId="47"/>
        <pc:sldMkLst>
          <pc:docMk/>
          <pc:sldMk cId="0" sldId="265"/>
        </pc:sldMkLst>
      </pc:sldChg>
      <pc:sldChg chg="del">
        <pc:chgData name="Tamara Cunha" userId="abbd4e6d-a48c-4693-8925-6eb894c6045c" providerId="ADAL" clId="{45C3E1EC-2370-4E11-A8C2-3E1AA83D942F}" dt="2022-11-29T00:25:58.653" v="1994" actId="47"/>
        <pc:sldMkLst>
          <pc:docMk/>
          <pc:sldMk cId="0" sldId="266"/>
        </pc:sldMkLst>
      </pc:sldChg>
      <pc:sldChg chg="del">
        <pc:chgData name="Tamara Cunha" userId="abbd4e6d-a48c-4693-8925-6eb894c6045c" providerId="ADAL" clId="{45C3E1EC-2370-4E11-A8C2-3E1AA83D942F}" dt="2022-11-29T00:00:43.953" v="822" actId="47"/>
        <pc:sldMkLst>
          <pc:docMk/>
          <pc:sldMk cId="0" sldId="267"/>
        </pc:sldMkLst>
      </pc:sldChg>
      <pc:sldChg chg="del">
        <pc:chgData name="Tamara Cunha" userId="abbd4e6d-a48c-4693-8925-6eb894c6045c" providerId="ADAL" clId="{45C3E1EC-2370-4E11-A8C2-3E1AA83D942F}" dt="2022-11-29T00:00:46.732" v="823" actId="47"/>
        <pc:sldMkLst>
          <pc:docMk/>
          <pc:sldMk cId="0" sldId="268"/>
        </pc:sldMkLst>
      </pc:sldChg>
      <pc:sldChg chg="del">
        <pc:chgData name="Tamara Cunha" userId="abbd4e6d-a48c-4693-8925-6eb894c6045c" providerId="ADAL" clId="{45C3E1EC-2370-4E11-A8C2-3E1AA83D942F}" dt="2022-11-29T00:00:52.776" v="824" actId="47"/>
        <pc:sldMkLst>
          <pc:docMk/>
          <pc:sldMk cId="0" sldId="269"/>
        </pc:sldMkLst>
      </pc:sldChg>
      <pc:sldChg chg="del">
        <pc:chgData name="Tamara Cunha" userId="abbd4e6d-a48c-4693-8925-6eb894c6045c" providerId="ADAL" clId="{45C3E1EC-2370-4E11-A8C2-3E1AA83D942F}" dt="2022-11-29T00:00:54.120" v="825" actId="47"/>
        <pc:sldMkLst>
          <pc:docMk/>
          <pc:sldMk cId="0" sldId="270"/>
        </pc:sldMkLst>
      </pc:sldChg>
      <pc:sldChg chg="del">
        <pc:chgData name="Tamara Cunha" userId="abbd4e6d-a48c-4693-8925-6eb894c6045c" providerId="ADAL" clId="{45C3E1EC-2370-4E11-A8C2-3E1AA83D942F}" dt="2022-11-29T00:00:55.323" v="826" actId="47"/>
        <pc:sldMkLst>
          <pc:docMk/>
          <pc:sldMk cId="0" sldId="271"/>
        </pc:sldMkLst>
      </pc:sldChg>
      <pc:sldChg chg="del">
        <pc:chgData name="Tamara Cunha" userId="abbd4e6d-a48c-4693-8925-6eb894c6045c" providerId="ADAL" clId="{45C3E1EC-2370-4E11-A8C2-3E1AA83D942F}" dt="2022-11-29T00:00:56.363" v="827" actId="47"/>
        <pc:sldMkLst>
          <pc:docMk/>
          <pc:sldMk cId="0" sldId="272"/>
        </pc:sldMkLst>
      </pc:sldChg>
      <pc:sldChg chg="del">
        <pc:chgData name="Tamara Cunha" userId="abbd4e6d-a48c-4693-8925-6eb894c6045c" providerId="ADAL" clId="{45C3E1EC-2370-4E11-A8C2-3E1AA83D942F}" dt="2022-11-29T00:00:57.381" v="828" actId="47"/>
        <pc:sldMkLst>
          <pc:docMk/>
          <pc:sldMk cId="0" sldId="273"/>
        </pc:sldMkLst>
      </pc:sldChg>
      <pc:sldChg chg="del">
        <pc:chgData name="Tamara Cunha" userId="abbd4e6d-a48c-4693-8925-6eb894c6045c" providerId="ADAL" clId="{45C3E1EC-2370-4E11-A8C2-3E1AA83D942F}" dt="2022-11-29T00:01:09.147" v="829" actId="47"/>
        <pc:sldMkLst>
          <pc:docMk/>
          <pc:sldMk cId="0" sldId="274"/>
        </pc:sldMkLst>
      </pc:sldChg>
      <pc:sldChg chg="del">
        <pc:chgData name="Tamara Cunha" userId="abbd4e6d-a48c-4693-8925-6eb894c6045c" providerId="ADAL" clId="{45C3E1EC-2370-4E11-A8C2-3E1AA83D942F}" dt="2022-11-29T00:26:00.855" v="1995" actId="47"/>
        <pc:sldMkLst>
          <pc:docMk/>
          <pc:sldMk cId="0" sldId="275"/>
        </pc:sldMkLst>
      </pc:sldChg>
      <pc:sldChg chg="del">
        <pc:chgData name="Tamara Cunha" userId="abbd4e6d-a48c-4693-8925-6eb894c6045c" providerId="ADAL" clId="{45C3E1EC-2370-4E11-A8C2-3E1AA83D942F}" dt="2022-11-29T00:26:01.611" v="1996" actId="47"/>
        <pc:sldMkLst>
          <pc:docMk/>
          <pc:sldMk cId="0" sldId="276"/>
        </pc:sldMkLst>
      </pc:sldChg>
      <pc:sldChg chg="del">
        <pc:chgData name="Tamara Cunha" userId="abbd4e6d-a48c-4693-8925-6eb894c6045c" providerId="ADAL" clId="{45C3E1EC-2370-4E11-A8C2-3E1AA83D942F}" dt="2022-11-29T00:26:02.122" v="1997" actId="47"/>
        <pc:sldMkLst>
          <pc:docMk/>
          <pc:sldMk cId="0" sldId="277"/>
        </pc:sldMkLst>
      </pc:sldChg>
      <pc:sldChg chg="del">
        <pc:chgData name="Tamara Cunha" userId="abbd4e6d-a48c-4693-8925-6eb894c6045c" providerId="ADAL" clId="{45C3E1EC-2370-4E11-A8C2-3E1AA83D942F}" dt="2022-11-29T00:26:02.624" v="1998" actId="47"/>
        <pc:sldMkLst>
          <pc:docMk/>
          <pc:sldMk cId="0" sldId="278"/>
        </pc:sldMkLst>
      </pc:sldChg>
      <pc:sldChg chg="del">
        <pc:chgData name="Tamara Cunha" userId="abbd4e6d-a48c-4693-8925-6eb894c6045c" providerId="ADAL" clId="{45C3E1EC-2370-4E11-A8C2-3E1AA83D942F}" dt="2022-11-29T00:26:03.066" v="1999" actId="47"/>
        <pc:sldMkLst>
          <pc:docMk/>
          <pc:sldMk cId="0" sldId="279"/>
        </pc:sldMkLst>
      </pc:sldChg>
      <pc:sldChg chg="del">
        <pc:chgData name="Tamara Cunha" userId="abbd4e6d-a48c-4693-8925-6eb894c6045c" providerId="ADAL" clId="{45C3E1EC-2370-4E11-A8C2-3E1AA83D942F}" dt="2022-11-29T00:26:03.567" v="2000" actId="47"/>
        <pc:sldMkLst>
          <pc:docMk/>
          <pc:sldMk cId="0" sldId="280"/>
        </pc:sldMkLst>
      </pc:sldChg>
      <pc:sldChg chg="del">
        <pc:chgData name="Tamara Cunha" userId="abbd4e6d-a48c-4693-8925-6eb894c6045c" providerId="ADAL" clId="{45C3E1EC-2370-4E11-A8C2-3E1AA83D942F}" dt="2022-11-29T00:26:04.266" v="2001" actId="47"/>
        <pc:sldMkLst>
          <pc:docMk/>
          <pc:sldMk cId="0" sldId="281"/>
        </pc:sldMkLst>
      </pc:sldChg>
      <pc:sldChg chg="del">
        <pc:chgData name="Tamara Cunha" userId="abbd4e6d-a48c-4693-8925-6eb894c6045c" providerId="ADAL" clId="{45C3E1EC-2370-4E11-A8C2-3E1AA83D942F}" dt="2022-11-29T00:26:05.044" v="2002" actId="47"/>
        <pc:sldMkLst>
          <pc:docMk/>
          <pc:sldMk cId="0" sldId="282"/>
        </pc:sldMkLst>
      </pc:sldChg>
      <pc:sldChg chg="del">
        <pc:chgData name="Tamara Cunha" userId="abbd4e6d-a48c-4693-8925-6eb894c6045c" providerId="ADAL" clId="{45C3E1EC-2370-4E11-A8C2-3E1AA83D942F}" dt="2022-11-29T00:26:05.712" v="2003" actId="47"/>
        <pc:sldMkLst>
          <pc:docMk/>
          <pc:sldMk cId="0" sldId="283"/>
        </pc:sldMkLst>
      </pc:sldChg>
      <pc:sldChg chg="del">
        <pc:chgData name="Tamara Cunha" userId="abbd4e6d-a48c-4693-8925-6eb894c6045c" providerId="ADAL" clId="{45C3E1EC-2370-4E11-A8C2-3E1AA83D942F}" dt="2022-11-29T00:26:06.245" v="2004" actId="47"/>
        <pc:sldMkLst>
          <pc:docMk/>
          <pc:sldMk cId="0" sldId="285"/>
        </pc:sldMkLst>
      </pc:sldChg>
      <pc:sldChg chg="del">
        <pc:chgData name="Tamara Cunha" userId="abbd4e6d-a48c-4693-8925-6eb894c6045c" providerId="ADAL" clId="{45C3E1EC-2370-4E11-A8C2-3E1AA83D942F}" dt="2022-11-29T00:26:06.745" v="2005" actId="47"/>
        <pc:sldMkLst>
          <pc:docMk/>
          <pc:sldMk cId="0" sldId="286"/>
        </pc:sldMkLst>
      </pc:sldChg>
      <pc:sldChg chg="del">
        <pc:chgData name="Tamara Cunha" userId="abbd4e6d-a48c-4693-8925-6eb894c6045c" providerId="ADAL" clId="{45C3E1EC-2370-4E11-A8C2-3E1AA83D942F}" dt="2022-11-29T00:26:07.393" v="2006" actId="47"/>
        <pc:sldMkLst>
          <pc:docMk/>
          <pc:sldMk cId="0" sldId="287"/>
        </pc:sldMkLst>
      </pc:sldChg>
      <pc:sldChg chg="del">
        <pc:chgData name="Tamara Cunha" userId="abbd4e6d-a48c-4693-8925-6eb894c6045c" providerId="ADAL" clId="{45C3E1EC-2370-4E11-A8C2-3E1AA83D942F}" dt="2022-11-29T00:26:08.578" v="2007" actId="47"/>
        <pc:sldMkLst>
          <pc:docMk/>
          <pc:sldMk cId="0" sldId="288"/>
        </pc:sldMkLst>
      </pc:sldChg>
      <pc:sldChg chg="del">
        <pc:chgData name="Tamara Cunha" userId="abbd4e6d-a48c-4693-8925-6eb894c6045c" providerId="ADAL" clId="{45C3E1EC-2370-4E11-A8C2-3E1AA83D942F}" dt="2022-11-29T00:26:09.078" v="2008" actId="47"/>
        <pc:sldMkLst>
          <pc:docMk/>
          <pc:sldMk cId="0" sldId="289"/>
        </pc:sldMkLst>
      </pc:sldChg>
      <pc:sldChg chg="del">
        <pc:chgData name="Tamara Cunha" userId="abbd4e6d-a48c-4693-8925-6eb894c6045c" providerId="ADAL" clId="{45C3E1EC-2370-4E11-A8C2-3E1AA83D942F}" dt="2022-11-29T00:26:09.880" v="2009" actId="47"/>
        <pc:sldMkLst>
          <pc:docMk/>
          <pc:sldMk cId="0" sldId="290"/>
        </pc:sldMkLst>
      </pc:sldChg>
      <pc:sldChg chg="del">
        <pc:chgData name="Tamara Cunha" userId="abbd4e6d-a48c-4693-8925-6eb894c6045c" providerId="ADAL" clId="{45C3E1EC-2370-4E11-A8C2-3E1AA83D942F}" dt="2022-11-29T00:26:10.514" v="2010" actId="47"/>
        <pc:sldMkLst>
          <pc:docMk/>
          <pc:sldMk cId="0" sldId="291"/>
        </pc:sldMkLst>
      </pc:sldChg>
      <pc:sldChg chg="del">
        <pc:chgData name="Tamara Cunha" userId="abbd4e6d-a48c-4693-8925-6eb894c6045c" providerId="ADAL" clId="{45C3E1EC-2370-4E11-A8C2-3E1AA83D942F}" dt="2022-11-29T00:26:11.133" v="2011" actId="47"/>
        <pc:sldMkLst>
          <pc:docMk/>
          <pc:sldMk cId="0" sldId="292"/>
        </pc:sldMkLst>
      </pc:sldChg>
      <pc:sldChg chg="del">
        <pc:chgData name="Tamara Cunha" userId="abbd4e6d-a48c-4693-8925-6eb894c6045c" providerId="ADAL" clId="{45C3E1EC-2370-4E11-A8C2-3E1AA83D942F}" dt="2022-11-29T00:26:11.627" v="2012" actId="47"/>
        <pc:sldMkLst>
          <pc:docMk/>
          <pc:sldMk cId="0" sldId="293"/>
        </pc:sldMkLst>
      </pc:sldChg>
      <pc:sldChg chg="del">
        <pc:chgData name="Tamara Cunha" userId="abbd4e6d-a48c-4693-8925-6eb894c6045c" providerId="ADAL" clId="{45C3E1EC-2370-4E11-A8C2-3E1AA83D942F}" dt="2022-11-29T00:26:12.604" v="2013" actId="47"/>
        <pc:sldMkLst>
          <pc:docMk/>
          <pc:sldMk cId="0" sldId="294"/>
        </pc:sldMkLst>
      </pc:sldChg>
      <pc:sldChg chg="del">
        <pc:chgData name="Tamara Cunha" userId="abbd4e6d-a48c-4693-8925-6eb894c6045c" providerId="ADAL" clId="{45C3E1EC-2370-4E11-A8C2-3E1AA83D942F}" dt="2022-11-29T00:26:13.349" v="2014" actId="47"/>
        <pc:sldMkLst>
          <pc:docMk/>
          <pc:sldMk cId="0" sldId="295"/>
        </pc:sldMkLst>
      </pc:sldChg>
      <pc:sldChg chg="del">
        <pc:chgData name="Tamara Cunha" userId="abbd4e6d-a48c-4693-8925-6eb894c6045c" providerId="ADAL" clId="{45C3E1EC-2370-4E11-A8C2-3E1AA83D942F}" dt="2022-11-29T00:26:13.918" v="2015" actId="47"/>
        <pc:sldMkLst>
          <pc:docMk/>
          <pc:sldMk cId="0" sldId="296"/>
        </pc:sldMkLst>
      </pc:sldChg>
      <pc:sldChg chg="del">
        <pc:chgData name="Tamara Cunha" userId="abbd4e6d-a48c-4693-8925-6eb894c6045c" providerId="ADAL" clId="{45C3E1EC-2370-4E11-A8C2-3E1AA83D942F}" dt="2022-11-29T00:26:14.483" v="2016" actId="47"/>
        <pc:sldMkLst>
          <pc:docMk/>
          <pc:sldMk cId="0" sldId="297"/>
        </pc:sldMkLst>
      </pc:sldChg>
      <pc:sldChg chg="del">
        <pc:chgData name="Tamara Cunha" userId="abbd4e6d-a48c-4693-8925-6eb894c6045c" providerId="ADAL" clId="{45C3E1EC-2370-4E11-A8C2-3E1AA83D942F}" dt="2022-11-29T00:26:15.014" v="2017" actId="47"/>
        <pc:sldMkLst>
          <pc:docMk/>
          <pc:sldMk cId="0" sldId="298"/>
        </pc:sldMkLst>
      </pc:sldChg>
      <pc:sldChg chg="del">
        <pc:chgData name="Tamara Cunha" userId="abbd4e6d-a48c-4693-8925-6eb894c6045c" providerId="ADAL" clId="{45C3E1EC-2370-4E11-A8C2-3E1AA83D942F}" dt="2022-11-29T00:26:15.491" v="2018" actId="47"/>
        <pc:sldMkLst>
          <pc:docMk/>
          <pc:sldMk cId="0" sldId="299"/>
        </pc:sldMkLst>
      </pc:sldChg>
      <pc:sldChg chg="del">
        <pc:chgData name="Tamara Cunha" userId="abbd4e6d-a48c-4693-8925-6eb894c6045c" providerId="ADAL" clId="{45C3E1EC-2370-4E11-A8C2-3E1AA83D942F}" dt="2022-11-29T00:26:16.023" v="2019" actId="47"/>
        <pc:sldMkLst>
          <pc:docMk/>
          <pc:sldMk cId="0" sldId="300"/>
        </pc:sldMkLst>
      </pc:sldChg>
      <pc:sldChg chg="del">
        <pc:chgData name="Tamara Cunha" userId="abbd4e6d-a48c-4693-8925-6eb894c6045c" providerId="ADAL" clId="{45C3E1EC-2370-4E11-A8C2-3E1AA83D942F}" dt="2022-11-29T00:26:16.558" v="2020" actId="47"/>
        <pc:sldMkLst>
          <pc:docMk/>
          <pc:sldMk cId="0" sldId="301"/>
        </pc:sldMkLst>
      </pc:sldChg>
      <pc:sldChg chg="del">
        <pc:chgData name="Tamara Cunha" userId="abbd4e6d-a48c-4693-8925-6eb894c6045c" providerId="ADAL" clId="{45C3E1EC-2370-4E11-A8C2-3E1AA83D942F}" dt="2022-11-29T00:26:17.087" v="2021" actId="47"/>
        <pc:sldMkLst>
          <pc:docMk/>
          <pc:sldMk cId="0" sldId="302"/>
        </pc:sldMkLst>
      </pc:sldChg>
      <pc:sldChg chg="del">
        <pc:chgData name="Tamara Cunha" userId="abbd4e6d-a48c-4693-8925-6eb894c6045c" providerId="ADAL" clId="{45C3E1EC-2370-4E11-A8C2-3E1AA83D942F}" dt="2022-11-29T00:26:17.621" v="2022" actId="47"/>
        <pc:sldMkLst>
          <pc:docMk/>
          <pc:sldMk cId="0" sldId="303"/>
        </pc:sldMkLst>
      </pc:sldChg>
      <pc:sldChg chg="del">
        <pc:chgData name="Tamara Cunha" userId="abbd4e6d-a48c-4693-8925-6eb894c6045c" providerId="ADAL" clId="{45C3E1EC-2370-4E11-A8C2-3E1AA83D942F}" dt="2022-11-29T00:26:18.090" v="2023" actId="47"/>
        <pc:sldMkLst>
          <pc:docMk/>
          <pc:sldMk cId="0" sldId="304"/>
        </pc:sldMkLst>
      </pc:sldChg>
      <pc:sldChg chg="del">
        <pc:chgData name="Tamara Cunha" userId="abbd4e6d-a48c-4693-8925-6eb894c6045c" providerId="ADAL" clId="{45C3E1EC-2370-4E11-A8C2-3E1AA83D942F}" dt="2022-11-29T00:26:18.618" v="2024" actId="47"/>
        <pc:sldMkLst>
          <pc:docMk/>
          <pc:sldMk cId="0" sldId="305"/>
        </pc:sldMkLst>
      </pc:sldChg>
      <pc:sldChg chg="del">
        <pc:chgData name="Tamara Cunha" userId="abbd4e6d-a48c-4693-8925-6eb894c6045c" providerId="ADAL" clId="{45C3E1EC-2370-4E11-A8C2-3E1AA83D942F}" dt="2022-11-29T00:26:19.022" v="2025" actId="47"/>
        <pc:sldMkLst>
          <pc:docMk/>
          <pc:sldMk cId="0" sldId="306"/>
        </pc:sldMkLst>
      </pc:sldChg>
      <pc:sldChg chg="del">
        <pc:chgData name="Tamara Cunha" userId="abbd4e6d-a48c-4693-8925-6eb894c6045c" providerId="ADAL" clId="{45C3E1EC-2370-4E11-A8C2-3E1AA83D942F}" dt="2022-11-29T00:26:19.469" v="2026" actId="47"/>
        <pc:sldMkLst>
          <pc:docMk/>
          <pc:sldMk cId="0" sldId="307"/>
        </pc:sldMkLst>
      </pc:sldChg>
      <pc:sldChg chg="ord">
        <pc:chgData name="Tamara Cunha" userId="abbd4e6d-a48c-4693-8925-6eb894c6045c" providerId="ADAL" clId="{45C3E1EC-2370-4E11-A8C2-3E1AA83D942F}" dt="2022-11-28T23:25:40.813" v="292"/>
        <pc:sldMkLst>
          <pc:docMk/>
          <pc:sldMk cId="3366090132" sldId="310"/>
        </pc:sldMkLst>
      </pc:sldChg>
      <pc:sldChg chg="addSp delSp modSp del mod">
        <pc:chgData name="Tamara Cunha" userId="abbd4e6d-a48c-4693-8925-6eb894c6045c" providerId="ADAL" clId="{45C3E1EC-2370-4E11-A8C2-3E1AA83D942F}" dt="2022-11-28T23:59:16.827" v="779" actId="47"/>
        <pc:sldMkLst>
          <pc:docMk/>
          <pc:sldMk cId="4047673535" sldId="315"/>
        </pc:sldMkLst>
        <pc:spChg chg="del">
          <ac:chgData name="Tamara Cunha" userId="abbd4e6d-a48c-4693-8925-6eb894c6045c" providerId="ADAL" clId="{45C3E1EC-2370-4E11-A8C2-3E1AA83D942F}" dt="2022-11-28T23:29:49.564" v="408" actId="478"/>
          <ac:spMkLst>
            <pc:docMk/>
            <pc:sldMk cId="4047673535" sldId="315"/>
            <ac:spMk id="2" creationId="{3B64E794-F851-4C92-ABB4-AC83E328C7B6}"/>
          </ac:spMkLst>
        </pc:spChg>
        <pc:spChg chg="add del mod">
          <ac:chgData name="Tamara Cunha" userId="abbd4e6d-a48c-4693-8925-6eb894c6045c" providerId="ADAL" clId="{45C3E1EC-2370-4E11-A8C2-3E1AA83D942F}" dt="2022-11-28T23:56:12.073" v="559"/>
          <ac:spMkLst>
            <pc:docMk/>
            <pc:sldMk cId="4047673535" sldId="315"/>
            <ac:spMk id="11" creationId="{7DA4C16A-ED33-4537-BCCD-5A71143C7DEF}"/>
          </ac:spMkLst>
        </pc:spChg>
        <pc:spChg chg="add del mod">
          <ac:chgData name="Tamara Cunha" userId="abbd4e6d-a48c-4693-8925-6eb894c6045c" providerId="ADAL" clId="{45C3E1EC-2370-4E11-A8C2-3E1AA83D942F}" dt="2022-11-28T23:56:58.298" v="586" actId="21"/>
          <ac:spMkLst>
            <pc:docMk/>
            <pc:sldMk cId="4047673535" sldId="315"/>
            <ac:spMk id="12" creationId="{59BDF14B-6FE9-4FFA-8F7B-F9B47CD761BA}"/>
          </ac:spMkLst>
        </pc:spChg>
        <pc:spChg chg="add mod">
          <ac:chgData name="Tamara Cunha" userId="abbd4e6d-a48c-4693-8925-6eb894c6045c" providerId="ADAL" clId="{45C3E1EC-2370-4E11-A8C2-3E1AA83D942F}" dt="2022-11-28T23:58:39.131" v="769" actId="14100"/>
          <ac:spMkLst>
            <pc:docMk/>
            <pc:sldMk cId="4047673535" sldId="315"/>
            <ac:spMk id="13" creationId="{165167F6-00A9-4429-BAC0-5DF24EB187DE}"/>
          </ac:spMkLst>
        </pc:spChg>
        <pc:spChg chg="mod">
          <ac:chgData name="Tamara Cunha" userId="abbd4e6d-a48c-4693-8925-6eb894c6045c" providerId="ADAL" clId="{45C3E1EC-2370-4E11-A8C2-3E1AA83D942F}" dt="2022-11-28T23:27:24.781" v="335" actId="20577"/>
          <ac:spMkLst>
            <pc:docMk/>
            <pc:sldMk cId="4047673535" sldId="315"/>
            <ac:spMk id="1932" creationId="{00000000-0000-0000-0000-000000000000}"/>
          </ac:spMkLst>
        </pc:spChg>
        <pc:spChg chg="mod">
          <ac:chgData name="Tamara Cunha" userId="abbd4e6d-a48c-4693-8925-6eb894c6045c" providerId="ADAL" clId="{45C3E1EC-2370-4E11-A8C2-3E1AA83D942F}" dt="2022-11-28T23:58:36.164" v="768" actId="14100"/>
          <ac:spMkLst>
            <pc:docMk/>
            <pc:sldMk cId="4047673535" sldId="315"/>
            <ac:spMk id="1933" creationId="{00000000-0000-0000-0000-000000000000}"/>
          </ac:spMkLst>
        </pc:spChg>
        <pc:spChg chg="del">
          <ac:chgData name="Tamara Cunha" userId="abbd4e6d-a48c-4693-8925-6eb894c6045c" providerId="ADAL" clId="{45C3E1EC-2370-4E11-A8C2-3E1AA83D942F}" dt="2022-11-28T23:31:20.946" v="423" actId="478"/>
          <ac:spMkLst>
            <pc:docMk/>
            <pc:sldMk cId="4047673535" sldId="315"/>
            <ac:spMk id="1939" creationId="{00000000-0000-0000-0000-000000000000}"/>
          </ac:spMkLst>
        </pc:spChg>
        <pc:grpChg chg="del">
          <ac:chgData name="Tamara Cunha" userId="abbd4e6d-a48c-4693-8925-6eb894c6045c" providerId="ADAL" clId="{45C3E1EC-2370-4E11-A8C2-3E1AA83D942F}" dt="2022-11-28T23:55:46.015" v="554" actId="478"/>
          <ac:grpSpMkLst>
            <pc:docMk/>
            <pc:sldMk cId="4047673535" sldId="315"/>
            <ac:grpSpMk id="1934" creationId="{00000000-0000-0000-0000-000000000000}"/>
          </ac:grpSpMkLst>
        </pc:grpChg>
      </pc:sldChg>
      <pc:sldChg chg="modSp add mod ord">
        <pc:chgData name="Tamara Cunha" userId="abbd4e6d-a48c-4693-8925-6eb894c6045c" providerId="ADAL" clId="{45C3E1EC-2370-4E11-A8C2-3E1AA83D942F}" dt="2022-11-28T23:25:50.985" v="296"/>
        <pc:sldMkLst>
          <pc:docMk/>
          <pc:sldMk cId="884257548" sldId="317"/>
        </pc:sldMkLst>
        <pc:spChg chg="mod">
          <ac:chgData name="Tamara Cunha" userId="abbd4e6d-a48c-4693-8925-6eb894c6045c" providerId="ADAL" clId="{45C3E1EC-2370-4E11-A8C2-3E1AA83D942F}" dt="2022-11-28T23:24:34.852" v="188" actId="20577"/>
          <ac:spMkLst>
            <pc:docMk/>
            <pc:sldMk cId="884257548" sldId="317"/>
            <ac:spMk id="1808" creationId="{00000000-0000-0000-0000-000000000000}"/>
          </ac:spMkLst>
        </pc:spChg>
        <pc:spChg chg="mod">
          <ac:chgData name="Tamara Cunha" userId="abbd4e6d-a48c-4693-8925-6eb894c6045c" providerId="ADAL" clId="{45C3E1EC-2370-4E11-A8C2-3E1AA83D942F}" dt="2022-11-28T23:23:30.976" v="63" actId="20577"/>
          <ac:spMkLst>
            <pc:docMk/>
            <pc:sldMk cId="884257548" sldId="317"/>
            <ac:spMk id="1809" creationId="{00000000-0000-0000-0000-000000000000}"/>
          </ac:spMkLst>
        </pc:spChg>
        <pc:spChg chg="mod">
          <ac:chgData name="Tamara Cunha" userId="abbd4e6d-a48c-4693-8925-6eb894c6045c" providerId="ADAL" clId="{45C3E1EC-2370-4E11-A8C2-3E1AA83D942F}" dt="2022-11-28T23:23:26.580" v="55"/>
          <ac:spMkLst>
            <pc:docMk/>
            <pc:sldMk cId="884257548" sldId="317"/>
            <ac:spMk id="1810" creationId="{00000000-0000-0000-0000-000000000000}"/>
          </ac:spMkLst>
        </pc:spChg>
        <pc:spChg chg="mod">
          <ac:chgData name="Tamara Cunha" userId="abbd4e6d-a48c-4693-8925-6eb894c6045c" providerId="ADAL" clId="{45C3E1EC-2370-4E11-A8C2-3E1AA83D942F}" dt="2022-11-28T23:23:34.384" v="70" actId="20577"/>
          <ac:spMkLst>
            <pc:docMk/>
            <pc:sldMk cId="884257548" sldId="317"/>
            <ac:spMk id="1811" creationId="{00000000-0000-0000-0000-000000000000}"/>
          </ac:spMkLst>
        </pc:spChg>
        <pc:spChg chg="mod">
          <ac:chgData name="Tamara Cunha" userId="abbd4e6d-a48c-4693-8925-6eb894c6045c" providerId="ADAL" clId="{45C3E1EC-2370-4E11-A8C2-3E1AA83D942F}" dt="2022-11-28T23:24:05.972" v="176" actId="20577"/>
          <ac:spMkLst>
            <pc:docMk/>
            <pc:sldMk cId="884257548" sldId="317"/>
            <ac:spMk id="1812" creationId="{00000000-0000-0000-0000-000000000000}"/>
          </ac:spMkLst>
        </pc:spChg>
        <pc:spChg chg="mod">
          <ac:chgData name="Tamara Cunha" userId="abbd4e6d-a48c-4693-8925-6eb894c6045c" providerId="ADAL" clId="{45C3E1EC-2370-4E11-A8C2-3E1AA83D942F}" dt="2022-11-28T23:25:21.680" v="276" actId="6549"/>
          <ac:spMkLst>
            <pc:docMk/>
            <pc:sldMk cId="884257548" sldId="317"/>
            <ac:spMk id="1813" creationId="{00000000-0000-0000-0000-000000000000}"/>
          </ac:spMkLst>
        </pc:spChg>
        <pc:spChg chg="mod">
          <ac:chgData name="Tamara Cunha" userId="abbd4e6d-a48c-4693-8925-6eb894c6045c" providerId="ADAL" clId="{45C3E1EC-2370-4E11-A8C2-3E1AA83D942F}" dt="2022-11-28T23:25:25.671" v="290" actId="20577"/>
          <ac:spMkLst>
            <pc:docMk/>
            <pc:sldMk cId="884257548" sldId="317"/>
            <ac:spMk id="1814" creationId="{00000000-0000-0000-0000-000000000000}"/>
          </ac:spMkLst>
        </pc:spChg>
      </pc:sldChg>
      <pc:sldChg chg="add del">
        <pc:chgData name="Tamara Cunha" userId="abbd4e6d-a48c-4693-8925-6eb894c6045c" providerId="ADAL" clId="{45C3E1EC-2370-4E11-A8C2-3E1AA83D942F}" dt="2022-11-28T23:31:32.911" v="425"/>
        <pc:sldMkLst>
          <pc:docMk/>
          <pc:sldMk cId="476620619" sldId="318"/>
        </pc:sldMkLst>
      </pc:sldChg>
      <pc:sldChg chg="modSp add del mod">
        <pc:chgData name="Tamara Cunha" userId="abbd4e6d-a48c-4693-8925-6eb894c6045c" providerId="ADAL" clId="{45C3E1EC-2370-4E11-A8C2-3E1AA83D942F}" dt="2022-11-29T00:00:23.141" v="820" actId="47"/>
        <pc:sldMkLst>
          <pc:docMk/>
          <pc:sldMk cId="3833615578" sldId="318"/>
        </pc:sldMkLst>
        <pc:spChg chg="mod">
          <ac:chgData name="Tamara Cunha" userId="abbd4e6d-a48c-4693-8925-6eb894c6045c" providerId="ADAL" clId="{45C3E1EC-2370-4E11-A8C2-3E1AA83D942F}" dt="2022-11-28T23:49:43.316" v="439" actId="20577"/>
          <ac:spMkLst>
            <pc:docMk/>
            <pc:sldMk cId="3833615578" sldId="318"/>
            <ac:spMk id="1932" creationId="{00000000-0000-0000-0000-000000000000}"/>
          </ac:spMkLst>
        </pc:spChg>
        <pc:spChg chg="mod">
          <ac:chgData name="Tamara Cunha" userId="abbd4e6d-a48c-4693-8925-6eb894c6045c" providerId="ADAL" clId="{45C3E1EC-2370-4E11-A8C2-3E1AA83D942F}" dt="2022-11-28T23:49:32.589" v="428"/>
          <ac:spMkLst>
            <pc:docMk/>
            <pc:sldMk cId="3833615578" sldId="318"/>
            <ac:spMk id="1933" creationId="{00000000-0000-0000-0000-000000000000}"/>
          </ac:spMkLst>
        </pc:spChg>
      </pc:sldChg>
      <pc:sldChg chg="addSp delSp modSp add del mod">
        <pc:chgData name="Tamara Cunha" userId="abbd4e6d-a48c-4693-8925-6eb894c6045c" providerId="ADAL" clId="{45C3E1EC-2370-4E11-A8C2-3E1AA83D942F}" dt="2022-11-29T00:00:19.428" v="819" actId="47"/>
        <pc:sldMkLst>
          <pc:docMk/>
          <pc:sldMk cId="946008245" sldId="319"/>
        </pc:sldMkLst>
        <pc:spChg chg="add del mod">
          <ac:chgData name="Tamara Cunha" userId="abbd4e6d-a48c-4693-8925-6eb894c6045c" providerId="ADAL" clId="{45C3E1EC-2370-4E11-A8C2-3E1AA83D942F}" dt="2022-11-29T00:00:01.026" v="811" actId="478"/>
          <ac:spMkLst>
            <pc:docMk/>
            <pc:sldMk cId="946008245" sldId="319"/>
            <ac:spMk id="3" creationId="{AC86A6AC-E2EE-4229-A424-D9DBFC96C60F}"/>
          </ac:spMkLst>
        </pc:spChg>
        <pc:spChg chg="add del mod">
          <ac:chgData name="Tamara Cunha" userId="abbd4e6d-a48c-4693-8925-6eb894c6045c" providerId="ADAL" clId="{45C3E1EC-2370-4E11-A8C2-3E1AA83D942F}" dt="2022-11-29T00:00:14.103" v="816" actId="478"/>
          <ac:spMkLst>
            <pc:docMk/>
            <pc:sldMk cId="946008245" sldId="319"/>
            <ac:spMk id="5" creationId="{889964FE-B03A-4AFE-8391-5DABB0CB932A}"/>
          </ac:spMkLst>
        </pc:spChg>
        <pc:spChg chg="del mod">
          <ac:chgData name="Tamara Cunha" userId="abbd4e6d-a48c-4693-8925-6eb894c6045c" providerId="ADAL" clId="{45C3E1EC-2370-4E11-A8C2-3E1AA83D942F}" dt="2022-11-29T00:00:12.822" v="815" actId="478"/>
          <ac:spMkLst>
            <pc:docMk/>
            <pc:sldMk cId="946008245" sldId="319"/>
            <ac:spMk id="1932" creationId="{00000000-0000-0000-0000-000000000000}"/>
          </ac:spMkLst>
        </pc:spChg>
        <pc:spChg chg="del mod">
          <ac:chgData name="Tamara Cunha" userId="abbd4e6d-a48c-4693-8925-6eb894c6045c" providerId="ADAL" clId="{45C3E1EC-2370-4E11-A8C2-3E1AA83D942F}" dt="2022-11-28T23:59:58.086" v="810" actId="478"/>
          <ac:spMkLst>
            <pc:docMk/>
            <pc:sldMk cId="946008245" sldId="319"/>
            <ac:spMk id="1933" creationId="{00000000-0000-0000-0000-000000000000}"/>
          </ac:spMkLst>
        </pc:spChg>
        <pc:grpChg chg="del">
          <ac:chgData name="Tamara Cunha" userId="abbd4e6d-a48c-4693-8925-6eb894c6045c" providerId="ADAL" clId="{45C3E1EC-2370-4E11-A8C2-3E1AA83D942F}" dt="2022-11-29T00:00:03.299" v="812" actId="478"/>
          <ac:grpSpMkLst>
            <pc:docMk/>
            <pc:sldMk cId="946008245" sldId="319"/>
            <ac:grpSpMk id="1934" creationId="{00000000-0000-0000-0000-000000000000}"/>
          </ac:grpSpMkLst>
        </pc:grpChg>
        <pc:picChg chg="add del mod">
          <ac:chgData name="Tamara Cunha" userId="abbd4e6d-a48c-4693-8925-6eb894c6045c" providerId="ADAL" clId="{45C3E1EC-2370-4E11-A8C2-3E1AA83D942F}" dt="2022-11-28T23:50:44.021" v="451"/>
          <ac:picMkLst>
            <pc:docMk/>
            <pc:sldMk cId="946008245" sldId="319"/>
            <ac:picMk id="3074" creationId="{EAE3D0EF-6BA1-49BD-BE8E-5B985A8DC41E}"/>
          </ac:picMkLst>
        </pc:picChg>
        <pc:picChg chg="add del mod">
          <ac:chgData name="Tamara Cunha" userId="abbd4e6d-a48c-4693-8925-6eb894c6045c" providerId="ADAL" clId="{45C3E1EC-2370-4E11-A8C2-3E1AA83D942F}" dt="2022-11-28T23:53:21.330" v="501" actId="478"/>
          <ac:picMkLst>
            <pc:docMk/>
            <pc:sldMk cId="946008245" sldId="319"/>
            <ac:picMk id="3076" creationId="{A7824B96-1830-4470-914D-870C42AA1934}"/>
          </ac:picMkLst>
        </pc:picChg>
        <pc:picChg chg="add del mod">
          <ac:chgData name="Tamara Cunha" userId="abbd4e6d-a48c-4693-8925-6eb894c6045c" providerId="ADAL" clId="{45C3E1EC-2370-4E11-A8C2-3E1AA83D942F}" dt="2022-11-28T23:52:33.914" v="489" actId="478"/>
          <ac:picMkLst>
            <pc:docMk/>
            <pc:sldMk cId="946008245" sldId="319"/>
            <ac:picMk id="3078" creationId="{A3C4C8DF-C3BD-4D21-802E-586FC616838A}"/>
          </ac:picMkLst>
        </pc:picChg>
        <pc:picChg chg="add del mod">
          <ac:chgData name="Tamara Cunha" userId="abbd4e6d-a48c-4693-8925-6eb894c6045c" providerId="ADAL" clId="{45C3E1EC-2370-4E11-A8C2-3E1AA83D942F}" dt="2022-11-28T23:53:22.766" v="502" actId="478"/>
          <ac:picMkLst>
            <pc:docMk/>
            <pc:sldMk cId="946008245" sldId="319"/>
            <ac:picMk id="3080" creationId="{09CB8FA0-7C13-4B1B-AC00-FF079CE2A6E0}"/>
          </ac:picMkLst>
        </pc:picChg>
        <pc:picChg chg="add del mod">
          <ac:chgData name="Tamara Cunha" userId="abbd4e6d-a48c-4693-8925-6eb894c6045c" providerId="ADAL" clId="{45C3E1EC-2370-4E11-A8C2-3E1AA83D942F}" dt="2022-11-29T00:00:17.555" v="818" actId="478"/>
          <ac:picMkLst>
            <pc:docMk/>
            <pc:sldMk cId="946008245" sldId="319"/>
            <ac:picMk id="3082" creationId="{0A55197D-858A-4612-8E24-513D3E8DF717}"/>
          </ac:picMkLst>
        </pc:picChg>
      </pc:sldChg>
      <pc:sldChg chg="delSp modSp add del mod">
        <pc:chgData name="Tamara Cunha" userId="abbd4e6d-a48c-4693-8925-6eb894c6045c" providerId="ADAL" clId="{45C3E1EC-2370-4E11-A8C2-3E1AA83D942F}" dt="2022-11-28T23:59:53.626" v="809" actId="47"/>
        <pc:sldMkLst>
          <pc:docMk/>
          <pc:sldMk cId="175949190" sldId="320"/>
        </pc:sldMkLst>
        <pc:spChg chg="mod">
          <ac:chgData name="Tamara Cunha" userId="abbd4e6d-a48c-4693-8925-6eb894c6045c" providerId="ADAL" clId="{45C3E1EC-2370-4E11-A8C2-3E1AA83D942F}" dt="2022-11-28T23:55:07.574" v="545" actId="20577"/>
          <ac:spMkLst>
            <pc:docMk/>
            <pc:sldMk cId="175949190" sldId="320"/>
            <ac:spMk id="1932" creationId="{00000000-0000-0000-0000-000000000000}"/>
          </ac:spMkLst>
        </pc:spChg>
        <pc:spChg chg="mod">
          <ac:chgData name="Tamara Cunha" userId="abbd4e6d-a48c-4693-8925-6eb894c6045c" providerId="ADAL" clId="{45C3E1EC-2370-4E11-A8C2-3E1AA83D942F}" dt="2022-11-28T23:55:19.372" v="548" actId="14100"/>
          <ac:spMkLst>
            <pc:docMk/>
            <pc:sldMk cId="175949190" sldId="320"/>
            <ac:spMk id="1933" creationId="{00000000-0000-0000-0000-000000000000}"/>
          </ac:spMkLst>
        </pc:spChg>
        <pc:grpChg chg="del">
          <ac:chgData name="Tamara Cunha" userId="abbd4e6d-a48c-4693-8925-6eb894c6045c" providerId="ADAL" clId="{45C3E1EC-2370-4E11-A8C2-3E1AA83D942F}" dt="2022-11-28T23:54:45.820" v="527" actId="478"/>
          <ac:grpSpMkLst>
            <pc:docMk/>
            <pc:sldMk cId="175949190" sldId="320"/>
            <ac:grpSpMk id="1934" creationId="{00000000-0000-0000-0000-000000000000}"/>
          </ac:grpSpMkLst>
        </pc:grpChg>
      </pc:sldChg>
      <pc:sldChg chg="delSp modSp add mod">
        <pc:chgData name="Tamara Cunha" userId="abbd4e6d-a48c-4693-8925-6eb894c6045c" providerId="ADAL" clId="{45C3E1EC-2370-4E11-A8C2-3E1AA83D942F}" dt="2022-11-29T00:11:48.159" v="1069" actId="478"/>
        <pc:sldMkLst>
          <pc:docMk/>
          <pc:sldMk cId="3954616255" sldId="321"/>
        </pc:sldMkLst>
        <pc:spChg chg="del mod">
          <ac:chgData name="Tamara Cunha" userId="abbd4e6d-a48c-4693-8925-6eb894c6045c" providerId="ADAL" clId="{45C3E1EC-2370-4E11-A8C2-3E1AA83D942F}" dt="2022-11-29T00:08:05.014" v="1018" actId="21"/>
          <ac:spMkLst>
            <pc:docMk/>
            <pc:sldMk cId="3954616255" sldId="321"/>
            <ac:spMk id="2" creationId="{3B64E794-F851-4C92-ABB4-AC83E328C7B6}"/>
          </ac:spMkLst>
        </pc:spChg>
        <pc:spChg chg="mod">
          <ac:chgData name="Tamara Cunha" userId="abbd4e6d-a48c-4693-8925-6eb894c6045c" providerId="ADAL" clId="{45C3E1EC-2370-4E11-A8C2-3E1AA83D942F}" dt="2022-11-28T23:58:52.051" v="775" actId="20577"/>
          <ac:spMkLst>
            <pc:docMk/>
            <pc:sldMk cId="3954616255" sldId="321"/>
            <ac:spMk id="1932" creationId="{00000000-0000-0000-0000-000000000000}"/>
          </ac:spMkLst>
        </pc:spChg>
        <pc:spChg chg="mod">
          <ac:chgData name="Tamara Cunha" userId="abbd4e6d-a48c-4693-8925-6eb894c6045c" providerId="ADAL" clId="{45C3E1EC-2370-4E11-A8C2-3E1AA83D942F}" dt="2022-11-29T00:08:22.924" v="1022" actId="20577"/>
          <ac:spMkLst>
            <pc:docMk/>
            <pc:sldMk cId="3954616255" sldId="321"/>
            <ac:spMk id="1933" creationId="{00000000-0000-0000-0000-000000000000}"/>
          </ac:spMkLst>
        </pc:spChg>
        <pc:grpChg chg="del">
          <ac:chgData name="Tamara Cunha" userId="abbd4e6d-a48c-4693-8925-6eb894c6045c" providerId="ADAL" clId="{45C3E1EC-2370-4E11-A8C2-3E1AA83D942F}" dt="2022-11-29T00:11:48.159" v="1069" actId="478"/>
          <ac:grpSpMkLst>
            <pc:docMk/>
            <pc:sldMk cId="3954616255" sldId="321"/>
            <ac:grpSpMk id="1934" creationId="{00000000-0000-0000-0000-000000000000}"/>
          </ac:grpSpMkLst>
        </pc:grpChg>
      </pc:sldChg>
      <pc:sldChg chg="addSp delSp modSp add mod ord">
        <pc:chgData name="Tamara Cunha" userId="abbd4e6d-a48c-4693-8925-6eb894c6045c" providerId="ADAL" clId="{45C3E1EC-2370-4E11-A8C2-3E1AA83D942F}" dt="2022-11-29T00:11:10.514" v="1064"/>
        <pc:sldMkLst>
          <pc:docMk/>
          <pc:sldMk cId="1773672783" sldId="322"/>
        </pc:sldMkLst>
        <pc:spChg chg="mod">
          <ac:chgData name="Tamara Cunha" userId="abbd4e6d-a48c-4693-8925-6eb894c6045c" providerId="ADAL" clId="{45C3E1EC-2370-4E11-A8C2-3E1AA83D942F}" dt="2022-11-29T00:04:02.366" v="957" actId="6549"/>
          <ac:spMkLst>
            <pc:docMk/>
            <pc:sldMk cId="1773672783" sldId="322"/>
            <ac:spMk id="1888" creationId="{00000000-0000-0000-0000-000000000000}"/>
          </ac:spMkLst>
        </pc:spChg>
        <pc:picChg chg="del mod">
          <ac:chgData name="Tamara Cunha" userId="abbd4e6d-a48c-4693-8925-6eb894c6045c" providerId="ADAL" clId="{45C3E1EC-2370-4E11-A8C2-3E1AA83D942F}" dt="2022-11-29T00:04:03.905" v="959" actId="478"/>
          <ac:picMkLst>
            <pc:docMk/>
            <pc:sldMk cId="1773672783" sldId="322"/>
            <ac:picMk id="7172" creationId="{66BE9000-4D40-4EB8-B424-E7FC5893F3BC}"/>
          </ac:picMkLst>
        </pc:picChg>
        <pc:picChg chg="add mod">
          <ac:chgData name="Tamara Cunha" userId="abbd4e6d-a48c-4693-8925-6eb894c6045c" providerId="ADAL" clId="{45C3E1EC-2370-4E11-A8C2-3E1AA83D942F}" dt="2022-11-29T00:06:21.671" v="999" actId="1076"/>
          <ac:picMkLst>
            <pc:docMk/>
            <pc:sldMk cId="1773672783" sldId="322"/>
            <ac:picMk id="9218" creationId="{B7719455-7057-4F7F-97C6-E48442B19424}"/>
          </ac:picMkLst>
        </pc:picChg>
        <pc:picChg chg="add del mod">
          <ac:chgData name="Tamara Cunha" userId="abbd4e6d-a48c-4693-8925-6eb894c6045c" providerId="ADAL" clId="{45C3E1EC-2370-4E11-A8C2-3E1AA83D942F}" dt="2022-11-29T00:04:19.749" v="967"/>
          <ac:picMkLst>
            <pc:docMk/>
            <pc:sldMk cId="1773672783" sldId="322"/>
            <ac:picMk id="9220" creationId="{16024D96-E787-4A18-81F3-4F5C6A769E66}"/>
          </ac:picMkLst>
        </pc:picChg>
        <pc:picChg chg="add mod">
          <ac:chgData name="Tamara Cunha" userId="abbd4e6d-a48c-4693-8925-6eb894c6045c" providerId="ADAL" clId="{45C3E1EC-2370-4E11-A8C2-3E1AA83D942F}" dt="2022-11-29T00:06:24.413" v="1000" actId="1076"/>
          <ac:picMkLst>
            <pc:docMk/>
            <pc:sldMk cId="1773672783" sldId="322"/>
            <ac:picMk id="9222" creationId="{C941A86C-3FBB-421A-B893-E7664AD11342}"/>
          </ac:picMkLst>
        </pc:picChg>
      </pc:sldChg>
      <pc:sldChg chg="addSp delSp modSp add mod ord">
        <pc:chgData name="Tamara Cunha" userId="abbd4e6d-a48c-4693-8925-6eb894c6045c" providerId="ADAL" clId="{45C3E1EC-2370-4E11-A8C2-3E1AA83D942F}" dt="2022-11-29T00:11:12.550" v="1066"/>
        <pc:sldMkLst>
          <pc:docMk/>
          <pc:sldMk cId="3230951337" sldId="323"/>
        </pc:sldMkLst>
        <pc:spChg chg="mod">
          <ac:chgData name="Tamara Cunha" userId="abbd4e6d-a48c-4693-8925-6eb894c6045c" providerId="ADAL" clId="{45C3E1EC-2370-4E11-A8C2-3E1AA83D942F}" dt="2022-11-29T00:05:20.527" v="982"/>
          <ac:spMkLst>
            <pc:docMk/>
            <pc:sldMk cId="3230951337" sldId="323"/>
            <ac:spMk id="1888" creationId="{00000000-0000-0000-0000-000000000000}"/>
          </ac:spMkLst>
        </pc:spChg>
        <pc:picChg chg="del">
          <ac:chgData name="Tamara Cunha" userId="abbd4e6d-a48c-4693-8925-6eb894c6045c" providerId="ADAL" clId="{45C3E1EC-2370-4E11-A8C2-3E1AA83D942F}" dt="2022-11-29T00:05:22.814" v="983" actId="478"/>
          <ac:picMkLst>
            <pc:docMk/>
            <pc:sldMk cId="3230951337" sldId="323"/>
            <ac:picMk id="9218" creationId="{B7719455-7057-4F7F-97C6-E48442B19424}"/>
          </ac:picMkLst>
        </pc:picChg>
        <pc:picChg chg="del">
          <ac:chgData name="Tamara Cunha" userId="abbd4e6d-a48c-4693-8925-6eb894c6045c" providerId="ADAL" clId="{45C3E1EC-2370-4E11-A8C2-3E1AA83D942F}" dt="2022-11-29T00:05:24.910" v="984" actId="478"/>
          <ac:picMkLst>
            <pc:docMk/>
            <pc:sldMk cId="3230951337" sldId="323"/>
            <ac:picMk id="9222" creationId="{C941A86C-3FBB-421A-B893-E7664AD11342}"/>
          </ac:picMkLst>
        </pc:picChg>
        <pc:picChg chg="add mod">
          <ac:chgData name="Tamara Cunha" userId="abbd4e6d-a48c-4693-8925-6eb894c6045c" providerId="ADAL" clId="{45C3E1EC-2370-4E11-A8C2-3E1AA83D942F}" dt="2022-11-29T00:06:02.612" v="994" actId="14100"/>
          <ac:picMkLst>
            <pc:docMk/>
            <pc:sldMk cId="3230951337" sldId="323"/>
            <ac:picMk id="10242" creationId="{245FB446-ED1A-4280-A477-32BC05C5592D}"/>
          </ac:picMkLst>
        </pc:picChg>
        <pc:picChg chg="add mod">
          <ac:chgData name="Tamara Cunha" userId="abbd4e6d-a48c-4693-8925-6eb894c6045c" providerId="ADAL" clId="{45C3E1EC-2370-4E11-A8C2-3E1AA83D942F}" dt="2022-11-29T00:06:12.999" v="998" actId="1076"/>
          <ac:picMkLst>
            <pc:docMk/>
            <pc:sldMk cId="3230951337" sldId="323"/>
            <ac:picMk id="10244" creationId="{3322D24A-EE01-4FEB-B5CE-2EC483C3A246}"/>
          </ac:picMkLst>
        </pc:picChg>
      </pc:sldChg>
      <pc:sldChg chg="addSp delSp modSp add mod ord">
        <pc:chgData name="Tamara Cunha" userId="abbd4e6d-a48c-4693-8925-6eb894c6045c" providerId="ADAL" clId="{45C3E1EC-2370-4E11-A8C2-3E1AA83D942F}" dt="2022-11-29T00:11:14.721" v="1068"/>
        <pc:sldMkLst>
          <pc:docMk/>
          <pc:sldMk cId="4012872620" sldId="324"/>
        </pc:sldMkLst>
        <pc:spChg chg="mod">
          <ac:chgData name="Tamara Cunha" userId="abbd4e6d-a48c-4693-8925-6eb894c6045c" providerId="ADAL" clId="{45C3E1EC-2370-4E11-A8C2-3E1AA83D942F}" dt="2022-11-29T00:06:46.206" v="1002"/>
          <ac:spMkLst>
            <pc:docMk/>
            <pc:sldMk cId="4012872620" sldId="324"/>
            <ac:spMk id="1888" creationId="{00000000-0000-0000-0000-000000000000}"/>
          </ac:spMkLst>
        </pc:spChg>
        <pc:picChg chg="del">
          <ac:chgData name="Tamara Cunha" userId="abbd4e6d-a48c-4693-8925-6eb894c6045c" providerId="ADAL" clId="{45C3E1EC-2370-4E11-A8C2-3E1AA83D942F}" dt="2022-11-29T00:06:47.629" v="1003" actId="478"/>
          <ac:picMkLst>
            <pc:docMk/>
            <pc:sldMk cId="4012872620" sldId="324"/>
            <ac:picMk id="10242" creationId="{245FB446-ED1A-4280-A477-32BC05C5592D}"/>
          </ac:picMkLst>
        </pc:picChg>
        <pc:picChg chg="del">
          <ac:chgData name="Tamara Cunha" userId="abbd4e6d-a48c-4693-8925-6eb894c6045c" providerId="ADAL" clId="{45C3E1EC-2370-4E11-A8C2-3E1AA83D942F}" dt="2022-11-29T00:06:49.431" v="1004" actId="478"/>
          <ac:picMkLst>
            <pc:docMk/>
            <pc:sldMk cId="4012872620" sldId="324"/>
            <ac:picMk id="10244" creationId="{3322D24A-EE01-4FEB-B5CE-2EC483C3A246}"/>
          </ac:picMkLst>
        </pc:picChg>
        <pc:picChg chg="add mod">
          <ac:chgData name="Tamara Cunha" userId="abbd4e6d-a48c-4693-8925-6eb894c6045c" providerId="ADAL" clId="{45C3E1EC-2370-4E11-A8C2-3E1AA83D942F}" dt="2022-11-29T00:07:22.810" v="1016" actId="14100"/>
          <ac:picMkLst>
            <pc:docMk/>
            <pc:sldMk cId="4012872620" sldId="324"/>
            <ac:picMk id="11266" creationId="{AED69271-03B4-482B-861B-4AABF49DE033}"/>
          </ac:picMkLst>
        </pc:picChg>
        <pc:picChg chg="add mod">
          <ac:chgData name="Tamara Cunha" userId="abbd4e6d-a48c-4693-8925-6eb894c6045c" providerId="ADAL" clId="{45C3E1EC-2370-4E11-A8C2-3E1AA83D942F}" dt="2022-11-29T00:07:19.483" v="1015" actId="1076"/>
          <ac:picMkLst>
            <pc:docMk/>
            <pc:sldMk cId="4012872620" sldId="324"/>
            <ac:picMk id="11268" creationId="{932E26A8-F1BF-4913-8DE0-547C8CD3E694}"/>
          </ac:picMkLst>
        </pc:picChg>
      </pc:sldChg>
      <pc:sldChg chg="addSp delSp modSp add mod">
        <pc:chgData name="Tamara Cunha" userId="abbd4e6d-a48c-4693-8925-6eb894c6045c" providerId="ADAL" clId="{45C3E1EC-2370-4E11-A8C2-3E1AA83D942F}" dt="2022-11-29T00:10:47.417" v="1060" actId="1076"/>
        <pc:sldMkLst>
          <pc:docMk/>
          <pc:sldMk cId="441793524" sldId="325"/>
        </pc:sldMkLst>
        <pc:spChg chg="add del mod">
          <ac:chgData name="Tamara Cunha" userId="abbd4e6d-a48c-4693-8925-6eb894c6045c" providerId="ADAL" clId="{45C3E1EC-2370-4E11-A8C2-3E1AA83D942F}" dt="2022-11-29T00:08:54.938" v="1030" actId="478"/>
          <ac:spMkLst>
            <pc:docMk/>
            <pc:sldMk cId="441793524" sldId="325"/>
            <ac:spMk id="3" creationId="{70818145-9A82-4040-AE56-6C96686DF789}"/>
          </ac:spMkLst>
        </pc:spChg>
        <pc:spChg chg="add del mod">
          <ac:chgData name="Tamara Cunha" userId="abbd4e6d-a48c-4693-8925-6eb894c6045c" providerId="ADAL" clId="{45C3E1EC-2370-4E11-A8C2-3E1AA83D942F}" dt="2022-11-29T00:10:01.294" v="1041" actId="478"/>
          <ac:spMkLst>
            <pc:docMk/>
            <pc:sldMk cId="441793524" sldId="325"/>
            <ac:spMk id="10" creationId="{0E226FFF-3719-41C3-AF5C-28DD7D23DCAB}"/>
          </ac:spMkLst>
        </pc:spChg>
        <pc:spChg chg="add mod">
          <ac:chgData name="Tamara Cunha" userId="abbd4e6d-a48c-4693-8925-6eb894c6045c" providerId="ADAL" clId="{45C3E1EC-2370-4E11-A8C2-3E1AA83D942F}" dt="2022-11-29T00:10:18.334" v="1051" actId="14100"/>
          <ac:spMkLst>
            <pc:docMk/>
            <pc:sldMk cId="441793524" sldId="325"/>
            <ac:spMk id="13" creationId="{DD68ABAE-872F-4089-91E7-2EFF224C71E7}"/>
          </ac:spMkLst>
        </pc:spChg>
        <pc:spChg chg="add mod">
          <ac:chgData name="Tamara Cunha" userId="abbd4e6d-a48c-4693-8925-6eb894c6045c" providerId="ADAL" clId="{45C3E1EC-2370-4E11-A8C2-3E1AA83D942F}" dt="2022-11-29T00:10:37.008" v="1058" actId="1076"/>
          <ac:spMkLst>
            <pc:docMk/>
            <pc:sldMk cId="441793524" sldId="325"/>
            <ac:spMk id="15" creationId="{AAF8621D-B40A-4BE9-8DCB-6DF5D0C5812C}"/>
          </ac:spMkLst>
        </pc:spChg>
        <pc:spChg chg="del mod">
          <ac:chgData name="Tamara Cunha" userId="abbd4e6d-a48c-4693-8925-6eb894c6045c" providerId="ADAL" clId="{45C3E1EC-2370-4E11-A8C2-3E1AA83D942F}" dt="2022-11-29T00:08:52.816" v="1029" actId="478"/>
          <ac:spMkLst>
            <pc:docMk/>
            <pc:sldMk cId="441793524" sldId="325"/>
            <ac:spMk id="1933" creationId="{00000000-0000-0000-0000-000000000000}"/>
          </ac:spMkLst>
        </pc:spChg>
        <pc:picChg chg="add mod">
          <ac:chgData name="Tamara Cunha" userId="abbd4e6d-a48c-4693-8925-6eb894c6045c" providerId="ADAL" clId="{45C3E1EC-2370-4E11-A8C2-3E1AA83D942F}" dt="2022-11-29T00:10:14.148" v="1050" actId="1076"/>
          <ac:picMkLst>
            <pc:docMk/>
            <pc:sldMk cId="441793524" sldId="325"/>
            <ac:picMk id="12290" creationId="{C737AC2F-FEB0-4B6E-8927-995BDE7E0A65}"/>
          </ac:picMkLst>
        </pc:picChg>
        <pc:picChg chg="add mod">
          <ac:chgData name="Tamara Cunha" userId="abbd4e6d-a48c-4693-8925-6eb894c6045c" providerId="ADAL" clId="{45C3E1EC-2370-4E11-A8C2-3E1AA83D942F}" dt="2022-11-29T00:10:47.417" v="1060" actId="1076"/>
          <ac:picMkLst>
            <pc:docMk/>
            <pc:sldMk cId="441793524" sldId="325"/>
            <ac:picMk id="12292" creationId="{1D315BE6-E26B-4F76-8D0F-AE5D0C4B49E6}"/>
          </ac:picMkLst>
        </pc:picChg>
      </pc:sldChg>
      <pc:sldChg chg="modSp add del mod">
        <pc:chgData name="Tamara Cunha" userId="abbd4e6d-a48c-4693-8925-6eb894c6045c" providerId="ADAL" clId="{45C3E1EC-2370-4E11-A8C2-3E1AA83D942F}" dt="2022-11-29T00:14:55.143" v="1122" actId="47"/>
        <pc:sldMkLst>
          <pc:docMk/>
          <pc:sldMk cId="3599879174" sldId="326"/>
        </pc:sldMkLst>
        <pc:spChg chg="mod">
          <ac:chgData name="Tamara Cunha" userId="abbd4e6d-a48c-4693-8925-6eb894c6045c" providerId="ADAL" clId="{45C3E1EC-2370-4E11-A8C2-3E1AA83D942F}" dt="2022-11-29T00:12:52.700" v="1079" actId="20577"/>
          <ac:spMkLst>
            <pc:docMk/>
            <pc:sldMk cId="3599879174" sldId="326"/>
            <ac:spMk id="1932" creationId="{00000000-0000-0000-0000-000000000000}"/>
          </ac:spMkLst>
        </pc:spChg>
        <pc:spChg chg="mod">
          <ac:chgData name="Tamara Cunha" userId="abbd4e6d-a48c-4693-8925-6eb894c6045c" providerId="ADAL" clId="{45C3E1EC-2370-4E11-A8C2-3E1AA83D942F}" dt="2022-11-29T00:14:40.232" v="1120" actId="20577"/>
          <ac:spMkLst>
            <pc:docMk/>
            <pc:sldMk cId="3599879174" sldId="326"/>
            <ac:spMk id="1933" creationId="{00000000-0000-0000-0000-000000000000}"/>
          </ac:spMkLst>
        </pc:spChg>
      </pc:sldChg>
      <pc:sldChg chg="addSp delSp modSp add del mod">
        <pc:chgData name="Tamara Cunha" userId="abbd4e6d-a48c-4693-8925-6eb894c6045c" providerId="ADAL" clId="{45C3E1EC-2370-4E11-A8C2-3E1AA83D942F}" dt="2022-11-29T00:28:59.477" v="2130" actId="47"/>
        <pc:sldMkLst>
          <pc:docMk/>
          <pc:sldMk cId="1321837836" sldId="327"/>
        </pc:sldMkLst>
        <pc:spChg chg="del mod">
          <ac:chgData name="Tamara Cunha" userId="abbd4e6d-a48c-4693-8925-6eb894c6045c" providerId="ADAL" clId="{45C3E1EC-2370-4E11-A8C2-3E1AA83D942F}" dt="2022-11-29T00:21:56.270" v="1837" actId="478"/>
          <ac:spMkLst>
            <pc:docMk/>
            <pc:sldMk cId="1321837836" sldId="327"/>
            <ac:spMk id="2" creationId="{3B64E794-F851-4C92-ABB4-AC83E328C7B6}"/>
          </ac:spMkLst>
        </pc:spChg>
        <pc:spChg chg="add del mod">
          <ac:chgData name="Tamara Cunha" userId="abbd4e6d-a48c-4693-8925-6eb894c6045c" providerId="ADAL" clId="{45C3E1EC-2370-4E11-A8C2-3E1AA83D942F}" dt="2022-11-29T00:21:51.693" v="1833" actId="478"/>
          <ac:spMkLst>
            <pc:docMk/>
            <pc:sldMk cId="1321837836" sldId="327"/>
            <ac:spMk id="4" creationId="{2C6F1726-A2E0-4679-80FD-3E3168A3FA61}"/>
          </ac:spMkLst>
        </pc:spChg>
        <pc:spChg chg="add del mod">
          <ac:chgData name="Tamara Cunha" userId="abbd4e6d-a48c-4693-8925-6eb894c6045c" providerId="ADAL" clId="{45C3E1EC-2370-4E11-A8C2-3E1AA83D942F}" dt="2022-11-29T00:25:51.692" v="1993" actId="478"/>
          <ac:spMkLst>
            <pc:docMk/>
            <pc:sldMk cId="1321837836" sldId="327"/>
            <ac:spMk id="17" creationId="{AA108509-66D2-4C38-AC26-29D845A430CE}"/>
          </ac:spMkLst>
        </pc:spChg>
        <pc:spChg chg="mod">
          <ac:chgData name="Tamara Cunha" userId="abbd4e6d-a48c-4693-8925-6eb894c6045c" providerId="ADAL" clId="{45C3E1EC-2370-4E11-A8C2-3E1AA83D942F}" dt="2022-11-29T00:14:58.929" v="1131" actId="20577"/>
          <ac:spMkLst>
            <pc:docMk/>
            <pc:sldMk cId="1321837836" sldId="327"/>
            <ac:spMk id="1932" creationId="{00000000-0000-0000-0000-000000000000}"/>
          </ac:spMkLst>
        </pc:spChg>
        <pc:spChg chg="add del mod">
          <ac:chgData name="Tamara Cunha" userId="abbd4e6d-a48c-4693-8925-6eb894c6045c" providerId="ADAL" clId="{45C3E1EC-2370-4E11-A8C2-3E1AA83D942F}" dt="2022-11-29T00:24:04.858" v="1878" actId="14100"/>
          <ac:spMkLst>
            <pc:docMk/>
            <pc:sldMk cId="1321837836" sldId="327"/>
            <ac:spMk id="1933" creationId="{00000000-0000-0000-0000-000000000000}"/>
          </ac:spMkLst>
        </pc:spChg>
        <pc:picChg chg="add del mod">
          <ac:chgData name="Tamara Cunha" userId="abbd4e6d-a48c-4693-8925-6eb894c6045c" providerId="ADAL" clId="{45C3E1EC-2370-4E11-A8C2-3E1AA83D942F}" dt="2022-11-29T00:21:51.323" v="1832" actId="22"/>
          <ac:picMkLst>
            <pc:docMk/>
            <pc:sldMk cId="1321837836" sldId="327"/>
            <ac:picMk id="6" creationId="{180DD79E-9F42-4F12-8752-F6F1F27F6C13}"/>
          </ac:picMkLst>
        </pc:picChg>
        <pc:picChg chg="add mod modCrop">
          <ac:chgData name="Tamara Cunha" userId="abbd4e6d-a48c-4693-8925-6eb894c6045c" providerId="ADAL" clId="{45C3E1EC-2370-4E11-A8C2-3E1AA83D942F}" dt="2022-11-29T00:22:12.867" v="1841" actId="1076"/>
          <ac:picMkLst>
            <pc:docMk/>
            <pc:sldMk cId="1321837836" sldId="327"/>
            <ac:picMk id="8" creationId="{3815F734-B097-4629-B015-D10AD9BD2311}"/>
          </ac:picMkLst>
        </pc:picChg>
      </pc:sldChg>
      <pc:sldChg chg="addSp delSp modSp add del mod">
        <pc:chgData name="Tamara Cunha" userId="abbd4e6d-a48c-4693-8925-6eb894c6045c" providerId="ADAL" clId="{45C3E1EC-2370-4E11-A8C2-3E1AA83D942F}" dt="2022-11-29T00:28:49.285" v="2128" actId="47"/>
        <pc:sldMkLst>
          <pc:docMk/>
          <pc:sldMk cId="2117091434" sldId="328"/>
        </pc:sldMkLst>
        <pc:spChg chg="add del mod">
          <ac:chgData name="Tamara Cunha" userId="abbd4e6d-a48c-4693-8925-6eb894c6045c" providerId="ADAL" clId="{45C3E1EC-2370-4E11-A8C2-3E1AA83D942F}" dt="2022-11-29T00:27:57.203" v="2112" actId="478"/>
          <ac:spMkLst>
            <pc:docMk/>
            <pc:sldMk cId="2117091434" sldId="328"/>
            <ac:spMk id="3" creationId="{9B1BD49F-8437-4EAF-8FC4-3A10B3B26781}"/>
          </ac:spMkLst>
        </pc:spChg>
        <pc:spChg chg="add mod">
          <ac:chgData name="Tamara Cunha" userId="abbd4e6d-a48c-4693-8925-6eb894c6045c" providerId="ADAL" clId="{45C3E1EC-2370-4E11-A8C2-3E1AA83D942F}" dt="2022-11-29T00:28:21.026" v="2117" actId="21"/>
          <ac:spMkLst>
            <pc:docMk/>
            <pc:sldMk cId="2117091434" sldId="328"/>
            <ac:spMk id="13" creationId="{EC60D422-F526-452B-8BF6-1F84D7077A23}"/>
          </ac:spMkLst>
        </pc:spChg>
        <pc:spChg chg="add del mod">
          <ac:chgData name="Tamara Cunha" userId="abbd4e6d-a48c-4693-8925-6eb894c6045c" providerId="ADAL" clId="{45C3E1EC-2370-4E11-A8C2-3E1AA83D942F}" dt="2022-11-29T00:28:46.184" v="2127" actId="478"/>
          <ac:spMkLst>
            <pc:docMk/>
            <pc:sldMk cId="2117091434" sldId="328"/>
            <ac:spMk id="14" creationId="{99900737-AD10-46AD-81C7-A3B9A15ABEEC}"/>
          </ac:spMkLst>
        </pc:spChg>
        <pc:spChg chg="del">
          <ac:chgData name="Tamara Cunha" userId="abbd4e6d-a48c-4693-8925-6eb894c6045c" providerId="ADAL" clId="{45C3E1EC-2370-4E11-A8C2-3E1AA83D942F}" dt="2022-11-29T00:27:51.098" v="2111" actId="21"/>
          <ac:spMkLst>
            <pc:docMk/>
            <pc:sldMk cId="2117091434" sldId="328"/>
            <ac:spMk id="1933" creationId="{00000000-0000-0000-0000-000000000000}"/>
          </ac:spMkLst>
        </pc:spChg>
        <pc:picChg chg="mod">
          <ac:chgData name="Tamara Cunha" userId="abbd4e6d-a48c-4693-8925-6eb894c6045c" providerId="ADAL" clId="{45C3E1EC-2370-4E11-A8C2-3E1AA83D942F}" dt="2022-11-29T00:28:02.841" v="2113" actId="1076"/>
          <ac:picMkLst>
            <pc:docMk/>
            <pc:sldMk cId="2117091434" sldId="328"/>
            <ac:picMk id="8" creationId="{3815F734-B097-4629-B015-D10AD9BD2311}"/>
          </ac:picMkLst>
        </pc:picChg>
      </pc:sldChg>
      <pc:sldChg chg="delSp modSp add mod">
        <pc:chgData name="Tamara Cunha" userId="abbd4e6d-a48c-4693-8925-6eb894c6045c" providerId="ADAL" clId="{45C3E1EC-2370-4E11-A8C2-3E1AA83D942F}" dt="2022-11-29T00:38:24.598" v="2254" actId="478"/>
        <pc:sldMkLst>
          <pc:docMk/>
          <pc:sldMk cId="1107536420" sldId="329"/>
        </pc:sldMkLst>
        <pc:spChg chg="del mod">
          <ac:chgData name="Tamara Cunha" userId="abbd4e6d-a48c-4693-8925-6eb894c6045c" providerId="ADAL" clId="{45C3E1EC-2370-4E11-A8C2-3E1AA83D942F}" dt="2022-11-29T00:38:24.598" v="2254" actId="478"/>
          <ac:spMkLst>
            <pc:docMk/>
            <pc:sldMk cId="1107536420" sldId="329"/>
            <ac:spMk id="2" creationId="{3B64E794-F851-4C92-ABB4-AC83E328C7B6}"/>
          </ac:spMkLst>
        </pc:spChg>
        <pc:spChg chg="mod">
          <ac:chgData name="Tamara Cunha" userId="abbd4e6d-a48c-4693-8925-6eb894c6045c" providerId="ADAL" clId="{45C3E1EC-2370-4E11-A8C2-3E1AA83D942F}" dt="2022-11-29T00:37:23.176" v="2247" actId="20577"/>
          <ac:spMkLst>
            <pc:docMk/>
            <pc:sldMk cId="1107536420" sldId="329"/>
            <ac:spMk id="1932" creationId="{00000000-0000-0000-0000-000000000000}"/>
          </ac:spMkLst>
        </pc:spChg>
        <pc:spChg chg="mod">
          <ac:chgData name="Tamara Cunha" userId="abbd4e6d-a48c-4693-8925-6eb894c6045c" providerId="ADAL" clId="{45C3E1EC-2370-4E11-A8C2-3E1AA83D942F}" dt="2022-11-29T00:37:40.615" v="2249"/>
          <ac:spMkLst>
            <pc:docMk/>
            <pc:sldMk cId="1107536420" sldId="329"/>
            <ac:spMk id="1933" creationId="{00000000-0000-0000-0000-000000000000}"/>
          </ac:spMkLst>
        </pc:spChg>
        <pc:spChg chg="del">
          <ac:chgData name="Tamara Cunha" userId="abbd4e6d-a48c-4693-8925-6eb894c6045c" providerId="ADAL" clId="{45C3E1EC-2370-4E11-A8C2-3E1AA83D942F}" dt="2022-11-29T00:37:56.037" v="2253" actId="478"/>
          <ac:spMkLst>
            <pc:docMk/>
            <pc:sldMk cId="1107536420" sldId="329"/>
            <ac:spMk id="1939" creationId="{00000000-0000-0000-0000-000000000000}"/>
          </ac:spMkLst>
        </pc:spChg>
        <pc:grpChg chg="del mod">
          <ac:chgData name="Tamara Cunha" userId="abbd4e6d-a48c-4693-8925-6eb894c6045c" providerId="ADAL" clId="{45C3E1EC-2370-4E11-A8C2-3E1AA83D942F}" dt="2022-11-29T00:37:54.006" v="2252" actId="478"/>
          <ac:grpSpMkLst>
            <pc:docMk/>
            <pc:sldMk cId="1107536420" sldId="329"/>
            <ac:grpSpMk id="1934" creationId="{00000000-0000-0000-0000-000000000000}"/>
          </ac:grpSpMkLst>
        </pc:grpChg>
      </pc:sldChg>
      <pc:sldChg chg="add del">
        <pc:chgData name="Tamara Cunha" userId="abbd4e6d-a48c-4693-8925-6eb894c6045c" providerId="ADAL" clId="{45C3E1EC-2370-4E11-A8C2-3E1AA83D942F}" dt="2022-11-29T00:26:30.139" v="2029" actId="47"/>
        <pc:sldMkLst>
          <pc:docMk/>
          <pc:sldMk cId="4017581464" sldId="329"/>
        </pc:sldMkLst>
      </pc:sldChg>
      <pc:sldChg chg="modSp add mod">
        <pc:chgData name="Tamara Cunha" userId="abbd4e6d-a48c-4693-8925-6eb894c6045c" providerId="ADAL" clId="{45C3E1EC-2370-4E11-A8C2-3E1AA83D942F}" dt="2022-11-29T00:37:01.957" v="2219" actId="20577"/>
        <pc:sldMkLst>
          <pc:docMk/>
          <pc:sldMk cId="1480559084" sldId="330"/>
        </pc:sldMkLst>
        <pc:spChg chg="mod">
          <ac:chgData name="Tamara Cunha" userId="abbd4e6d-a48c-4693-8925-6eb894c6045c" providerId="ADAL" clId="{45C3E1EC-2370-4E11-A8C2-3E1AA83D942F}" dt="2022-11-29T00:37:01.957" v="2219" actId="20577"/>
          <ac:spMkLst>
            <pc:docMk/>
            <pc:sldMk cId="1480559084" sldId="330"/>
            <ac:spMk id="1793" creationId="{00000000-0000-0000-0000-000000000000}"/>
          </ac:spMkLst>
        </pc:spChg>
        <pc:spChg chg="mod">
          <ac:chgData name="Tamara Cunha" userId="abbd4e6d-a48c-4693-8925-6eb894c6045c" providerId="ADAL" clId="{45C3E1EC-2370-4E11-A8C2-3E1AA83D942F}" dt="2022-11-29T00:27:10.921" v="2043" actId="20577"/>
          <ac:spMkLst>
            <pc:docMk/>
            <pc:sldMk cId="1480559084" sldId="330"/>
            <ac:spMk id="1794" creationId="{00000000-0000-0000-0000-000000000000}"/>
          </ac:spMkLst>
        </pc:spChg>
      </pc:sldChg>
      <pc:sldChg chg="addSp delSp modSp add mod">
        <pc:chgData name="Tamara Cunha" userId="abbd4e6d-a48c-4693-8925-6eb894c6045c" providerId="ADAL" clId="{45C3E1EC-2370-4E11-A8C2-3E1AA83D942F}" dt="2022-11-29T00:31:37.942" v="2204" actId="1076"/>
        <pc:sldMkLst>
          <pc:docMk/>
          <pc:sldMk cId="1797002729" sldId="331"/>
        </pc:sldMkLst>
        <pc:spChg chg="mod">
          <ac:chgData name="Tamara Cunha" userId="abbd4e6d-a48c-4693-8925-6eb894c6045c" providerId="ADAL" clId="{45C3E1EC-2370-4E11-A8C2-3E1AA83D942F}" dt="2022-11-29T00:30:39.247" v="2198" actId="20577"/>
          <ac:spMkLst>
            <pc:docMk/>
            <pc:sldMk cId="1797002729" sldId="331"/>
            <ac:spMk id="1888" creationId="{00000000-0000-0000-0000-000000000000}"/>
          </ac:spMkLst>
        </pc:spChg>
        <pc:picChg chg="add mod">
          <ac:chgData name="Tamara Cunha" userId="abbd4e6d-a48c-4693-8925-6eb894c6045c" providerId="ADAL" clId="{45C3E1EC-2370-4E11-A8C2-3E1AA83D942F}" dt="2022-11-29T00:31:10.234" v="2202" actId="1076"/>
          <ac:picMkLst>
            <pc:docMk/>
            <pc:sldMk cId="1797002729" sldId="331"/>
            <ac:picMk id="3" creationId="{D58956B0-3867-4536-8FA0-46CE2941B8C5}"/>
          </ac:picMkLst>
        </pc:picChg>
        <pc:picChg chg="add mod">
          <ac:chgData name="Tamara Cunha" userId="abbd4e6d-a48c-4693-8925-6eb894c6045c" providerId="ADAL" clId="{45C3E1EC-2370-4E11-A8C2-3E1AA83D942F}" dt="2022-11-29T00:31:37.942" v="2204" actId="1076"/>
          <ac:picMkLst>
            <pc:docMk/>
            <pc:sldMk cId="1797002729" sldId="331"/>
            <ac:picMk id="5" creationId="{D5B2AA84-BA95-41CC-9D33-405400BE171C}"/>
          </ac:picMkLst>
        </pc:picChg>
        <pc:picChg chg="del">
          <ac:chgData name="Tamara Cunha" userId="abbd4e6d-a48c-4693-8925-6eb894c6045c" providerId="ADAL" clId="{45C3E1EC-2370-4E11-A8C2-3E1AA83D942F}" dt="2022-11-29T00:29:36.868" v="2196" actId="478"/>
          <ac:picMkLst>
            <pc:docMk/>
            <pc:sldMk cId="1797002729" sldId="331"/>
            <ac:picMk id="10242" creationId="{245FB446-ED1A-4280-A477-32BC05C5592D}"/>
          </ac:picMkLst>
        </pc:picChg>
        <pc:picChg chg="del">
          <ac:chgData name="Tamara Cunha" userId="abbd4e6d-a48c-4693-8925-6eb894c6045c" providerId="ADAL" clId="{45C3E1EC-2370-4E11-A8C2-3E1AA83D942F}" dt="2022-11-29T00:30:36.200" v="2197" actId="478"/>
          <ac:picMkLst>
            <pc:docMk/>
            <pc:sldMk cId="1797002729" sldId="331"/>
            <ac:picMk id="10244" creationId="{3322D24A-EE01-4FEB-B5CE-2EC483C3A246}"/>
          </ac:picMkLst>
        </pc:picChg>
      </pc:sldChg>
      <pc:sldChg chg="add del">
        <pc:chgData name="Tamara Cunha" userId="abbd4e6d-a48c-4693-8925-6eb894c6045c" providerId="ADAL" clId="{45C3E1EC-2370-4E11-A8C2-3E1AA83D942F}" dt="2022-11-29T00:29:19.540" v="2132" actId="47"/>
        <pc:sldMkLst>
          <pc:docMk/>
          <pc:sldMk cId="1171109009" sldId="332"/>
        </pc:sldMkLst>
      </pc:sldChg>
      <pc:sldMasterChg chg="delSldLayout">
        <pc:chgData name="Tamara Cunha" userId="abbd4e6d-a48c-4693-8925-6eb894c6045c" providerId="ADAL" clId="{45C3E1EC-2370-4E11-A8C2-3E1AA83D942F}" dt="2022-11-29T00:26:09.078" v="2008" actId="47"/>
        <pc:sldMasterMkLst>
          <pc:docMk/>
          <pc:sldMasterMk cId="0" sldId="2147483687"/>
        </pc:sldMasterMkLst>
        <pc:sldLayoutChg chg="del">
          <pc:chgData name="Tamara Cunha" userId="abbd4e6d-a48c-4693-8925-6eb894c6045c" providerId="ADAL" clId="{45C3E1EC-2370-4E11-A8C2-3E1AA83D942F}" dt="2022-11-29T00:26:08.578" v="2007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Tamara Cunha" userId="abbd4e6d-a48c-4693-8925-6eb894c6045c" providerId="ADAL" clId="{45C3E1EC-2370-4E11-A8C2-3E1AA83D942F}" dt="2022-11-29T00:00:46.732" v="823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Tamara Cunha" userId="abbd4e6d-a48c-4693-8925-6eb894c6045c" providerId="ADAL" clId="{45C3E1EC-2370-4E11-A8C2-3E1AA83D942F}" dt="2022-11-28T23:30:57.106" v="42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Tamara Cunha" userId="abbd4e6d-a48c-4693-8925-6eb894c6045c" providerId="ADAL" clId="{45C3E1EC-2370-4E11-A8C2-3E1AA83D942F}" dt="2022-11-29T00:00:56.363" v="827" actId="47"/>
          <pc:sldLayoutMkLst>
            <pc:docMk/>
            <pc:sldMasterMk cId="0" sldId="2147483687"/>
            <pc:sldLayoutMk cId="0" sldId="2147483654"/>
          </pc:sldLayoutMkLst>
        </pc:sldLayoutChg>
        <pc:sldLayoutChg chg="del">
          <pc:chgData name="Tamara Cunha" userId="abbd4e6d-a48c-4693-8925-6eb894c6045c" providerId="ADAL" clId="{45C3E1EC-2370-4E11-A8C2-3E1AA83D942F}" dt="2022-11-29T00:00:57.381" v="828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Tamara Cunha" userId="abbd4e6d-a48c-4693-8925-6eb894c6045c" providerId="ADAL" clId="{45C3E1EC-2370-4E11-A8C2-3E1AA83D942F}" dt="2022-11-29T00:26:00.855" v="1995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Tamara Cunha" userId="abbd4e6d-a48c-4693-8925-6eb894c6045c" providerId="ADAL" clId="{45C3E1EC-2370-4E11-A8C2-3E1AA83D942F}" dt="2022-11-28T23:22:30.152" v="0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Tamara Cunha" userId="abbd4e6d-a48c-4693-8925-6eb894c6045c" providerId="ADAL" clId="{45C3E1EC-2370-4E11-A8C2-3E1AA83D942F}" dt="2022-11-29T00:26:09.078" v="2008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Tamara Cunha" userId="abbd4e6d-a48c-4693-8925-6eb894c6045c" providerId="ADAL" clId="{45C3E1EC-2370-4E11-A8C2-3E1AA83D942F}" dt="2022-11-29T00:26:05.712" v="2003" actId="47"/>
          <pc:sldLayoutMkLst>
            <pc:docMk/>
            <pc:sldMasterMk cId="0" sldId="2147483687"/>
            <pc:sldLayoutMk cId="0" sldId="2147483661"/>
          </pc:sldLayoutMkLst>
        </pc:sldLayoutChg>
        <pc:sldLayoutChg chg="del">
          <pc:chgData name="Tamara Cunha" userId="abbd4e6d-a48c-4693-8925-6eb894c6045c" providerId="ADAL" clId="{45C3E1EC-2370-4E11-A8C2-3E1AA83D942F}" dt="2022-11-29T00:00:54.120" v="825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Tamara Cunha" userId="abbd4e6d-a48c-4693-8925-6eb894c6045c" providerId="ADAL" clId="{45C3E1EC-2370-4E11-A8C2-3E1AA83D942F}" dt="2022-11-29T00:26:04.266" v="20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Tamara Cunha" userId="abbd4e6d-a48c-4693-8925-6eb894c6045c" providerId="ADAL" clId="{45C3E1EC-2370-4E11-A8C2-3E1AA83D942F}" dt="2022-11-29T00:26:02.122" v="1997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Tamara Cunha" userId="abbd4e6d-a48c-4693-8925-6eb894c6045c" providerId="ADAL" clId="{45C3E1EC-2370-4E11-A8C2-3E1AA83D942F}" dt="2022-11-29T00:00:55.323" v="826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Tamara Cunha" userId="abbd4e6d-a48c-4693-8925-6eb894c6045c" providerId="ADAL" clId="{45C3E1EC-2370-4E11-A8C2-3E1AA83D942F}" dt="2022-11-29T00:01:12.012" v="830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Tamara Cunha" userId="abbd4e6d-a48c-4693-8925-6eb894c6045c" providerId="ADAL" clId="{45C3E1EC-2370-4E11-A8C2-3E1AA83D942F}" dt="2022-11-29T00:07:27.092" v="1017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Tamara Cunha" userId="abbd4e6d-a48c-4693-8925-6eb894c6045c" providerId="ADAL" clId="{45C3E1EC-2370-4E11-A8C2-3E1AA83D942F}" dt="2022-11-29T00:01:09.147" v="829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Tamara Cunha" userId="abbd4e6d-a48c-4693-8925-6eb894c6045c" providerId="ADAL" clId="{45C3E1EC-2370-4E11-A8C2-3E1AA83D942F}" dt="2022-11-29T00:26:03.066" v="1999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Tamara Cunha" userId="abbd4e6d-a48c-4693-8925-6eb894c6045c" providerId="ADAL" clId="{45C3E1EC-2370-4E11-A8C2-3E1AA83D942F}" dt="2022-11-29T00:00:52.776" v="824" actId="47"/>
          <pc:sldLayoutMkLst>
            <pc:docMk/>
            <pc:sldMasterMk cId="0" sldId="2147483687"/>
            <pc:sldLayoutMk cId="0" sldId="2147483673"/>
          </pc:sldLayoutMkLst>
        </pc:sldLayoutChg>
        <pc:sldLayoutChg chg="del">
          <pc:chgData name="Tamara Cunha" userId="abbd4e6d-a48c-4693-8925-6eb894c6045c" providerId="ADAL" clId="{45C3E1EC-2370-4E11-A8C2-3E1AA83D942F}" dt="2022-11-29T00:26:01.611" v="1996" actId="47"/>
          <pc:sldLayoutMkLst>
            <pc:docMk/>
            <pc:sldMasterMk cId="0" sldId="2147483687"/>
            <pc:sldLayoutMk cId="0" sldId="2147483675"/>
          </pc:sldLayoutMkLst>
        </pc:sldLayoutChg>
        <pc:sldLayoutChg chg="del">
          <pc:chgData name="Tamara Cunha" userId="abbd4e6d-a48c-4693-8925-6eb894c6045c" providerId="ADAL" clId="{45C3E1EC-2370-4E11-A8C2-3E1AA83D942F}" dt="2022-11-29T00:26:02.624" v="1998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Tamara Cunha" userId="abbd4e6d-a48c-4693-8925-6eb894c6045c" providerId="ADAL" clId="{45C3E1EC-2370-4E11-A8C2-3E1AA83D942F}" dt="2022-11-29T00:26:03.567" v="2000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Tamara Cunha" userId="abbd4e6d-a48c-4693-8925-6eb894c6045c" providerId="ADAL" clId="{45C3E1EC-2370-4E11-A8C2-3E1AA83D942F}" dt="2022-11-29T00:26:05.044" v="2002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Tamara Cunha" userId="abbd4e6d-a48c-4693-8925-6eb894c6045c" providerId="ADAL" clId="{45C3E1EC-2370-4E11-A8C2-3E1AA83D942F}" dt="2022-11-29T00:26:06.245" v="2004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Tamara Cunha" userId="abbd4e6d-a48c-4693-8925-6eb894c6045c" providerId="ADAL" clId="{45C3E1EC-2370-4E11-A8C2-3E1AA83D942F}" dt="2022-11-29T00:26:06.745" v="2005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Tamara Cunha" userId="abbd4e6d-a48c-4693-8925-6eb894c6045c" providerId="ADAL" clId="{45C3E1EC-2370-4E11-A8C2-3E1AA83D942F}" dt="2022-11-29T00:00:43.953" v="822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Tamara Cunha" userId="abbd4e6d-a48c-4693-8925-6eb894c6045c" providerId="ADAL" clId="{45C3E1EC-2370-4E11-A8C2-3E1AA83D942F}" dt="2022-11-29T00:26:07.393" v="2006" actId="47"/>
          <pc:sldLayoutMkLst>
            <pc:docMk/>
            <pc:sldMasterMk cId="0" sldId="2147483687"/>
            <pc:sldLayoutMk cId="0" sldId="2147483682"/>
          </pc:sldLayoutMkLst>
        </pc:sldLayoutChg>
      </pc:sldMasterChg>
      <pc:sldMasterChg chg="del delSldLayout">
        <pc:chgData name="Tamara Cunha" userId="abbd4e6d-a48c-4693-8925-6eb894c6045c" providerId="ADAL" clId="{45C3E1EC-2370-4E11-A8C2-3E1AA83D942F}" dt="2022-11-29T00:26:19.469" v="2026" actId="47"/>
        <pc:sldMasterMkLst>
          <pc:docMk/>
          <pc:sldMasterMk cId="0" sldId="2147483688"/>
        </pc:sldMasterMkLst>
        <pc:sldLayoutChg chg="del">
          <pc:chgData name="Tamara Cunha" userId="abbd4e6d-a48c-4693-8925-6eb894c6045c" providerId="ADAL" clId="{45C3E1EC-2370-4E11-A8C2-3E1AA83D942F}" dt="2022-11-29T00:26:19.469" v="2026" actId="47"/>
          <pc:sldLayoutMkLst>
            <pc:docMk/>
            <pc:sldMasterMk cId="0" sldId="2147483688"/>
            <pc:sldLayoutMk cId="0" sldId="2147483685"/>
          </pc:sldLayoutMkLst>
        </pc:sldLayoutChg>
        <pc:sldLayoutChg chg="del">
          <pc:chgData name="Tamara Cunha" userId="abbd4e6d-a48c-4693-8925-6eb894c6045c" providerId="ADAL" clId="{45C3E1EC-2370-4E11-A8C2-3E1AA83D942F}" dt="2022-11-29T00:26:16.023" v="2019" actId="47"/>
          <pc:sldLayoutMkLst>
            <pc:docMk/>
            <pc:sldMasterMk cId="0" sldId="2147483688"/>
            <pc:sldLayoutMk cId="0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09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27f379f9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127f379f9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27f379f9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127f379f9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379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27f379f9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127f379f9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99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27f379f9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127f379f9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665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91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754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27f379f9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127f379f9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209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975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97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g12948bcd1fb_0_22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1" name="Google Shape;2751;g12948bcd1fb_0_22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33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4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24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18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127f379f98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127f379f98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320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27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9" name="Google Shape;1649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0" name="Google Shape;1650;p3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1" name="Google Shape;1651;p38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652" name="Google Shape;1652;p3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38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655" name="Google Shape;1655;p3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38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704" name="Google Shape;1704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20" name="Google Shape;17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3" name="Google Shape;153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9" name="Google Shape;16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16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6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16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16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16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16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62" name="Google Shape;662;p1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663" name="Google Shape;663;p1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1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680" name="Google Shape;680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1_1_1_1_1_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19"/>
          <p:cNvSpPr txBox="1">
            <a:spLocks noGrp="1"/>
          </p:cNvSpPr>
          <p:nvPr>
            <p:ph type="subTitle" idx="1"/>
          </p:nvPr>
        </p:nvSpPr>
        <p:spPr>
          <a:xfrm flipH="1">
            <a:off x="1015575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9"/>
          <p:cNvSpPr txBox="1">
            <a:spLocks noGrp="1"/>
          </p:cNvSpPr>
          <p:nvPr>
            <p:ph type="subTitle" idx="2"/>
          </p:nvPr>
        </p:nvSpPr>
        <p:spPr>
          <a:xfrm>
            <a:off x="3431088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19"/>
          <p:cNvSpPr txBox="1">
            <a:spLocks noGrp="1"/>
          </p:cNvSpPr>
          <p:nvPr>
            <p:ph type="subTitle" idx="3"/>
          </p:nvPr>
        </p:nvSpPr>
        <p:spPr>
          <a:xfrm>
            <a:off x="5846652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19"/>
          <p:cNvSpPr txBox="1">
            <a:spLocks noGrp="1"/>
          </p:cNvSpPr>
          <p:nvPr>
            <p:ph type="subTitle" idx="4"/>
          </p:nvPr>
        </p:nvSpPr>
        <p:spPr>
          <a:xfrm>
            <a:off x="5846625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19"/>
          <p:cNvSpPr txBox="1">
            <a:spLocks noGrp="1"/>
          </p:cNvSpPr>
          <p:nvPr>
            <p:ph type="subTitle" idx="5"/>
          </p:nvPr>
        </p:nvSpPr>
        <p:spPr>
          <a:xfrm flipH="1">
            <a:off x="3431114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19"/>
          <p:cNvSpPr txBox="1">
            <a:spLocks noGrp="1"/>
          </p:cNvSpPr>
          <p:nvPr>
            <p:ph type="subTitle" idx="6"/>
          </p:nvPr>
        </p:nvSpPr>
        <p:spPr>
          <a:xfrm>
            <a:off x="1015550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756" name="Google Shape;756;p19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7" name="Google Shape;757;p19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758" name="Google Shape;758;p1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19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761" name="Google Shape;761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19"/>
          <p:cNvGrpSpPr/>
          <p:nvPr/>
        </p:nvGrpSpPr>
        <p:grpSpPr>
          <a:xfrm>
            <a:off x="8043515" y="4161120"/>
            <a:ext cx="1965289" cy="517060"/>
            <a:chOff x="3539975" y="3523525"/>
            <a:chExt cx="745925" cy="196250"/>
          </a:xfrm>
        </p:grpSpPr>
        <p:sp>
          <p:nvSpPr>
            <p:cNvPr id="766" name="Google Shape;766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19"/>
          <p:cNvSpPr/>
          <p:nvPr/>
        </p:nvSpPr>
        <p:spPr>
          <a:xfrm>
            <a:off x="437788" y="2516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22"/>
          <p:cNvSpPr txBox="1">
            <a:spLocks noGrp="1"/>
          </p:cNvSpPr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2"/>
          <p:cNvSpPr txBox="1">
            <a:spLocks noGrp="1"/>
          </p:cNvSpPr>
          <p:nvPr>
            <p:ph type="subTitle" idx="1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60" name="Google Shape;8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1" name="Google Shape;861;p2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862" name="Google Shape;862;p2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22"/>
          <p:cNvGrpSpPr/>
          <p:nvPr/>
        </p:nvGrpSpPr>
        <p:grpSpPr>
          <a:xfrm>
            <a:off x="7664983" y="4173896"/>
            <a:ext cx="793256" cy="182899"/>
            <a:chOff x="2685575" y="2835950"/>
            <a:chExt cx="433000" cy="99825"/>
          </a:xfrm>
        </p:grpSpPr>
        <p:sp>
          <p:nvSpPr>
            <p:cNvPr id="866" name="Google Shape;866;p2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2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871" name="Google Shape;871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22"/>
          <p:cNvSpPr/>
          <p:nvPr/>
        </p:nvSpPr>
        <p:spPr>
          <a:xfrm>
            <a:off x="6088025" y="3988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"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2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28"/>
          <p:cNvSpPr txBox="1">
            <a:spLocks noGrp="1"/>
          </p:cNvSpPr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8"/>
          <p:cNvSpPr txBox="1">
            <a:spLocks noGrp="1"/>
          </p:cNvSpPr>
          <p:nvPr>
            <p:ph type="subTitle" idx="1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56" name="Google Shape;1256;p28"/>
          <p:cNvGrpSpPr/>
          <p:nvPr/>
        </p:nvGrpSpPr>
        <p:grpSpPr>
          <a:xfrm rot="-5400000" flipH="1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1257" name="Google Shape;1257;p2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28"/>
          <p:cNvGrpSpPr/>
          <p:nvPr/>
        </p:nvGrpSpPr>
        <p:grpSpPr>
          <a:xfrm rot="-5400000" flipH="1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1260" name="Google Shape;1260;p2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8"/>
          <p:cNvGrpSpPr/>
          <p:nvPr/>
        </p:nvGrpSpPr>
        <p:grpSpPr>
          <a:xfrm>
            <a:off x="6738826" y="3585022"/>
            <a:ext cx="2019176" cy="2019176"/>
            <a:chOff x="1943325" y="-220375"/>
            <a:chExt cx="1298672" cy="1298672"/>
          </a:xfrm>
        </p:grpSpPr>
        <p:sp>
          <p:nvSpPr>
            <p:cNvPr id="1265" name="Google Shape;1265;p2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28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1314" name="Google Shape;1314;p2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4" name="Google Shape;1614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37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7" name="Google Shape;1617;p3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618" name="Google Shape;1618;p3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0" name="Google Shape;1620;p37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621" name="Google Shape;1621;p3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37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626" name="Google Shape;1626;p3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37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631" name="Google Shape;1631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47" name="Google Shape;16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2" r:id="rId5"/>
    <p:sldLayoutId id="2147483665" r:id="rId6"/>
    <p:sldLayoutId id="2147483668" r:id="rId7"/>
    <p:sldLayoutId id="2147483674" r:id="rId8"/>
    <p:sldLayoutId id="2147483683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4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dirty="0"/>
              <a:t>DATA SCIENCE &amp; MACHINE LEARNING</a:t>
            </a:r>
            <a:r>
              <a:rPr lang="en" dirty="0"/>
              <a:t> </a:t>
            </a:r>
            <a:r>
              <a:rPr lang="en" sz="5050" dirty="0">
                <a:solidFill>
                  <a:schemeClr val="dk2"/>
                </a:solidFill>
              </a:rPr>
              <a:t>Predição de Salários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1733" name="Google Shape;1733;p42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4" name="Google Shape;1734;p42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5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Dados</a:t>
            </a:r>
            <a:endParaRPr dirty="0"/>
          </a:p>
        </p:txBody>
      </p:sp>
      <p:grpSp>
        <p:nvGrpSpPr>
          <p:cNvPr id="1934" name="Google Shape;1934;p52"/>
          <p:cNvGrpSpPr/>
          <p:nvPr/>
        </p:nvGrpSpPr>
        <p:grpSpPr>
          <a:xfrm>
            <a:off x="5770608" y="2836321"/>
            <a:ext cx="793256" cy="182899"/>
            <a:chOff x="2685575" y="2835950"/>
            <a:chExt cx="433000" cy="99825"/>
          </a:xfrm>
        </p:grpSpPr>
        <p:sp>
          <p:nvSpPr>
            <p:cNvPr id="1935" name="Google Shape;1935;p5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9" name="Google Shape;1939;p52"/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933;p52">
            <a:extLst>
              <a:ext uri="{FF2B5EF4-FFF2-40B4-BE49-F238E27FC236}">
                <a16:creationId xmlns:a16="http://schemas.microsoft.com/office/drawing/2014/main" id="{DD68ABAE-872F-4089-91E7-2EFF224C7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5500" y="959897"/>
            <a:ext cx="6702000" cy="543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t-BR" dirty="0"/>
              <a:t>Filtro do salário mínimo 2022 a R$ 1.212,00. A métrica se baseia na mediana do valor do salário.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737AC2F-FEB0-4B6E-8927-995BDE7E0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6" y="1503708"/>
            <a:ext cx="3501382" cy="202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933;p52">
            <a:extLst>
              <a:ext uri="{FF2B5EF4-FFF2-40B4-BE49-F238E27FC236}">
                <a16:creationId xmlns:a16="http://schemas.microsoft.com/office/drawing/2014/main" id="{AAF8621D-B40A-4BE9-8DCB-6DF5D0C5812C}"/>
              </a:ext>
            </a:extLst>
          </p:cNvPr>
          <p:cNvSpPr txBox="1">
            <a:spLocks/>
          </p:cNvSpPr>
          <p:nvPr/>
        </p:nvSpPr>
        <p:spPr>
          <a:xfrm>
            <a:off x="617529" y="3459032"/>
            <a:ext cx="6702000" cy="543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139700" indent="0">
              <a:buNone/>
            </a:pPr>
            <a:r>
              <a:rPr lang="pt-BR" dirty="0"/>
              <a:t>Filtro de salário baseado nos valores do salário mínimo brasileiro e da fórmula dos interquartis máximos</a:t>
            </a:r>
          </a:p>
          <a:p>
            <a:pPr marL="139700" indent="0">
              <a:buFont typeface="Bai Jamjuree"/>
              <a:buNone/>
            </a:pPr>
            <a:endParaRPr lang="pt-BR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D315BE6-E26B-4F76-8D0F-AE5D0C4B4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6" y="4025207"/>
            <a:ext cx="63817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79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48"/>
          <p:cNvSpPr txBox="1">
            <a:spLocks noGrp="1"/>
          </p:cNvSpPr>
          <p:nvPr>
            <p:ph type="title"/>
          </p:nvPr>
        </p:nvSpPr>
        <p:spPr>
          <a:xfrm>
            <a:off x="113705" y="1257800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Salário – Quanto ganham os profissionais de TI?</a:t>
            </a:r>
            <a:endParaRPr dirty="0"/>
          </a:p>
        </p:txBody>
      </p:sp>
      <p:grpSp>
        <p:nvGrpSpPr>
          <p:cNvPr id="1891" name="Google Shape;189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892" name="Google Shape;189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48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1895" name="Google Shape;189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2" name="Picture 4">
            <a:extLst>
              <a:ext uri="{FF2B5EF4-FFF2-40B4-BE49-F238E27FC236}">
                <a16:creationId xmlns:a16="http://schemas.microsoft.com/office/drawing/2014/main" id="{66BE9000-4D40-4EB8-B424-E7FC5893F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490" y="180589"/>
            <a:ext cx="3811097" cy="478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48"/>
          <p:cNvSpPr txBox="1">
            <a:spLocks noGrp="1"/>
          </p:cNvSpPr>
          <p:nvPr>
            <p:ph type="title"/>
          </p:nvPr>
        </p:nvSpPr>
        <p:spPr>
          <a:xfrm>
            <a:off x="113705" y="1257800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pt-BR" b="1" dirty="0"/>
              <a:t>Gênero</a:t>
            </a:r>
            <a:r>
              <a:rPr lang="pt-BR" dirty="0"/>
              <a:t> — Qual é a representação por gênero em TI?</a:t>
            </a:r>
            <a:endParaRPr dirty="0"/>
          </a:p>
        </p:txBody>
      </p:sp>
      <p:grpSp>
        <p:nvGrpSpPr>
          <p:cNvPr id="1891" name="Google Shape;189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892" name="Google Shape;189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48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1895" name="Google Shape;189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B7719455-7057-4F7F-97C6-E48442B19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386" y="410169"/>
            <a:ext cx="3441565" cy="22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C941A86C-3FBB-421A-B893-E7664AD11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10" y="2763851"/>
            <a:ext cx="3441565" cy="21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48"/>
          <p:cNvSpPr txBox="1">
            <a:spLocks noGrp="1"/>
          </p:cNvSpPr>
          <p:nvPr>
            <p:ph type="title"/>
          </p:nvPr>
        </p:nvSpPr>
        <p:spPr>
          <a:xfrm>
            <a:off x="113705" y="1257800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pt-BR" b="1" dirty="0"/>
              <a:t>Nível de escolaridade </a:t>
            </a:r>
            <a:r>
              <a:rPr lang="pt-BR" dirty="0"/>
              <a:t>— Qual a representação da formação em TI?</a:t>
            </a:r>
          </a:p>
        </p:txBody>
      </p:sp>
      <p:grpSp>
        <p:nvGrpSpPr>
          <p:cNvPr id="1891" name="Google Shape;189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892" name="Google Shape;189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48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1895" name="Google Shape;189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45FB446-ED1A-4280-A477-32BC05C55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86" y="246453"/>
            <a:ext cx="2905918" cy="30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3322D24A-EE01-4FEB-B5CE-2EC483C3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344" y="2220206"/>
            <a:ext cx="2905919" cy="277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5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48"/>
          <p:cNvSpPr txBox="1">
            <a:spLocks noGrp="1"/>
          </p:cNvSpPr>
          <p:nvPr>
            <p:ph type="title"/>
          </p:nvPr>
        </p:nvSpPr>
        <p:spPr>
          <a:xfrm>
            <a:off x="113705" y="1257800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pt-BR" b="1" dirty="0"/>
              <a:t>Raças </a:t>
            </a:r>
            <a:r>
              <a:rPr lang="pt-BR" dirty="0"/>
              <a:t>— Qual é a representação de raças em TI?</a:t>
            </a:r>
          </a:p>
        </p:txBody>
      </p:sp>
      <p:grpSp>
        <p:nvGrpSpPr>
          <p:cNvPr id="1891" name="Google Shape;189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892" name="Google Shape;189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48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1895" name="Google Shape;189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ED69271-03B4-482B-861B-4AABF49DE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803" y="483476"/>
            <a:ext cx="2878356" cy="254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932E26A8-F1BF-4913-8DE0-547C8CD3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83" y="2402049"/>
            <a:ext cx="3098518" cy="253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87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46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Desenho da Solução</a:t>
            </a:r>
            <a:endParaRPr sz="6000" dirty="0"/>
          </a:p>
        </p:txBody>
      </p:sp>
      <p:sp>
        <p:nvSpPr>
          <p:cNvPr id="1794" name="Google Shape;1794;p46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796" name="Google Shape;1796;p46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1797" name="Google Shape;1797;p4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1" name="Google Shape;1801;p46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46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3" name="Google Shape;1803;p46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6328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5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 – 5 Porquês</a:t>
            </a:r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AA66FC-3440-4D90-8C6F-13DBEFC39AEB}"/>
              </a:ext>
            </a:extLst>
          </p:cNvPr>
          <p:cNvCxnSpPr>
            <a:cxnSpLocks/>
          </p:cNvCxnSpPr>
          <p:nvPr/>
        </p:nvCxnSpPr>
        <p:spPr>
          <a:xfrm>
            <a:off x="849084" y="1026821"/>
            <a:ext cx="21773" cy="3588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7BAB0-4328-482B-855C-FC5A9FCCD562}"/>
              </a:ext>
            </a:extLst>
          </p:cNvPr>
          <p:cNvCxnSpPr>
            <a:cxnSpLocks/>
          </p:cNvCxnSpPr>
          <p:nvPr/>
        </p:nvCxnSpPr>
        <p:spPr>
          <a:xfrm flipV="1">
            <a:off x="849083" y="2801359"/>
            <a:ext cx="7268027" cy="5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21D670-CDA5-4F29-B570-3C0226134CAE}"/>
              </a:ext>
            </a:extLst>
          </p:cNvPr>
          <p:cNvSpPr txBox="1"/>
          <p:nvPr/>
        </p:nvSpPr>
        <p:spPr>
          <a:xfrm>
            <a:off x="914400" y="1050418"/>
            <a:ext cx="14596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lt1"/>
                </a:solidFill>
                <a:latin typeface="Bai Jamjuree"/>
              </a:rPr>
              <a:t>Por que há uma </a:t>
            </a:r>
            <a:r>
              <a:rPr lang="pt-BR" dirty="0">
                <a:solidFill>
                  <a:schemeClr val="lt1"/>
                </a:solidFill>
                <a:latin typeface="Bai Jamjuree"/>
                <a:sym typeface="Bai Jamjuree"/>
              </a:rPr>
              <a:t>discrepância</a:t>
            </a:r>
            <a:r>
              <a:rPr lang="pt-BR" dirty="0">
                <a:solidFill>
                  <a:schemeClr val="lt1"/>
                </a:solidFill>
                <a:latin typeface="Bai Jamjuree"/>
              </a:rPr>
              <a:t> tão grande nos salários para o mesmo tipo de função dentro da área de tecnologia?</a:t>
            </a:r>
            <a:endParaRPr lang="en-US" dirty="0">
              <a:solidFill>
                <a:schemeClr val="lt1"/>
              </a:solidFill>
              <a:latin typeface="Bai Jamjure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6C180-9F34-4933-AD34-022F778BF887}"/>
              </a:ext>
            </a:extLst>
          </p:cNvPr>
          <p:cNvSpPr txBox="1"/>
          <p:nvPr/>
        </p:nvSpPr>
        <p:spPr>
          <a:xfrm>
            <a:off x="2360689" y="1050418"/>
            <a:ext cx="14596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lt1"/>
                </a:solidFill>
                <a:latin typeface="Bai Jamjuree"/>
              </a:rPr>
              <a:t>Por que não há piso ou teto salarial?</a:t>
            </a:r>
            <a:endParaRPr lang="en-US" dirty="0">
              <a:solidFill>
                <a:schemeClr val="lt1"/>
              </a:solidFill>
              <a:latin typeface="Bai Jamjure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F48F25-3C95-4BEE-B1DB-07624B84AFD3}"/>
              </a:ext>
            </a:extLst>
          </p:cNvPr>
          <p:cNvSpPr txBox="1"/>
          <p:nvPr/>
        </p:nvSpPr>
        <p:spPr>
          <a:xfrm>
            <a:off x="3712926" y="2847525"/>
            <a:ext cx="148840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lt1"/>
                </a:solidFill>
                <a:latin typeface="Bai Jamjuree"/>
              </a:rPr>
              <a:t>Porque não há um consenso sobre o que qualifica e distingue um profissional de outro.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39ACE1-3BA7-4B55-9D84-2250E9365B76}"/>
              </a:ext>
            </a:extLst>
          </p:cNvPr>
          <p:cNvSpPr txBox="1"/>
          <p:nvPr/>
        </p:nvSpPr>
        <p:spPr>
          <a:xfrm>
            <a:off x="885133" y="2862914"/>
            <a:ext cx="1459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lt1"/>
                </a:solidFill>
                <a:latin typeface="Bai Jamjuree"/>
              </a:rPr>
              <a:t>Por que não há piso ou teto salarial da categoria.</a:t>
            </a:r>
            <a:endParaRPr lang="en-US" dirty="0">
              <a:solidFill>
                <a:schemeClr val="lt1"/>
              </a:solidFill>
              <a:latin typeface="Bai Jamjure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2B6B13-928F-4CD6-8208-C09A2F190A94}"/>
              </a:ext>
            </a:extLst>
          </p:cNvPr>
          <p:cNvSpPr txBox="1"/>
          <p:nvPr/>
        </p:nvSpPr>
        <p:spPr>
          <a:xfrm>
            <a:off x="3806978" y="1050418"/>
            <a:ext cx="145966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lt1"/>
                </a:solidFill>
                <a:latin typeface="Bai Jamjuree"/>
              </a:rPr>
              <a:t>Porque não há um consenso sobre o que qualifica e distingue um profissional de outro?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B43533-16A4-4A46-B4BE-721DD891474B}"/>
              </a:ext>
            </a:extLst>
          </p:cNvPr>
          <p:cNvSpPr txBox="1"/>
          <p:nvPr/>
        </p:nvSpPr>
        <p:spPr>
          <a:xfrm>
            <a:off x="2271398" y="2877919"/>
            <a:ext cx="149338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lt1"/>
                </a:solidFill>
                <a:latin typeface="Bai Jamjuree"/>
              </a:rPr>
              <a:t>Porque tanto o empregador quanto o empregado não sabem precificar. 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5D6552-9F98-4ECA-A9A0-8DFFB5F581A1}"/>
              </a:ext>
            </a:extLst>
          </p:cNvPr>
          <p:cNvSpPr txBox="1"/>
          <p:nvPr/>
        </p:nvSpPr>
        <p:spPr>
          <a:xfrm>
            <a:off x="5253266" y="1050418"/>
            <a:ext cx="1459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lt1"/>
                </a:solidFill>
                <a:latin typeface="Bai Jamjuree"/>
              </a:rPr>
              <a:t>Por que não sabem precificar o profissional de TI?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157F8D-3C40-45D3-B486-44B40A4AB4D7}"/>
              </a:ext>
            </a:extLst>
          </p:cNvPr>
          <p:cNvSpPr txBox="1"/>
          <p:nvPr/>
        </p:nvSpPr>
        <p:spPr>
          <a:xfrm>
            <a:off x="5266646" y="2862914"/>
            <a:ext cx="13968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lt1"/>
                </a:solidFill>
                <a:latin typeface="Bai Jamjuree"/>
              </a:rPr>
              <a:t>Porque a empresa e/ou trabalhador não possuem parâmetros.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3F552D-1A7A-4358-A688-63DC95E62DD5}"/>
              </a:ext>
            </a:extLst>
          </p:cNvPr>
          <p:cNvSpPr txBox="1"/>
          <p:nvPr/>
        </p:nvSpPr>
        <p:spPr>
          <a:xfrm>
            <a:off x="6699553" y="1050418"/>
            <a:ext cx="14596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lt1"/>
                </a:solidFill>
                <a:latin typeface="Bai Jamjuree"/>
              </a:rPr>
              <a:t>Por que as empresas e/ou o trabalhador não usam algum parâmetro ou métrica para a pretensão salarial ?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6445B4-A863-48E4-ADAE-D7B4B3BCB006}"/>
              </a:ext>
            </a:extLst>
          </p:cNvPr>
          <p:cNvSpPr txBox="1"/>
          <p:nvPr/>
        </p:nvSpPr>
        <p:spPr>
          <a:xfrm>
            <a:off x="6689046" y="2828802"/>
            <a:ext cx="14280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lt1"/>
                </a:solidFill>
                <a:latin typeface="Bai Jamjuree"/>
              </a:rPr>
              <a:t>Porque não possuem uma calculadora com as variáveis que podem definir o valor do salário. 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4B093D-D250-4AA2-A10A-54B8C9D76155}"/>
              </a:ext>
            </a:extLst>
          </p:cNvPr>
          <p:cNvCxnSpPr>
            <a:cxnSpLocks/>
          </p:cNvCxnSpPr>
          <p:nvPr/>
        </p:nvCxnSpPr>
        <p:spPr>
          <a:xfrm flipH="1">
            <a:off x="2275206" y="1026821"/>
            <a:ext cx="27483" cy="3588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01FD21-E740-4C5F-94FF-070BF12D5A75}"/>
              </a:ext>
            </a:extLst>
          </p:cNvPr>
          <p:cNvCxnSpPr>
            <a:cxnSpLocks/>
          </p:cNvCxnSpPr>
          <p:nvPr/>
        </p:nvCxnSpPr>
        <p:spPr>
          <a:xfrm flipH="1">
            <a:off x="6642806" y="1026821"/>
            <a:ext cx="20698" cy="35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352150-289E-47C5-96A4-6E5AD9507DE2}"/>
              </a:ext>
            </a:extLst>
          </p:cNvPr>
          <p:cNvCxnSpPr>
            <a:cxnSpLocks/>
          </p:cNvCxnSpPr>
          <p:nvPr/>
        </p:nvCxnSpPr>
        <p:spPr>
          <a:xfrm flipH="1">
            <a:off x="3720243" y="1026821"/>
            <a:ext cx="36051" cy="35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19166E-D302-44E0-8F34-EB67C91CE754}"/>
              </a:ext>
            </a:extLst>
          </p:cNvPr>
          <p:cNvCxnSpPr>
            <a:cxnSpLocks/>
          </p:cNvCxnSpPr>
          <p:nvPr/>
        </p:nvCxnSpPr>
        <p:spPr>
          <a:xfrm flipH="1">
            <a:off x="5202582" y="1026821"/>
            <a:ext cx="7317" cy="35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046C19-8627-470E-A237-8C6B4EFFE7B3}"/>
              </a:ext>
            </a:extLst>
          </p:cNvPr>
          <p:cNvCxnSpPr>
            <a:cxnSpLocks/>
          </p:cNvCxnSpPr>
          <p:nvPr/>
        </p:nvCxnSpPr>
        <p:spPr>
          <a:xfrm flipH="1">
            <a:off x="8053043" y="1026821"/>
            <a:ext cx="64068" cy="35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88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48"/>
          <p:cNvSpPr txBox="1">
            <a:spLocks noGrp="1"/>
          </p:cNvSpPr>
          <p:nvPr>
            <p:ph type="title"/>
          </p:nvPr>
        </p:nvSpPr>
        <p:spPr>
          <a:xfrm>
            <a:off x="113705" y="1257800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pt-BR" b="1" dirty="0"/>
              <a:t>Modelagem</a:t>
            </a:r>
            <a:endParaRPr lang="pt-BR" dirty="0"/>
          </a:p>
        </p:txBody>
      </p:sp>
      <p:grpSp>
        <p:nvGrpSpPr>
          <p:cNvPr id="1891" name="Google Shape;189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892" name="Google Shape;189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48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1895" name="Google Shape;189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58956B0-3867-4536-8FA0-46CE2941B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627" y="385088"/>
            <a:ext cx="3724795" cy="4220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B2AA84-BA95-41CC-9D33-405400BE1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454" y="2052200"/>
            <a:ext cx="193384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02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5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Calculadora – Interface</a:t>
            </a:r>
            <a:endParaRPr dirty="0"/>
          </a:p>
        </p:txBody>
      </p:sp>
      <p:grpSp>
        <p:nvGrpSpPr>
          <p:cNvPr id="1934" name="Google Shape;1934;p52"/>
          <p:cNvGrpSpPr/>
          <p:nvPr/>
        </p:nvGrpSpPr>
        <p:grpSpPr>
          <a:xfrm>
            <a:off x="7352949" y="817274"/>
            <a:ext cx="793256" cy="182899"/>
            <a:chOff x="2685575" y="2835950"/>
            <a:chExt cx="433000" cy="99825"/>
          </a:xfrm>
        </p:grpSpPr>
        <p:sp>
          <p:nvSpPr>
            <p:cNvPr id="1935" name="Google Shape;1935;p5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9" name="Google Shape;1939;p52"/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133A6-4510-4C01-A900-9179A2D89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95"/>
          <a:stretch/>
        </p:blipFill>
        <p:spPr>
          <a:xfrm>
            <a:off x="810007" y="1041497"/>
            <a:ext cx="4585813" cy="32543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6F0FA03-FC0F-415C-94A8-BC10E0B4265A}"/>
              </a:ext>
            </a:extLst>
          </p:cNvPr>
          <p:cNvSpPr/>
          <p:nvPr/>
        </p:nvSpPr>
        <p:spPr>
          <a:xfrm>
            <a:off x="5512956" y="1041497"/>
            <a:ext cx="1520568" cy="325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Consideramos as variáveis com maior representatividade mas ainda obtivemos como resultado um intervalo muito grande nos salários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14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46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Conclusões e Próximos Passos</a:t>
            </a:r>
            <a:endParaRPr sz="6000" dirty="0"/>
          </a:p>
        </p:txBody>
      </p:sp>
      <p:sp>
        <p:nvSpPr>
          <p:cNvPr id="1794" name="Google Shape;1794;p46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796" name="Google Shape;1796;p46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1797" name="Google Shape;1797;p4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1" name="Google Shape;1801;p46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46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3" name="Google Shape;1803;p46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8055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7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GRUPO</a:t>
            </a:r>
            <a:endParaRPr dirty="0"/>
          </a:p>
        </p:txBody>
      </p:sp>
      <p:grpSp>
        <p:nvGrpSpPr>
          <p:cNvPr id="2763" name="Google Shape;2763;p70"/>
          <p:cNvGrpSpPr/>
          <p:nvPr/>
        </p:nvGrpSpPr>
        <p:grpSpPr>
          <a:xfrm>
            <a:off x="6921858" y="775946"/>
            <a:ext cx="793256" cy="182899"/>
            <a:chOff x="2685575" y="2835950"/>
            <a:chExt cx="433000" cy="99825"/>
          </a:xfrm>
        </p:grpSpPr>
        <p:sp>
          <p:nvSpPr>
            <p:cNvPr id="2764" name="Google Shape;2764;p7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70"/>
          <p:cNvGrpSpPr/>
          <p:nvPr/>
        </p:nvGrpSpPr>
        <p:grpSpPr>
          <a:xfrm>
            <a:off x="4018339" y="-986753"/>
            <a:ext cx="2019176" cy="2019176"/>
            <a:chOff x="1943325" y="-220375"/>
            <a:chExt cx="1298672" cy="1298672"/>
          </a:xfrm>
        </p:grpSpPr>
        <p:sp>
          <p:nvSpPr>
            <p:cNvPr id="2769" name="Google Shape;2769;p7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01930EA-4DF5-45F6-8BC2-0D3BA0F95B2F}"/>
              </a:ext>
            </a:extLst>
          </p:cNvPr>
          <p:cNvSpPr txBox="1"/>
          <p:nvPr/>
        </p:nvSpPr>
        <p:spPr>
          <a:xfrm>
            <a:off x="1205180" y="1690304"/>
            <a:ext cx="1919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Andréia Gonçalves </a:t>
            </a:r>
            <a:endParaRPr lang="en-US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490BE3F-00A8-4174-8795-E1C0044EC371}"/>
              </a:ext>
            </a:extLst>
          </p:cNvPr>
          <p:cNvSpPr txBox="1"/>
          <p:nvPr/>
        </p:nvSpPr>
        <p:spPr>
          <a:xfrm>
            <a:off x="1205180" y="2180592"/>
            <a:ext cx="1919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FFFFFF"/>
                </a:solidFill>
                <a:latin typeface="Maven Pro"/>
                <a:sym typeface="Maven Pro"/>
              </a:rPr>
              <a:t>Ezequiel Martins</a:t>
            </a:r>
            <a:endParaRPr lang="en-US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E564FC4-2F5F-4C67-AD9A-43338C77D324}"/>
              </a:ext>
            </a:extLst>
          </p:cNvPr>
          <p:cNvSpPr txBox="1"/>
          <p:nvPr/>
        </p:nvSpPr>
        <p:spPr>
          <a:xfrm>
            <a:off x="1205180" y="2701471"/>
            <a:ext cx="1919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FFFFFF"/>
                </a:solidFill>
                <a:latin typeface="Maven Pro"/>
                <a:sym typeface="Maven Pro"/>
              </a:rPr>
              <a:t>Marcos de Oliveira</a:t>
            </a:r>
            <a:endParaRPr lang="en-US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2F7F6A5-8900-4E15-84FF-707B32D92CAA}"/>
              </a:ext>
            </a:extLst>
          </p:cNvPr>
          <p:cNvSpPr txBox="1"/>
          <p:nvPr/>
        </p:nvSpPr>
        <p:spPr>
          <a:xfrm>
            <a:off x="1205180" y="3229032"/>
            <a:ext cx="1919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FFFFFF"/>
                </a:solidFill>
                <a:latin typeface="Maven Pro"/>
                <a:sym typeface="Maven Pro"/>
              </a:rPr>
              <a:t>Tamara Cunha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5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Conclusões e Próximos Passos</a:t>
            </a:r>
            <a:endParaRPr dirty="0"/>
          </a:p>
        </p:txBody>
      </p:sp>
      <p:sp>
        <p:nvSpPr>
          <p:cNvPr id="1933" name="Google Shape;1933;p52"/>
          <p:cNvSpPr txBox="1">
            <a:spLocks noGrp="1"/>
          </p:cNvSpPr>
          <p:nvPr>
            <p:ph type="body" idx="1"/>
          </p:nvPr>
        </p:nvSpPr>
        <p:spPr>
          <a:xfrm>
            <a:off x="715500" y="959898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A nossa calculadora não atingiu uma </a:t>
            </a:r>
            <a:r>
              <a:rPr lang="pt-BR" dirty="0" err="1"/>
              <a:t>perfomance</a:t>
            </a:r>
            <a:r>
              <a:rPr lang="pt-BR" dirty="0"/>
              <a:t> boa o suficiente, gerando resultados com um RMSE de 4.000.</a:t>
            </a:r>
          </a:p>
          <a:p>
            <a:r>
              <a:rPr lang="pt-BR" dirty="0"/>
              <a:t>Não foi possível encontrar uma lógica para justificar a discrepância salarial para perfis similares porque o salário não está diretamente relacionado às variáveis testadas.</a:t>
            </a:r>
          </a:p>
          <a:p>
            <a:r>
              <a:rPr lang="pt-BR" dirty="0"/>
              <a:t>Ao aplicar o modelo de Regressão Linear não foi considerado satisfatório para a predição de salário porque o resultado do Adj. R-</a:t>
            </a:r>
            <a:r>
              <a:rPr lang="pt-BR" dirty="0" err="1"/>
              <a:t>squared</a:t>
            </a:r>
            <a:r>
              <a:rPr lang="pt-BR" dirty="0"/>
              <a:t> foi 0.324 e o </a:t>
            </a:r>
            <a:r>
              <a:rPr lang="pt-BR" dirty="0" err="1"/>
              <a:t>Random</a:t>
            </a:r>
            <a:r>
              <a:rPr lang="pt-BR" dirty="0"/>
              <a:t> Forest não foi considerado satisfatório porque o resultado das métricas também foi muito baixo.</a:t>
            </a:r>
          </a:p>
          <a:p>
            <a:r>
              <a:rPr lang="pt-BR" dirty="0"/>
              <a:t>Chegamos a testar outros modelos mas os ganhos foram marginais, portanto precisaremos encontrar outras variáveis/ </a:t>
            </a:r>
            <a:r>
              <a:rPr lang="pt-BR" dirty="0" err="1"/>
              <a:t>datasets</a:t>
            </a:r>
            <a:r>
              <a:rPr lang="pt-BR" dirty="0"/>
              <a:t> que demonstrem melhor poder explicativo.</a:t>
            </a:r>
          </a:p>
        </p:txBody>
      </p:sp>
    </p:spTree>
    <p:extLst>
      <p:ext uri="{BB962C8B-B14F-4D97-AF65-F5344CB8AC3E}">
        <p14:creationId xmlns:p14="http://schemas.microsoft.com/office/powerpoint/2010/main" val="110753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4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</a:t>
            </a:r>
            <a:endParaRPr dirty="0"/>
          </a:p>
        </p:txBody>
      </p:sp>
      <p:sp>
        <p:nvSpPr>
          <p:cNvPr id="1809" name="Google Shape;1809;p47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1810" name="Google Shape;1810;p47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Como predizer o salário de um profissional de Tecnologia? Quais as características impactam mais na sua remuneração?</a:t>
            </a:r>
            <a:endParaRPr lang="en-US" dirty="0"/>
          </a:p>
        </p:txBody>
      </p:sp>
      <p:sp>
        <p:nvSpPr>
          <p:cNvPr id="1811" name="Google Shape;1811;p47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Impacto</a:t>
            </a:r>
            <a:endParaRPr dirty="0"/>
          </a:p>
        </p:txBody>
      </p:sp>
      <p:sp>
        <p:nvSpPr>
          <p:cNvPr id="1812" name="Google Shape;1812;p47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Auxiliar empresas e candidatos a determinar a faixa salarial apropriada para a posição pretendida.</a:t>
            </a:r>
            <a:endParaRPr dirty="0"/>
          </a:p>
        </p:txBody>
      </p:sp>
      <p:sp>
        <p:nvSpPr>
          <p:cNvPr id="1813" name="Google Shape;1813;p47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1814" name="Google Shape;1814;p47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Desenvolver Calculadora de Salários</a:t>
            </a:r>
            <a:endParaRPr dirty="0"/>
          </a:p>
        </p:txBody>
      </p:sp>
      <p:grpSp>
        <p:nvGrpSpPr>
          <p:cNvPr id="1815" name="Google Shape;1815;p47"/>
          <p:cNvGrpSpPr/>
          <p:nvPr/>
        </p:nvGrpSpPr>
        <p:grpSpPr>
          <a:xfrm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1816" name="Google Shape;1816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47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1821" name="Google Shape;1821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9" name="Google Shape;1869;p47"/>
          <p:cNvSpPr/>
          <p:nvPr/>
        </p:nvSpPr>
        <p:spPr>
          <a:xfrm rot="5400000" flipH="1">
            <a:off x="7369961" y="30726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47"/>
          <p:cNvSpPr/>
          <p:nvPr/>
        </p:nvSpPr>
        <p:spPr>
          <a:xfrm>
            <a:off x="2610052" y="26760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47"/>
          <p:cNvSpPr/>
          <p:nvPr/>
        </p:nvSpPr>
        <p:spPr>
          <a:xfrm>
            <a:off x="2610052" y="15373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47"/>
          <p:cNvSpPr/>
          <p:nvPr/>
        </p:nvSpPr>
        <p:spPr>
          <a:xfrm>
            <a:off x="2610052" y="381467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3" name="Google Shape;1873;p47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1874" name="Google Shape;1874;p4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7" name="Google Shape;1877;p47"/>
          <p:cNvGrpSpPr/>
          <p:nvPr/>
        </p:nvGrpSpPr>
        <p:grpSpPr>
          <a:xfrm>
            <a:off x="2734961" y="1652139"/>
            <a:ext cx="299787" cy="301002"/>
            <a:chOff x="7025531" y="2456707"/>
            <a:chExt cx="337712" cy="339119"/>
          </a:xfrm>
        </p:grpSpPr>
        <p:sp>
          <p:nvSpPr>
            <p:cNvPr id="1878" name="Google Shape;1878;p47"/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879" name="Google Shape;1879;p47"/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880" name="Google Shape;1880;p47"/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881" name="Google Shape;1881;p47"/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1882" name="Google Shape;1882;p47"/>
          <p:cNvSpPr/>
          <p:nvPr/>
        </p:nvSpPr>
        <p:spPr>
          <a:xfrm>
            <a:off x="2735982" y="2802781"/>
            <a:ext cx="301028" cy="301628"/>
          </a:xfrm>
          <a:custGeom>
            <a:avLst/>
            <a:gdLst/>
            <a:ahLst/>
            <a:cxnLst/>
            <a:rect l="l" t="t" r="r" b="b"/>
            <a:pathLst>
              <a:path w="11527" h="11550" extrusionOk="0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1883" name="Google Shape;1883;p47"/>
          <p:cNvSpPr/>
          <p:nvPr/>
        </p:nvSpPr>
        <p:spPr>
          <a:xfrm>
            <a:off x="2745607" y="3939942"/>
            <a:ext cx="302281" cy="302908"/>
          </a:xfrm>
          <a:custGeom>
            <a:avLst/>
            <a:gdLst/>
            <a:ahLst/>
            <a:cxnLst/>
            <a:rect l="l" t="t" r="r" b="b"/>
            <a:pathLst>
              <a:path w="11575" h="11599" extrusionOk="0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5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46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Contexto</a:t>
            </a:r>
            <a:endParaRPr sz="6000" dirty="0"/>
          </a:p>
        </p:txBody>
      </p:sp>
      <p:sp>
        <p:nvSpPr>
          <p:cNvPr id="1794" name="Google Shape;1794;p46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796" name="Google Shape;1796;p46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1797" name="Google Shape;1797;p4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1" name="Google Shape;1801;p46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46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3" name="Google Shape;1803;p46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5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</a:t>
            </a:r>
            <a:endParaRPr dirty="0"/>
          </a:p>
        </p:txBody>
      </p:sp>
      <p:sp>
        <p:nvSpPr>
          <p:cNvPr id="1933" name="Google Shape;1933;p52"/>
          <p:cNvSpPr txBox="1">
            <a:spLocks noGrp="1"/>
          </p:cNvSpPr>
          <p:nvPr>
            <p:ph type="body" idx="1"/>
          </p:nvPr>
        </p:nvSpPr>
        <p:spPr>
          <a:xfrm>
            <a:off x="715500" y="959898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mercado de trabalho para áreas de Tecnologia está em plena ascensão. Considerando a criação de vagas devido a novas profissões, bem como a necessidade crescente de mão de obra qualificada em empresas que estão em busca da digitalização, acelerada pela pandemia, temos um cenário diferente da maioria das outras áreas de mercado: os profissionais estão sendo disputados e trocam de empresa com muito mais frequência do que qualquer outra área.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Crescimento acelerado do setor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Estudo aponta criação de 797 mil vagas até 2025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>
                <a:solidFill>
                  <a:schemeClr val="lt1"/>
                </a:solidFill>
              </a:rPr>
              <a:t>Média Nacional dos Salários R$ 2.001 X TIC R$ 5.028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>
                <a:solidFill>
                  <a:schemeClr val="lt1"/>
                </a:solidFill>
              </a:rPr>
              <a:t>Perfis </a:t>
            </a:r>
            <a:r>
              <a:rPr lang="pt-BR" dirty="0"/>
              <a:t>muito diversos e área recorde de transição de carreira</a:t>
            </a:r>
            <a:endParaRPr dirty="0">
              <a:solidFill>
                <a:schemeClr val="lt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934" name="Google Shape;1934;p52"/>
          <p:cNvGrpSpPr/>
          <p:nvPr/>
        </p:nvGrpSpPr>
        <p:grpSpPr>
          <a:xfrm>
            <a:off x="5770608" y="2836321"/>
            <a:ext cx="793256" cy="182899"/>
            <a:chOff x="2685575" y="2835950"/>
            <a:chExt cx="433000" cy="99825"/>
          </a:xfrm>
        </p:grpSpPr>
        <p:sp>
          <p:nvSpPr>
            <p:cNvPr id="1935" name="Google Shape;1935;p5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9" name="Google Shape;1939;p52"/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4E794-F851-4C92-ABB4-AC83E328C7B6}"/>
              </a:ext>
            </a:extLst>
          </p:cNvPr>
          <p:cNvSpPr/>
          <p:nvPr/>
        </p:nvSpPr>
        <p:spPr>
          <a:xfrm>
            <a:off x="845126" y="3502575"/>
            <a:ext cx="5083629" cy="688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há alta rotatividade de colaboradores e os salários variam muito!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4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46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Problema</a:t>
            </a:r>
            <a:endParaRPr sz="6000" dirty="0"/>
          </a:p>
        </p:txBody>
      </p:sp>
      <p:sp>
        <p:nvSpPr>
          <p:cNvPr id="1794" name="Google Shape;1794;p46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96" name="Google Shape;1796;p46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1797" name="Google Shape;1797;p4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1" name="Google Shape;1801;p46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46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3" name="Google Shape;1803;p46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6609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49"/>
          <p:cNvSpPr txBox="1">
            <a:spLocks noGrp="1"/>
          </p:cNvSpPr>
          <p:nvPr>
            <p:ph type="subTitle" idx="1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Como predizer o salário de um profissional de Tecnologia? Quais as características impactam mais na sua remuneração?</a:t>
            </a:r>
            <a:endParaRPr lang="en-US" dirty="0"/>
          </a:p>
        </p:txBody>
      </p:sp>
      <p:sp>
        <p:nvSpPr>
          <p:cNvPr id="1905" name="Google Shape;1905;p49"/>
          <p:cNvSpPr/>
          <p:nvPr/>
        </p:nvSpPr>
        <p:spPr>
          <a:xfrm>
            <a:off x="623363" y="25717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6" name="Google Shape;1906;p49"/>
          <p:cNvGrpSpPr/>
          <p:nvPr/>
        </p:nvGrpSpPr>
        <p:grpSpPr>
          <a:xfrm>
            <a:off x="6622850" y="-2018079"/>
            <a:ext cx="4000413" cy="3175881"/>
            <a:chOff x="5207925" y="-1994879"/>
            <a:chExt cx="4000413" cy="3175881"/>
          </a:xfrm>
        </p:grpSpPr>
        <p:sp>
          <p:nvSpPr>
            <p:cNvPr id="1907" name="Google Shape;1907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0" name="Google Shape;1910;p49"/>
          <p:cNvGrpSpPr/>
          <p:nvPr/>
        </p:nvGrpSpPr>
        <p:grpSpPr>
          <a:xfrm>
            <a:off x="4580467" y="3925450"/>
            <a:ext cx="1039906" cy="679800"/>
            <a:chOff x="4082325" y="3790650"/>
            <a:chExt cx="1039906" cy="679800"/>
          </a:xfrm>
        </p:grpSpPr>
        <p:sp>
          <p:nvSpPr>
            <p:cNvPr id="1911" name="Google Shape;1911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46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EDA</a:t>
            </a:r>
            <a:endParaRPr sz="6000" dirty="0"/>
          </a:p>
        </p:txBody>
      </p:sp>
      <p:sp>
        <p:nvSpPr>
          <p:cNvPr id="1794" name="Google Shape;1794;p46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796" name="Google Shape;1796;p46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1797" name="Google Shape;1797;p4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1" name="Google Shape;1801;p46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46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3" name="Google Shape;1803;p46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2694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5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Dados</a:t>
            </a:r>
            <a:endParaRPr dirty="0"/>
          </a:p>
        </p:txBody>
      </p:sp>
      <p:sp>
        <p:nvSpPr>
          <p:cNvPr id="1933" name="Google Shape;1933;p52"/>
          <p:cNvSpPr txBox="1">
            <a:spLocks noGrp="1"/>
          </p:cNvSpPr>
          <p:nvPr>
            <p:ph type="body" idx="1"/>
          </p:nvPr>
        </p:nvSpPr>
        <p:spPr>
          <a:xfrm>
            <a:off x="715500" y="959897"/>
            <a:ext cx="6702000" cy="3111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1" dirty="0"/>
              <a:t>Fonte</a:t>
            </a:r>
            <a:r>
              <a:rPr lang="pt-BR" sz="1600" b="1" dirty="0"/>
              <a:t>: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CAGED (Cadastro Geral de Empregados e Desempregados) Estatístico, da RAIS( Relação Anual de Informações Sociais) Estabelecimento e Trabalhador e do Novo </a:t>
            </a:r>
            <a:r>
              <a:rPr lang="pt-BR" dirty="0" err="1"/>
              <a:t>Caged</a:t>
            </a:r>
            <a:r>
              <a:rPr lang="pt-BR" dirty="0"/>
              <a:t>, em formato texto (.</a:t>
            </a:r>
            <a:r>
              <a:rPr lang="pt-BR" dirty="0" err="1"/>
              <a:t>txt</a:t>
            </a:r>
            <a:r>
              <a:rPr lang="pt-BR" dirty="0"/>
              <a:t>) e com delimitador ";" (codificado em UTF-8 para os </a:t>
            </a:r>
            <a:r>
              <a:rPr lang="pt-BR" dirty="0" err="1"/>
              <a:t>microdados</a:t>
            </a:r>
            <a:r>
              <a:rPr lang="pt-BR" dirty="0"/>
              <a:t> do Novo </a:t>
            </a:r>
            <a:r>
              <a:rPr lang="pt-BR" dirty="0" err="1"/>
              <a:t>Caged</a:t>
            </a:r>
            <a:r>
              <a:rPr lang="pt-BR" dirty="0"/>
              <a:t>), extraído do PDET(Programa De Disseminação Das Estatísticas Do Trabalho).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dirty="0"/>
          </a:p>
          <a:p>
            <a:pPr marL="139700" indent="0">
              <a:buNone/>
            </a:pPr>
            <a:r>
              <a:rPr lang="pt-BR" b="1" dirty="0"/>
              <a:t>Filtros</a:t>
            </a:r>
            <a:r>
              <a:rPr lang="pt-BR" sz="1600" b="1" dirty="0"/>
              <a:t>: </a:t>
            </a:r>
          </a:p>
          <a:p>
            <a:pPr marL="139700" indent="0">
              <a:buNone/>
            </a:pPr>
            <a:r>
              <a:rPr lang="pt-BR" dirty="0"/>
              <a:t>Informações referentes à cidade de São Paulo, no ano 2022 dos meses de julho, agosto e setembro;</a:t>
            </a:r>
          </a:p>
          <a:p>
            <a:pPr marL="139700" indent="0">
              <a:buNone/>
            </a:pPr>
            <a:r>
              <a:rPr lang="pt-BR" dirty="0"/>
              <a:t>Informações considerando que o empregador declarado é um 'CNPJ RAIZ', 'CPF' ou 'Não Identificado';</a:t>
            </a:r>
          </a:p>
          <a:p>
            <a:pPr marL="139700" indent="0">
              <a:buNone/>
            </a:pPr>
            <a:r>
              <a:rPr lang="pt-BR" dirty="0"/>
              <a:t>Filtro do salário mínimo 2022 a R$ 1.212,00. A métrica se baseia na mediana do valor do salário.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939" name="Google Shape;1939;p52"/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61625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Project Proposa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Office PowerPoint</Application>
  <PresentationFormat>On-screen Show (16:9)</PresentationFormat>
  <Paragraphs>66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Aldrich</vt:lpstr>
      <vt:lpstr>Anaheim</vt:lpstr>
      <vt:lpstr>Arial</vt:lpstr>
      <vt:lpstr>Bai Jamjuree</vt:lpstr>
      <vt:lpstr>Maven Pro</vt:lpstr>
      <vt:lpstr>Data Science Project Proposal by Slidesgo</vt:lpstr>
      <vt:lpstr>DATA SCIENCE &amp; MACHINE LEARNING Predição de Salários</vt:lpstr>
      <vt:lpstr>NOSSO GRUPO</vt:lpstr>
      <vt:lpstr>Projeto</vt:lpstr>
      <vt:lpstr>Contexto</vt:lpstr>
      <vt:lpstr>CONTEXTO</vt:lpstr>
      <vt:lpstr>Problema</vt:lpstr>
      <vt:lpstr>PowerPoint Presentation</vt:lpstr>
      <vt:lpstr>EDA</vt:lpstr>
      <vt:lpstr>Dados</vt:lpstr>
      <vt:lpstr>Dados</vt:lpstr>
      <vt:lpstr>Salário – Quanto ganham os profissionais de TI?</vt:lpstr>
      <vt:lpstr>Gênero — Qual é a representação por gênero em TI?</vt:lpstr>
      <vt:lpstr>Nível de escolaridade — Qual a representação da formação em TI?</vt:lpstr>
      <vt:lpstr>Raças — Qual é a representação de raças em TI?</vt:lpstr>
      <vt:lpstr>Desenho da Solução</vt:lpstr>
      <vt:lpstr>Metodologia – 5 Porquês</vt:lpstr>
      <vt:lpstr>Modelagem</vt:lpstr>
      <vt:lpstr>Calculadora – Interface</vt:lpstr>
      <vt:lpstr>Conclusões e Próximos Passos</vt:lpstr>
      <vt:lpstr>Conclusões e 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 Predição de Salários</dc:title>
  <dc:creator>Tamara Cunha</dc:creator>
  <cp:lastModifiedBy>Tamara Cunha</cp:lastModifiedBy>
  <cp:revision>1</cp:revision>
  <dcterms:modified xsi:type="dcterms:W3CDTF">2022-11-29T00:38:31Z</dcterms:modified>
</cp:coreProperties>
</file>