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1" r:id="rId2"/>
    <p:sldId id="326" r:id="rId3"/>
    <p:sldId id="327" r:id="rId4"/>
    <p:sldId id="328" r:id="rId5"/>
    <p:sldId id="329" r:id="rId6"/>
    <p:sldId id="330" r:id="rId7"/>
    <p:sldId id="332" r:id="rId8"/>
    <p:sldId id="331" r:id="rId9"/>
    <p:sldId id="33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D836-DCAB-4D66-B76B-BDE9B441617E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3B08F-59C0-422B-A5B8-C0D53DF5A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97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C0630CF0-BC02-426C-B136-561BCEFB0FA1}" type="slidenum">
              <a:rPr lang="en-US" altLang="zh-TW" sz="1200" smtClean="0"/>
              <a:pPr/>
              <a:t>1</a:t>
            </a:fld>
            <a:endParaRPr lang="en-US" altLang="zh-TW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2333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zh-TW" dirty="0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 smtClean="0"/>
              <a:t>마스터 부제목 스타일 편집</a:t>
            </a:r>
            <a:endParaRPr lang="en-US" altLang="zh-TW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67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71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05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268413"/>
            <a:ext cx="5384800" cy="23542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197600" y="3775075"/>
            <a:ext cx="5384800" cy="2355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30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4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287"/>
            <a:ext cx="10972800" cy="4862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774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3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4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75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zh-TW" smtClean="0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fld id="{D9670538-6A58-41A5-B170-E1CC6B03D650}" type="datetimeFigureOut">
              <a:rPr lang="ko-KR" altLang="en-US" smtClean="0"/>
              <a:t>2017-06-01</a:t>
            </a:fld>
            <a:endParaRPr lang="ko-KR" altLang="en-US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6967" y="623728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kumimoji="0" sz="1000">
                <a:latin typeface="맑은 고딕" panose="020B0503020000020004" pitchFamily="50" charset="-127"/>
              </a:defRPr>
            </a:lvl1pPr>
          </a:lstStyle>
          <a:p>
            <a:fld id="{D91600D6-53CD-439E-96FD-737B9058D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5178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新細明體" pitchFamily="18" charset="-12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1847851" y="642939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2017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학년도 </a:t>
              </a:r>
              <a:r>
                <a:rPr kumimoji="0" lang="en-US" altLang="ko-KR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1</a:t>
              </a:r>
              <a:r>
                <a:rPr kumimoji="0" lang="ko-KR" altLang="en-US" sz="28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학기</a:t>
              </a:r>
              <a:endParaRPr kumimoji="0" lang="en-US" altLang="ko-KR" sz="28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웹 프로그래밍 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I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</a:t>
              </a:r>
              <a:r>
                <a:rPr kumimoji="0" lang="en-US" altLang="ko-KR" sz="4400" b="1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#</a:t>
              </a:r>
              <a:r>
                <a:rPr kumimoji="0" lang="en-US" altLang="ko-KR" sz="4400" b="1" smtClean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08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1884364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927350" y="3860800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kern="1200" dirty="0" smtClean="0">
                <a:latin typeface="+mn-ea"/>
              </a:rPr>
              <a:t>2017</a:t>
            </a:r>
            <a:r>
              <a:rPr sz="2600" kern="1200" dirty="0" smtClean="0">
                <a:latin typeface="+mn-ea"/>
              </a:rPr>
              <a:t>년 </a:t>
            </a:r>
            <a:r>
              <a:rPr lang="en-US" sz="2600" kern="1200" dirty="0" smtClean="0">
                <a:latin typeface="+mn-ea"/>
              </a:rPr>
              <a:t>1</a:t>
            </a:r>
            <a:r>
              <a:rPr sz="2600" kern="1200" dirty="0" smtClean="0">
                <a:latin typeface="+mn-ea"/>
              </a:rPr>
              <a:t>학기</a:t>
            </a:r>
            <a:endParaRPr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</a:rPr>
              <a:t>조용주</a:t>
            </a:r>
            <a:endParaRPr lang="en-US" altLang="ko-KR" sz="2600" kern="1200" dirty="0">
              <a:latin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</a:rPr>
              <a:t>ycho@smu.ac.kr</a:t>
            </a:r>
            <a:endParaRPr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941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ea typeface="ＭＳ Ｐゴシック" panose="020B0600070205080204" pitchFamily="34" charset="-128"/>
              </a:rPr>
              <a:t>블랙잭</a:t>
            </a:r>
            <a:r>
              <a:rPr lang="ko-KR" altLang="en-US" dirty="0" smtClean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6475" y="1259360"/>
            <a:ext cx="11340253" cy="4862512"/>
          </a:xfrm>
        </p:spPr>
        <p:txBody>
          <a:bodyPr/>
          <a:lstStyle/>
          <a:p>
            <a:r>
              <a:rPr lang="en-US" altLang="ko-KR" dirty="0" smtClean="0"/>
              <a:t>e-campus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MP08.zip </a:t>
            </a:r>
            <a:r>
              <a:rPr lang="ko-KR" altLang="en-US" dirty="0" smtClean="0"/>
              <a:t>파일을 받아서 작업할 것</a:t>
            </a:r>
            <a:endParaRPr lang="en-US" altLang="ko-KR" dirty="0" smtClean="0"/>
          </a:p>
          <a:p>
            <a:r>
              <a:rPr lang="en-US" altLang="ko-KR" dirty="0" smtClean="0"/>
              <a:t>MP08.zip</a:t>
            </a:r>
            <a:r>
              <a:rPr lang="ko-KR" altLang="en-US" dirty="0" smtClean="0"/>
              <a:t>파일에는 </a:t>
            </a:r>
            <a:r>
              <a:rPr lang="en-US" altLang="ko-KR" dirty="0" smtClean="0"/>
              <a:t>cards </a:t>
            </a:r>
            <a:r>
              <a:rPr lang="ko-KR" altLang="en-US" dirty="0" smtClean="0"/>
              <a:t>서브 폴더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디렉토리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안에는 </a:t>
            </a:r>
            <a:r>
              <a:rPr lang="ko-KR" altLang="en-US" dirty="0" err="1" smtClean="0"/>
              <a:t>플레잉카드와</a:t>
            </a:r>
            <a:r>
              <a:rPr lang="ko-KR" altLang="en-US" dirty="0" smtClean="0"/>
              <a:t> 뒷면에 해당되는 </a:t>
            </a:r>
            <a:r>
              <a:rPr lang="en-US" altLang="ko-KR" dirty="0" smtClean="0"/>
              <a:t>playingcard.png </a:t>
            </a:r>
            <a:r>
              <a:rPr lang="ko-KR" altLang="en-US" dirty="0" smtClean="0"/>
              <a:t>파일이 있음</a:t>
            </a:r>
            <a:endParaRPr lang="en-US" altLang="ko-KR" dirty="0" smtClean="0"/>
          </a:p>
          <a:p>
            <a:r>
              <a:rPr lang="ko-KR" altLang="en-US" dirty="0" smtClean="0"/>
              <a:t>카드 파일 이름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카드숫자</a:t>
            </a:r>
            <a:r>
              <a:rPr lang="en-US" altLang="ko-KR" dirty="0" smtClean="0"/>
              <a:t>_of_</a:t>
            </a:r>
            <a:r>
              <a:rPr lang="ko-KR" altLang="en-US" dirty="0" smtClean="0"/>
              <a:t>카드모양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카드 숫자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/>
              <a:t>ace, </a:t>
            </a:r>
            <a:r>
              <a:rPr lang="en-US" altLang="ko-KR" dirty="0" smtClean="0"/>
              <a:t>2, 3, 4, 5, 6, 7, 8, 9, jack, queen, king</a:t>
            </a:r>
          </a:p>
          <a:p>
            <a:pPr lvl="1"/>
            <a:r>
              <a:rPr lang="ko-KR" altLang="en-US" dirty="0" smtClean="0"/>
              <a:t>카드 모양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clubs, hearts, diamonds, spades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: 2_of_clubs.png</a:t>
            </a:r>
            <a:r>
              <a:rPr lang="en-US" altLang="ko-KR" dirty="0"/>
              <a:t>, ace_of_spades.png, jack_of_diamonds.png, </a:t>
            </a:r>
            <a:r>
              <a:rPr lang="en-US" altLang="ko-KR" dirty="0" smtClean="0"/>
              <a:t>queen_of_hearts.png</a:t>
            </a:r>
          </a:p>
          <a:p>
            <a:pPr lvl="1"/>
            <a:r>
              <a:rPr lang="ko-KR" altLang="en-US" dirty="0" smtClean="0"/>
              <a:t>카드파일 출처</a:t>
            </a:r>
            <a:r>
              <a:rPr lang="en-US" altLang="ko-KR" dirty="0"/>
              <a:t>: </a:t>
            </a:r>
            <a:r>
              <a:rPr lang="en-US" altLang="ko-KR" dirty="0" smtClean="0"/>
              <a:t>https</a:t>
            </a:r>
            <a:r>
              <a:rPr lang="en-US" altLang="ko-KR" dirty="0"/>
              <a:t>://code.google.com/archive/p/vector-playing-cards/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633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블랙잭</a:t>
            </a:r>
            <a:r>
              <a:rPr lang="ko-KR" altLang="en-US" dirty="0"/>
              <a:t> </a:t>
            </a:r>
            <a:r>
              <a:rPr lang="ko-KR" altLang="en-US" dirty="0" smtClean="0"/>
              <a:t>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https://namu.wiki/w/</a:t>
            </a:r>
            <a:r>
              <a:rPr lang="ko-KR" altLang="en-US" dirty="0" err="1" smtClean="0"/>
              <a:t>블랙잭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카드게임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플레이어는 컴퓨터 딜러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이하 딜러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상대로 게임을 진행함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보통 카지노에서의 </a:t>
            </a:r>
            <a:r>
              <a:rPr lang="ko-KR" altLang="en-US" dirty="0" err="1" smtClean="0"/>
              <a:t>블랙잭</a:t>
            </a:r>
            <a:r>
              <a:rPr lang="ko-KR" altLang="en-US" dirty="0" smtClean="0"/>
              <a:t> 게임은 </a:t>
            </a:r>
            <a:r>
              <a:rPr lang="en-US" altLang="ko-KR" dirty="0" smtClean="0"/>
              <a:t>2~8</a:t>
            </a:r>
            <a:r>
              <a:rPr lang="ko-KR" altLang="en-US" dirty="0" smtClean="0"/>
              <a:t>인까지 하는 걸로 되어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인만 진행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딜러와 플레이어는 </a:t>
            </a:r>
            <a:r>
              <a:rPr lang="ko-KR" altLang="en-US" dirty="0" smtClean="0"/>
              <a:t>카드를 한 장씩 받으면서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에 가까운 수를 만든 사람이 이기는 게임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참고</a:t>
            </a:r>
            <a:r>
              <a:rPr lang="en-US" altLang="ko-KR" dirty="0" smtClean="0"/>
              <a:t>: http</a:t>
            </a:r>
            <a:r>
              <a:rPr lang="en-US" altLang="ko-KR" dirty="0"/>
              <a:t>://catcode.com/cardgame/play21.html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0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  <a:endParaRPr lang="en-US" altLang="ko-KR" dirty="0"/>
          </a:p>
          <a:p>
            <a:pPr lvl="1"/>
            <a:r>
              <a:rPr lang="ko-KR" altLang="en-US" dirty="0"/>
              <a:t>처음 게임이 시작되면 딜러와 플레이어 모두 </a:t>
            </a:r>
            <a:r>
              <a:rPr lang="en-US" altLang="ko-KR" dirty="0"/>
              <a:t>2</a:t>
            </a:r>
            <a:r>
              <a:rPr lang="ko-KR" altLang="en-US" dirty="0"/>
              <a:t>장씩의 카드를 받게 됨</a:t>
            </a:r>
            <a:endParaRPr lang="en-US" altLang="ko-KR" dirty="0"/>
          </a:p>
          <a:p>
            <a:pPr lvl="1"/>
            <a:r>
              <a:rPr lang="ko-KR" altLang="en-US" dirty="0"/>
              <a:t>딜러의 카드 중 한 개는 숫자와 모양을 확인할 수 있도록 되고</a:t>
            </a:r>
            <a:r>
              <a:rPr lang="en-US" altLang="ko-KR" dirty="0"/>
              <a:t>, </a:t>
            </a:r>
            <a:r>
              <a:rPr lang="ko-KR" altLang="en-US" dirty="0"/>
              <a:t>나머지 한 장의 카드는 가려진 상태로 되어 있음</a:t>
            </a:r>
            <a:endParaRPr lang="en-US" altLang="ko-KR" dirty="0"/>
          </a:p>
          <a:p>
            <a:pPr lvl="1"/>
            <a:r>
              <a:rPr lang="ko-KR" altLang="en-US" dirty="0"/>
              <a:t>플레이어의 카드 두 장은 모두 게임 플레이어가 확인할 수 있도록 숫자와 모양이 나타남</a:t>
            </a:r>
            <a:endParaRPr lang="en-US" altLang="ko-KR" dirty="0"/>
          </a:p>
          <a:p>
            <a:pPr lvl="1"/>
            <a:r>
              <a:rPr lang="ko-KR" altLang="en-US" dirty="0"/>
              <a:t>카드의 숫자는 숫자로 되어 있는 카드는 액면 그대로 사용되고</a:t>
            </a:r>
            <a:r>
              <a:rPr lang="en-US" altLang="ko-KR" dirty="0"/>
              <a:t>, Jack, Queen, King</a:t>
            </a:r>
            <a:r>
              <a:rPr lang="ko-KR" altLang="en-US" dirty="0"/>
              <a:t>은 모두 </a:t>
            </a:r>
            <a:r>
              <a:rPr lang="en-US" altLang="ko-KR" dirty="0"/>
              <a:t>10</a:t>
            </a:r>
            <a:r>
              <a:rPr lang="ko-KR" altLang="en-US" dirty="0"/>
              <a:t>으로 계산</a:t>
            </a:r>
            <a:endParaRPr lang="en-US" altLang="ko-KR" dirty="0"/>
          </a:p>
          <a:p>
            <a:pPr lvl="1"/>
            <a:r>
              <a:rPr lang="en-US" altLang="ko-KR" dirty="0"/>
              <a:t>Ace</a:t>
            </a:r>
            <a:r>
              <a:rPr lang="ko-KR" altLang="en-US" dirty="0"/>
              <a:t>는 플레이어는 </a:t>
            </a:r>
            <a:r>
              <a:rPr lang="en-US" altLang="ko-KR" dirty="0"/>
              <a:t>1</a:t>
            </a:r>
            <a:r>
              <a:rPr lang="ko-KR" altLang="en-US" dirty="0"/>
              <a:t> 또는 </a:t>
            </a:r>
            <a:r>
              <a:rPr lang="en-US" altLang="ko-KR" smtClean="0"/>
              <a:t>11 </a:t>
            </a:r>
            <a:r>
              <a:rPr lang="ko-KR" altLang="en-US" dirty="0"/>
              <a:t>중에서 유리한 쪽으로 계산하고 딜러는 가지고 있는 카드의 합계가 </a:t>
            </a:r>
            <a:r>
              <a:rPr lang="en-US" altLang="ko-KR" dirty="0"/>
              <a:t>21</a:t>
            </a:r>
            <a:r>
              <a:rPr lang="ko-KR" altLang="en-US" dirty="0"/>
              <a:t>을 초과하지 않는 이상 </a:t>
            </a:r>
            <a:r>
              <a:rPr lang="en-US" altLang="ko-KR" dirty="0"/>
              <a:t>11</a:t>
            </a:r>
            <a:r>
              <a:rPr lang="ko-KR" altLang="en-US" dirty="0"/>
              <a:t>로 계산</a:t>
            </a:r>
            <a:r>
              <a:rPr lang="en-US" altLang="ko-KR" dirty="0"/>
              <a:t>. </a:t>
            </a:r>
            <a:r>
              <a:rPr lang="ko-KR" altLang="en-US" dirty="0"/>
              <a:t>만약 </a:t>
            </a:r>
            <a:r>
              <a:rPr lang="en-US" altLang="ko-KR" dirty="0"/>
              <a:t>21</a:t>
            </a:r>
            <a:r>
              <a:rPr lang="ko-KR" altLang="en-US" dirty="0"/>
              <a:t>을 초과하는 경우에는 </a:t>
            </a:r>
            <a:r>
              <a:rPr lang="en-US" altLang="ko-KR" dirty="0"/>
              <a:t>1</a:t>
            </a:r>
            <a:r>
              <a:rPr lang="ko-KR" altLang="en-US" dirty="0"/>
              <a:t>로 계산 가능</a:t>
            </a:r>
            <a:endParaRPr lang="en-US" altLang="ko-KR" dirty="0"/>
          </a:p>
          <a:p>
            <a:pPr lvl="1"/>
            <a:r>
              <a:rPr lang="ko-KR" altLang="en-US" dirty="0" smtClean="0"/>
              <a:t>플레이어는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점을 초과하지 않는 이상 카드를 지속적으로 추가로 받을 수 있음 </a:t>
            </a:r>
            <a:r>
              <a:rPr lang="en-US" altLang="ko-KR" dirty="0" smtClean="0"/>
              <a:t>(Hit)</a:t>
            </a:r>
          </a:p>
          <a:p>
            <a:pPr lvl="1"/>
            <a:r>
              <a:rPr lang="ko-KR" altLang="en-US" dirty="0" smtClean="0"/>
              <a:t>만약 플레이어가 카드를 더 이상 받고 싶지 않으면 스탠드 </a:t>
            </a:r>
            <a:r>
              <a:rPr lang="en-US" altLang="ko-KR" dirty="0" smtClean="0"/>
              <a:t>(Stand)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스테이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(Stay) </a:t>
            </a:r>
            <a:r>
              <a:rPr lang="ko-KR" altLang="en-US" dirty="0" smtClean="0"/>
              <a:t>할 수 있음</a:t>
            </a:r>
            <a:endParaRPr lang="en-US" altLang="ko-KR" dirty="0"/>
          </a:p>
          <a:p>
            <a:pPr lvl="1"/>
            <a:r>
              <a:rPr lang="ko-KR" altLang="en-US" dirty="0" smtClean="0"/>
              <a:t>만약 플레이어가 스탠드를 취하게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딜러는 본인이 카드를 추가해야 할 지를 파악하고 게임 결과를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66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규칙</a:t>
            </a:r>
            <a:endParaRPr lang="en-US" altLang="ko-KR" dirty="0"/>
          </a:p>
          <a:p>
            <a:pPr lvl="1"/>
            <a:r>
              <a:rPr lang="ko-KR" altLang="en-US" dirty="0" smtClean="0"/>
              <a:t>딜러나 플레이어의 점수가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초과하면 무조건 상대방에게 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플레이어와 딜러가 모두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을 초과하면 무승부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딜러와 플레이어의 점수를 비교해서 동점이면 무승부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딜러보다 플레이어가 높으면 플레이어가 이기고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딜러보다 플레이어의 점수가 낮으면 딜러가 이김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딜러는 가지고 있는 카드의 합이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이하이면 반드시 새로운 카드를 추가해야 하고 </a:t>
            </a:r>
            <a:r>
              <a:rPr lang="en-US" altLang="ko-KR" dirty="0" smtClean="0"/>
              <a:t>17</a:t>
            </a:r>
            <a:r>
              <a:rPr lang="ko-KR" altLang="en-US" dirty="0" smtClean="0"/>
              <a:t>이상이면 카드를 추가할 수 없음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20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2668" y="1268413"/>
            <a:ext cx="6909732" cy="4862512"/>
          </a:xfrm>
        </p:spPr>
        <p:txBody>
          <a:bodyPr/>
          <a:lstStyle/>
          <a:p>
            <a:r>
              <a:rPr lang="ko-KR" altLang="en-US" dirty="0" smtClean="0"/>
              <a:t>초기화면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Hit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 카드 한 장 추가 요구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Stand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플레이어가 더 이상 카드를 요구하지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딜러는 본인의 카드를 확인하고 게임의 결과를 확인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New Game: </a:t>
            </a:r>
            <a:r>
              <a:rPr lang="ko-KR" altLang="en-US" dirty="0" smtClean="0"/>
              <a:t>새로운 게임을 시작함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카드를 새로 섞지 않고 기존의 카드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(deck)</a:t>
            </a:r>
            <a:r>
              <a:rPr lang="ko-KR" altLang="en-US" dirty="0" smtClean="0"/>
              <a:t>에서 카드를 나누어 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 사용된 카드는 더 나오지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Shuffle Cards: </a:t>
            </a:r>
            <a:r>
              <a:rPr lang="ko-KR" altLang="en-US" dirty="0" smtClean="0"/>
              <a:t>카드를 새로 섞음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사용자가 </a:t>
            </a:r>
            <a:r>
              <a:rPr lang="en-US" altLang="ko-KR" dirty="0" smtClean="0"/>
              <a:t>'H' (Hit), 'S' (Stand), 'N' (New Game), 'F' (Shuffle Cards) </a:t>
            </a:r>
            <a:r>
              <a:rPr lang="ko-KR" altLang="en-US" dirty="0" smtClean="0"/>
              <a:t>키를 누를 때에도 동작하도록 할 것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66" y="1268413"/>
            <a:ext cx="4191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10898" y="1268413"/>
            <a:ext cx="6171501" cy="4862512"/>
          </a:xfrm>
        </p:spPr>
        <p:txBody>
          <a:bodyPr/>
          <a:lstStyle/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버튼을 누르고 좀 게임이 진행된 상태의 화면</a:t>
            </a:r>
            <a:endParaRPr lang="en-US" altLang="ko-KR" dirty="0" smtClean="0"/>
          </a:p>
          <a:p>
            <a:r>
              <a:rPr lang="ko-KR" altLang="en-US" dirty="0" smtClean="0"/>
              <a:t>플레이어가 현재 상태에서 </a:t>
            </a:r>
            <a:r>
              <a:rPr lang="en-US" altLang="ko-KR" dirty="0" smtClean="0"/>
              <a:t>Stand</a:t>
            </a:r>
            <a:r>
              <a:rPr lang="ko-KR" altLang="en-US" dirty="0" smtClean="0"/>
              <a:t>를 누르면 게임을 종료</a:t>
            </a:r>
            <a:endParaRPr lang="en-US" altLang="ko-KR" dirty="0" smtClean="0"/>
          </a:p>
          <a:p>
            <a:r>
              <a:rPr lang="ko-KR" altLang="en-US" dirty="0" smtClean="0"/>
              <a:t>플레이어가 현재 상태에서 </a:t>
            </a:r>
            <a:r>
              <a:rPr lang="en-US" altLang="ko-KR" dirty="0" smtClean="0"/>
              <a:t>Hit</a:t>
            </a:r>
            <a:r>
              <a:rPr lang="ko-KR" altLang="en-US" dirty="0" smtClean="0"/>
              <a:t>을 누르면 카드 한 장이 플레이어에게 추가됨</a:t>
            </a:r>
            <a:endParaRPr lang="en-US" altLang="ko-KR" dirty="0" smtClean="0"/>
          </a:p>
          <a:p>
            <a:r>
              <a:rPr lang="en-US" altLang="ko-KR" dirty="0" smtClean="0"/>
              <a:t>Hit</a:t>
            </a:r>
            <a:r>
              <a:rPr lang="ko-KR" altLang="en-US" dirty="0"/>
              <a:t> </a:t>
            </a:r>
            <a:r>
              <a:rPr lang="ko-KR" altLang="en-US" dirty="0" smtClean="0"/>
              <a:t>버튼을 눌러서 카드가 추가된 후에 </a:t>
            </a:r>
            <a:r>
              <a:rPr lang="en-US" altLang="ko-KR" dirty="0" smtClean="0"/>
              <a:t>21</a:t>
            </a:r>
            <a:r>
              <a:rPr lang="ko-KR" altLang="en-US" dirty="0" smtClean="0"/>
              <a:t>이 초과되면 플레이어가 게임에서 졌다고 버튼 아래에 출력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4" y="1268413"/>
            <a:ext cx="4537358" cy="53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ＭＳ Ｐゴシック" panose="020B0600070205080204" pitchFamily="34" charset="-128"/>
              </a:rPr>
              <a:t>블랙잭</a:t>
            </a:r>
            <a:r>
              <a:rPr lang="ko-KR" altLang="en-US" dirty="0">
                <a:ea typeface="ＭＳ Ｐゴシック" panose="020B0600070205080204" pitchFamily="34" charset="-128"/>
              </a:rPr>
              <a:t> 게임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43786" y="1268413"/>
            <a:ext cx="6238613" cy="4862512"/>
          </a:xfrm>
        </p:spPr>
        <p:txBody>
          <a:bodyPr/>
          <a:lstStyle/>
          <a:p>
            <a:r>
              <a:rPr lang="ko-KR" altLang="en-US" dirty="0" smtClean="0"/>
              <a:t>종료 후 화면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종료 후에는 딜러의 카드를 뒤집어서 보여줌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합계 계산 후에 버튼 아래 쪽에 결과를 보임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77055"/>
            <a:ext cx="4010999" cy="58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구현 시 주의사항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카드는 처음에 웹 페이지가 로드</a:t>
            </a:r>
            <a:r>
              <a:rPr lang="en-US" altLang="ko-KR" dirty="0" smtClean="0"/>
              <a:t>(load)</a:t>
            </a:r>
            <a:r>
              <a:rPr lang="ko-KR" altLang="en-US" dirty="0" smtClean="0"/>
              <a:t>될 때 한 번 섞도록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뒤에는 </a:t>
            </a:r>
            <a:r>
              <a:rPr lang="en-US" altLang="ko-KR" dirty="0" smtClean="0"/>
              <a:t>Shuffle Cards </a:t>
            </a:r>
            <a:r>
              <a:rPr lang="ko-KR" altLang="en-US" dirty="0" smtClean="0"/>
              <a:t>버튼이 눌려질 때에만 섞도록 함</a:t>
            </a:r>
            <a:endParaRPr lang="en-US" altLang="ko-KR" dirty="0" smtClean="0"/>
          </a:p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버튼이 눌려질 때에는 기존에 사용중인 카드 </a:t>
            </a:r>
            <a:r>
              <a:rPr lang="ko-KR" altLang="en-US" dirty="0" err="1" smtClean="0"/>
              <a:t>덱</a:t>
            </a:r>
            <a:r>
              <a:rPr lang="en-US" altLang="ko-KR" dirty="0" smtClean="0"/>
              <a:t>(deck)</a:t>
            </a:r>
            <a:r>
              <a:rPr lang="ko-KR" altLang="en-US" dirty="0" smtClean="0"/>
              <a:t>을 지속적으로 사용함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기존에 사용되었던 카드는 사용하지 않음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New Game </a:t>
            </a:r>
            <a:r>
              <a:rPr lang="ko-KR" altLang="en-US" dirty="0" smtClean="0"/>
              <a:t>버튼을 눌렀을 때 남아 있는 카드가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 이하인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자동으로 카드를 섞도록 함</a:t>
            </a:r>
            <a:endParaRPr lang="en-US" altLang="ko-KR" dirty="0" smtClean="0"/>
          </a:p>
          <a:p>
            <a:r>
              <a:rPr lang="ko-KR" altLang="en-US" dirty="0" smtClean="0"/>
              <a:t>코드는 함께 제공된 </a:t>
            </a:r>
            <a:r>
              <a:rPr lang="en-US" altLang="ko-KR" dirty="0" smtClean="0"/>
              <a:t>mp08template.html</a:t>
            </a:r>
            <a:r>
              <a:rPr lang="ko-KR" altLang="en-US" dirty="0" smtClean="0"/>
              <a:t>을 기반으로 사용하되 원하는 데로 수정 가능</a:t>
            </a:r>
            <a:endParaRPr lang="en-US" altLang="ko-KR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2567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Pct val="75000"/>
          <a:buFont typeface="Wingdings" pitchFamily="2" charset="2"/>
          <a:buChar char="•"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lecture1-ch1</Template>
  <TotalTime>4887</TotalTime>
  <Words>618</Words>
  <Application>Microsoft Office PowerPoint</Application>
  <PresentationFormat>와이드스크린</PresentationFormat>
  <Paragraphs>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ＭＳ Ｐゴシック</vt:lpstr>
      <vt:lpstr>新細明體</vt:lpstr>
      <vt:lpstr>맑은 고딕</vt:lpstr>
      <vt:lpstr>Garamond</vt:lpstr>
      <vt:lpstr>Times New Roman</vt:lpstr>
      <vt:lpstr>Wingdings</vt:lpstr>
      <vt:lpstr>Level</vt:lpstr>
      <vt:lpstr>PowerPoint 프레젠테이션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블랙잭 게임 구현</vt:lpstr>
      <vt:lpstr>게임 구현 시 주의사항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II</dc:title>
  <dc:creator>Yongjoo Cho</dc:creator>
  <cp:lastModifiedBy>Windows User</cp:lastModifiedBy>
  <cp:revision>456</cp:revision>
  <dcterms:created xsi:type="dcterms:W3CDTF">2016-06-18T02:05:47Z</dcterms:created>
  <dcterms:modified xsi:type="dcterms:W3CDTF">2017-06-01T00:57:32Z</dcterms:modified>
</cp:coreProperties>
</file>