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>
        <p:scale>
          <a:sx n="75" d="100"/>
          <a:sy n="75" d="100"/>
        </p:scale>
        <p:origin x="177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BFD-C3F0-434A-A1A6-88AFC0A5845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741-9957-4D0C-A560-7DC55568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9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BFD-C3F0-434A-A1A6-88AFC0A5845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741-9957-4D0C-A560-7DC55568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9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BFD-C3F0-434A-A1A6-88AFC0A5845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741-9957-4D0C-A560-7DC55568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6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BFD-C3F0-434A-A1A6-88AFC0A5845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741-9957-4D0C-A560-7DC55568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BFD-C3F0-434A-A1A6-88AFC0A5845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741-9957-4D0C-A560-7DC55568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5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BFD-C3F0-434A-A1A6-88AFC0A5845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741-9957-4D0C-A560-7DC55568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BFD-C3F0-434A-A1A6-88AFC0A5845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741-9957-4D0C-A560-7DC55568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9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BFD-C3F0-434A-A1A6-88AFC0A5845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741-9957-4D0C-A560-7DC55568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73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BFD-C3F0-434A-A1A6-88AFC0A5845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741-9957-4D0C-A560-7DC55568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BFD-C3F0-434A-A1A6-88AFC0A5845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741-9957-4D0C-A560-7DC55568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0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BFD-C3F0-434A-A1A6-88AFC0A5845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F741-9957-4D0C-A560-7DC55568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9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D9BFD-C3F0-434A-A1A6-88AFC0A5845B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7F741-9957-4D0C-A560-7DC555689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4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0612" y="525043"/>
            <a:ext cx="5802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Leap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3746" y="525043"/>
            <a:ext cx="6024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한 손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3746" y="3576961"/>
            <a:ext cx="60246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두 손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8447" y="907489"/>
            <a:ext cx="9649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One finger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2424" y="1418960"/>
            <a:ext cx="96499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Two finger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34107" y="449426"/>
            <a:ext cx="9649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+mn-ea"/>
              </a:rPr>
              <a:t>Idx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이동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77228" y="457192"/>
            <a:ext cx="9649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좌 클릭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6877" y="1413499"/>
            <a:ext cx="9649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우 클릭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2426" y="1807278"/>
            <a:ext cx="112606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Three finger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3258" y="1809045"/>
            <a:ext cx="96499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ILY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4589" y="2264272"/>
            <a:ext cx="96499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Hand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6878" y="2173681"/>
            <a:ext cx="96499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+mn-ea"/>
              </a:rPr>
              <a:t>스크롤 업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6878" y="2533648"/>
            <a:ext cx="964996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스크롤 다운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6877" y="2899660"/>
            <a:ext cx="96499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+mn-ea"/>
              </a:rPr>
              <a:t>뒤로가기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6877" y="3259565"/>
            <a:ext cx="135882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앞으로 가기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4871" y="4515109"/>
            <a:ext cx="96499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One fist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One hand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56877" y="3602332"/>
            <a:ext cx="190156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+mn-ea"/>
              </a:rPr>
              <a:t>Idx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커서 속도 증가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56877" y="3935531"/>
            <a:ext cx="190156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+mn-ea"/>
              </a:rPr>
              <a:t>Idx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커서 속도 감소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5575" y="5336852"/>
            <a:ext cx="9649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Two hand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14519" y="5327546"/>
            <a:ext cx="9649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모드 변경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28733" y="4571585"/>
            <a:ext cx="190156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유튜브 </a:t>
            </a:r>
            <a:r>
              <a:rPr lang="en-US" altLang="ko-KR" sz="1200" dirty="0" smtClean="0">
                <a:latin typeface="+mn-ea"/>
              </a:rPr>
              <a:t>10</a:t>
            </a:r>
            <a:r>
              <a:rPr lang="ko-KR" altLang="en-US" sz="1200" dirty="0" smtClean="0">
                <a:latin typeface="+mn-ea"/>
              </a:rPr>
              <a:t>초 앞으로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20261" y="4968720"/>
            <a:ext cx="190156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유튜브 </a:t>
            </a:r>
            <a:r>
              <a:rPr lang="en-US" altLang="ko-KR" sz="1200" dirty="0" smtClean="0">
                <a:latin typeface="+mn-ea"/>
              </a:rPr>
              <a:t>10</a:t>
            </a:r>
            <a:r>
              <a:rPr lang="ko-KR" altLang="en-US" sz="1200" dirty="0" smtClean="0">
                <a:latin typeface="+mn-ea"/>
              </a:rPr>
              <a:t>초 뒤로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75575" y="5743097"/>
            <a:ext cx="9649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Two fist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4519" y="5752180"/>
            <a:ext cx="205047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360vr </a:t>
            </a:r>
            <a:r>
              <a:rPr lang="ko-KR" altLang="en-US" sz="1200" dirty="0" smtClean="0">
                <a:latin typeface="+mn-ea"/>
              </a:rPr>
              <a:t>영상 상하좌우 조절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8572" y="829853"/>
            <a:ext cx="9649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Palm </a:t>
            </a:r>
            <a:r>
              <a:rPr lang="ko-KR" altLang="en-US" sz="1200" dirty="0" smtClean="0">
                <a:latin typeface="+mn-ea"/>
              </a:rPr>
              <a:t>이동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35" name="직선 화살표 연결선 34"/>
          <p:cNvCxnSpPr>
            <a:stCxn id="4" idx="3"/>
            <a:endCxn id="5" idx="1"/>
          </p:cNvCxnSpPr>
          <p:nvPr/>
        </p:nvCxnSpPr>
        <p:spPr>
          <a:xfrm>
            <a:off x="2070908" y="678932"/>
            <a:ext cx="1292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" idx="3"/>
            <a:endCxn id="6" idx="1"/>
          </p:cNvCxnSpPr>
          <p:nvPr/>
        </p:nvCxnSpPr>
        <p:spPr>
          <a:xfrm>
            <a:off x="2070908" y="678932"/>
            <a:ext cx="1292838" cy="3051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5" idx="3"/>
            <a:endCxn id="13" idx="1"/>
          </p:cNvCxnSpPr>
          <p:nvPr/>
        </p:nvCxnSpPr>
        <p:spPr>
          <a:xfrm>
            <a:off x="3966209" y="678932"/>
            <a:ext cx="886217" cy="1266846"/>
          </a:xfrm>
          <a:prstGeom prst="bentConnector3">
            <a:avLst>
              <a:gd name="adj1" fmla="val 50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>
            <a:off x="3957300" y="678931"/>
            <a:ext cx="908380" cy="1723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21" idx="1"/>
          </p:cNvCxnSpPr>
          <p:nvPr/>
        </p:nvCxnSpPr>
        <p:spPr>
          <a:xfrm>
            <a:off x="4431812" y="4740747"/>
            <a:ext cx="473059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6" idx="3"/>
            <a:endCxn id="24" idx="1"/>
          </p:cNvCxnSpPr>
          <p:nvPr/>
        </p:nvCxnSpPr>
        <p:spPr>
          <a:xfrm>
            <a:off x="3966210" y="3730850"/>
            <a:ext cx="909365" cy="1744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6" idx="3"/>
            <a:endCxn id="29" idx="1"/>
          </p:cNvCxnSpPr>
          <p:nvPr/>
        </p:nvCxnSpPr>
        <p:spPr>
          <a:xfrm>
            <a:off x="3966210" y="3730850"/>
            <a:ext cx="909365" cy="2150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flipV="1">
            <a:off x="5833442" y="584975"/>
            <a:ext cx="600664" cy="458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3" idx="3"/>
            <a:endCxn id="14" idx="1"/>
          </p:cNvCxnSpPr>
          <p:nvPr/>
        </p:nvCxnSpPr>
        <p:spPr>
          <a:xfrm>
            <a:off x="5978493" y="1945778"/>
            <a:ext cx="514765" cy="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807179" y="1572071"/>
            <a:ext cx="675835" cy="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5" idx="3"/>
            <a:endCxn id="20" idx="1"/>
          </p:cNvCxnSpPr>
          <p:nvPr/>
        </p:nvCxnSpPr>
        <p:spPr>
          <a:xfrm>
            <a:off x="5839586" y="2402772"/>
            <a:ext cx="617291" cy="995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5" idx="3"/>
            <a:endCxn id="19" idx="1"/>
          </p:cNvCxnSpPr>
          <p:nvPr/>
        </p:nvCxnSpPr>
        <p:spPr>
          <a:xfrm>
            <a:off x="5839586" y="2402772"/>
            <a:ext cx="617291" cy="635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5" idx="3"/>
            <a:endCxn id="16" idx="1"/>
          </p:cNvCxnSpPr>
          <p:nvPr/>
        </p:nvCxnSpPr>
        <p:spPr>
          <a:xfrm flipV="1">
            <a:off x="5839586" y="2312181"/>
            <a:ext cx="617292" cy="90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15" idx="3"/>
            <a:endCxn id="17" idx="1"/>
          </p:cNvCxnSpPr>
          <p:nvPr/>
        </p:nvCxnSpPr>
        <p:spPr>
          <a:xfrm>
            <a:off x="5839586" y="2402772"/>
            <a:ext cx="617292" cy="261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24" idx="3"/>
            <a:endCxn id="25" idx="1"/>
          </p:cNvCxnSpPr>
          <p:nvPr/>
        </p:nvCxnSpPr>
        <p:spPr>
          <a:xfrm flipV="1">
            <a:off x="5840571" y="5466046"/>
            <a:ext cx="673948" cy="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30" idx="1"/>
          </p:cNvCxnSpPr>
          <p:nvPr/>
        </p:nvCxnSpPr>
        <p:spPr>
          <a:xfrm flipV="1">
            <a:off x="5840571" y="5890680"/>
            <a:ext cx="673948" cy="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528733" y="6191266"/>
            <a:ext cx="129401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+mn-ea"/>
              </a:rPr>
              <a:t>프로그램 종료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95" name="꺾인 연결선 94"/>
          <p:cNvCxnSpPr>
            <a:endCxn id="91" idx="1"/>
          </p:cNvCxnSpPr>
          <p:nvPr/>
        </p:nvCxnSpPr>
        <p:spPr>
          <a:xfrm>
            <a:off x="5833449" y="5890679"/>
            <a:ext cx="695284" cy="439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177228" y="808773"/>
            <a:ext cx="1059835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Drag &amp; Drop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47" name="직선 화살표 연결선 46"/>
          <p:cNvCxnSpPr>
            <a:endCxn id="9" idx="1"/>
          </p:cNvCxnSpPr>
          <p:nvPr/>
        </p:nvCxnSpPr>
        <p:spPr>
          <a:xfrm>
            <a:off x="4411490" y="1557460"/>
            <a:ext cx="4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5" idx="3"/>
            <a:endCxn id="8" idx="1"/>
          </p:cNvCxnSpPr>
          <p:nvPr/>
        </p:nvCxnSpPr>
        <p:spPr>
          <a:xfrm>
            <a:off x="3966209" y="678932"/>
            <a:ext cx="902238" cy="367057"/>
          </a:xfrm>
          <a:prstGeom prst="bentConnector3">
            <a:avLst>
              <a:gd name="adj1" fmla="val 49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922655" y="609197"/>
            <a:ext cx="9649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Thumb up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69" name="꺾인 연결선 68"/>
          <p:cNvCxnSpPr>
            <a:stCxn id="72" idx="3"/>
          </p:cNvCxnSpPr>
          <p:nvPr/>
        </p:nvCxnSpPr>
        <p:spPr>
          <a:xfrm flipV="1">
            <a:off x="8887651" y="593475"/>
            <a:ext cx="289577" cy="154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72" idx="3"/>
          </p:cNvCxnSpPr>
          <p:nvPr/>
        </p:nvCxnSpPr>
        <p:spPr>
          <a:xfrm>
            <a:off x="8887651" y="747697"/>
            <a:ext cx="289577" cy="190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endCxn id="23" idx="1"/>
          </p:cNvCxnSpPr>
          <p:nvPr/>
        </p:nvCxnSpPr>
        <p:spPr>
          <a:xfrm rot="16200000" flipH="1">
            <a:off x="5967459" y="3584613"/>
            <a:ext cx="667054" cy="311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22" idx="1"/>
          </p:cNvCxnSpPr>
          <p:nvPr/>
        </p:nvCxnSpPr>
        <p:spPr>
          <a:xfrm>
            <a:off x="6145095" y="3740503"/>
            <a:ext cx="311782" cy="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922655" y="1185914"/>
            <a:ext cx="9649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Fist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77228" y="1183698"/>
            <a:ext cx="9649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더블 클릭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74" name="꺾인 연결선 73"/>
          <p:cNvCxnSpPr>
            <a:endCxn id="59" idx="1"/>
          </p:cNvCxnSpPr>
          <p:nvPr/>
        </p:nvCxnSpPr>
        <p:spPr>
          <a:xfrm>
            <a:off x="7393568" y="1086900"/>
            <a:ext cx="529087" cy="237514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59" idx="3"/>
            <a:endCxn id="61" idx="1"/>
          </p:cNvCxnSpPr>
          <p:nvPr/>
        </p:nvCxnSpPr>
        <p:spPr>
          <a:xfrm flipV="1">
            <a:off x="8887651" y="1322198"/>
            <a:ext cx="289577" cy="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868294" y="4740747"/>
            <a:ext cx="660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endCxn id="28" idx="1"/>
          </p:cNvCxnSpPr>
          <p:nvPr/>
        </p:nvCxnSpPr>
        <p:spPr>
          <a:xfrm>
            <a:off x="6116791" y="4740748"/>
            <a:ext cx="403470" cy="366472"/>
          </a:xfrm>
          <a:prstGeom prst="bentConnector3">
            <a:avLst>
              <a:gd name="adj1" fmla="val 7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6133774" y="904954"/>
            <a:ext cx="302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31" idx="3"/>
          </p:cNvCxnSpPr>
          <p:nvPr/>
        </p:nvCxnSpPr>
        <p:spPr>
          <a:xfrm flipV="1">
            <a:off x="7393568" y="750839"/>
            <a:ext cx="523867" cy="217514"/>
          </a:xfrm>
          <a:prstGeom prst="bentConnector3">
            <a:avLst>
              <a:gd name="adj1" fmla="val 51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0" idx="3"/>
          </p:cNvCxnSpPr>
          <p:nvPr/>
        </p:nvCxnSpPr>
        <p:spPr>
          <a:xfrm>
            <a:off x="7399103" y="587926"/>
            <a:ext cx="263444" cy="167395"/>
          </a:xfrm>
          <a:prstGeom prst="bentConnector3">
            <a:avLst>
              <a:gd name="adj1" fmla="val 1006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3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66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cp:lastPrinted>2018-02-20T02:01:38Z</cp:lastPrinted>
  <dcterms:created xsi:type="dcterms:W3CDTF">2018-02-09T02:02:37Z</dcterms:created>
  <dcterms:modified xsi:type="dcterms:W3CDTF">2018-02-27T02:19:43Z</dcterms:modified>
</cp:coreProperties>
</file>