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/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329565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4270" y="671195"/>
            <a:ext cx="935926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</a:t>
            </a:r>
            <a:r>
              <a:rPr lang="zh-CN" altLang="en-US" sz="8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仿</a:t>
            </a:r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阴阳师手游官网项目</a:t>
            </a:r>
            <a:r>
              <a:rPr lang="en-US" altLang="zh-C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1450" y="2376170"/>
            <a:ext cx="701294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小组成员：陈立新      罗慧        陈柳</a:t>
            </a:r>
            <a:endParaRPr lang="zh-CN" altLang="en-US" sz="3200"/>
          </a:p>
          <a:p>
            <a:r>
              <a:rPr lang="zh-CN" altLang="en-US" sz="3200"/>
              <a:t>                      贺润章      董家如    马云飞</a:t>
            </a:r>
            <a:endParaRPr lang="zh-CN" altLang="en-US" sz="3200"/>
          </a:p>
          <a:p>
            <a:r>
              <a:rPr lang="zh-CN" altLang="en-US" sz="3200"/>
              <a:t>                       周僚佐      王超</a:t>
            </a:r>
            <a:endParaRPr lang="zh-CN" altLang="en-US" sz="3200"/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/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4270" y="671195"/>
            <a:ext cx="71805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121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773430"/>
            <a:ext cx="5021580" cy="5311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8835" y="1122680"/>
            <a:ext cx="2739390" cy="1074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baseline="-25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项目简介</a:t>
            </a:r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8835" y="2206625"/>
            <a:ext cx="2202815" cy="1330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baseline="-25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项目计划</a:t>
            </a:r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8370" y="3385820"/>
            <a:ext cx="1800860" cy="1330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 baseline="-25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项目内容</a:t>
            </a:r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zh-CN" altLang="en-US" sz="4800" b="1" baseline="-25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/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0915" y="671195"/>
            <a:ext cx="8623935" cy="4780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ct val="148000"/>
              </a:lnSpc>
            </a:pPr>
            <a:r>
              <a:rPr lang="zh-CN" altLang="en-US" sz="4800" dirty="0">
                <a:solidFill>
                  <a:srgbClr val="0000CC"/>
                </a:solidFill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项目简介：</a:t>
            </a:r>
            <a:endParaRPr lang="zh-CN" altLang="en-US" sz="4800" dirty="0">
              <a:solidFill>
                <a:srgbClr val="0000CC"/>
              </a:solidFill>
              <a:latin typeface="Comic Sans MS" panose="030F0702030302020204" charset="0"/>
              <a:ea typeface="宋体" panose="02010600030101010101" pitchFamily="2" charset="-122"/>
              <a:sym typeface="+mn-ea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32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核心内容：介绍阴阳师手游这款游戏和发布最新的游戏资讯，给玩家提供一个交流学习的平台。</a:t>
            </a:r>
            <a:endParaRPr lang="zh-CN" altLang="en-US" sz="32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32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32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核心目的：让浏览者扫描网页上的二维码，下载最新的游戏</a:t>
            </a:r>
            <a:r>
              <a:rPr lang="en-US" altLang="zh-CN" sz="32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APP</a:t>
            </a:r>
            <a:r>
              <a:rPr lang="zh-CN" altLang="en-US" sz="32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/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" name="文本框 5122"/>
          <p:cNvSpPr txBox="1"/>
          <p:nvPr/>
        </p:nvSpPr>
        <p:spPr>
          <a:xfrm>
            <a:off x="427355" y="167005"/>
            <a:ext cx="12205970" cy="6944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fontAlgn="base">
              <a:lnSpc>
                <a:spcPct val="148000"/>
              </a:lnSpc>
            </a:pPr>
            <a:r>
              <a:rPr lang="zh-CN" altLang="en-US" sz="3200" strike="noStrike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项目任务分配：</a:t>
            </a:r>
            <a:endParaRPr lang="zh-CN" altLang="en-US" sz="3200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4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 1. 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项目主页</a:t>
            </a:r>
            <a:r>
              <a:rPr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top_bar模块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 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--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陈立新</a:t>
            </a:r>
            <a:endParaRPr lang="zh-CN" altLang="en-US" sz="2000" strike="noStrike" noProof="1" dirty="0">
              <a:latin typeface="Comic Sans MS" panose="030F0702030302020204" charset="0"/>
              <a:ea typeface="宋体" panose="02010600030101010101" pitchFamily="2" charset="-122"/>
              <a:cs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                        2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项目主页</a:t>
            </a:r>
            <a:r>
              <a:rPr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全部式神模块</a:t>
            </a:r>
            <a:r>
              <a:rPr 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，宣传页中部版块 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罗慧</a:t>
            </a:r>
            <a:endParaRPr lang="en-US" altLang="zh-CN" sz="2000" strike="noStrike" noProof="1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	3.</a:t>
            </a:r>
            <a:r>
              <a:rPr 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主页右侧游戏日历模块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.     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--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陈柳</a:t>
            </a:r>
            <a:endParaRPr lang="zh-CN" altLang="en-US" sz="2000" strike="noStrike" noProof="1" dirty="0">
              <a:latin typeface="Comic Sans MS" panose="030F0702030302020204" charset="0"/>
              <a:ea typeface="宋体" panose="02010600030101010101" pitchFamily="2" charset="-122"/>
              <a:cs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		4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.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主页最新信息模块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</a:rPr>
              <a:t>. </a:t>
            </a:r>
            <a:r>
              <a:rPr lang="en-US" altLang="zh-CN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罗慧</a:t>
            </a:r>
            <a:endParaRPr lang="zh-CN" altLang="en-US" sz="2000" strike="noStrike" noProof="1" dirty="0"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000" strike="noStrike" noProof="1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	5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项目主页</a:t>
            </a:r>
            <a:r>
              <a:rPr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攻略模块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陈立新</a:t>
            </a:r>
            <a:endParaRPr lang="zh-CN" altLang="en-US" sz="2000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	6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r>
              <a:rPr 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项目主页</a:t>
            </a:r>
            <a:r>
              <a:rPr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同人专区</a:t>
            </a:r>
            <a:r>
              <a:rPr 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贺润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章</a:t>
            </a:r>
            <a:endParaRPr lang="zh-CN" altLang="en-US" sz="2000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                  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7.</a:t>
            </a:r>
            <a:r>
              <a:rPr 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游戏特色剧情模块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zh-CN" altLang="en-US" sz="2000">
                <a:sym typeface="+mn-ea"/>
              </a:rPr>
              <a:t>董家如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endParaRPr lang="en-US" altLang="zh-CN" sz="2000" strike="noStrike" noProof="1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	8.</a:t>
            </a:r>
            <a:r>
              <a:rPr 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主页活动专区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王超</a:t>
            </a:r>
            <a:endParaRPr lang="zh-CN" altLang="en-US" sz="2000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                  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9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主页活动视频区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.--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马云飞</a:t>
            </a:r>
            <a:endParaRPr lang="zh-CN" altLang="en-US" sz="2000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	10.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主页下部二维码、右侧小火箭，</a:t>
            </a:r>
            <a:r>
              <a:rPr 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游戏特色子页美术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模块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陈立新</a:t>
            </a:r>
            <a:endParaRPr lang="zh-CN" altLang="en-US" sz="2000" dirty="0">
              <a:solidFill>
                <a:schemeClr val="tx1"/>
              </a:solidFill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000" strike="noStrike" noProof="1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                        </a:t>
            </a:r>
            <a:r>
              <a:rPr lang="en-US" altLang="zh-CN" sz="2000" strike="noStrike" noProof="1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11</a:t>
            </a:r>
            <a:r>
              <a:rPr lang="en-US" altLang="zh-CN" sz="2000" strike="noStrike" noProof="1" dirty="0">
                <a:solidFill>
                  <a:schemeClr val="tx1"/>
                </a:solidFill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.</a:t>
            </a:r>
            <a:r>
              <a:rPr 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宣传页底部呼吸灯模块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--</a:t>
            </a:r>
            <a:r>
              <a:rPr lang="zh-CN" altLang="en-US" sz="2000">
                <a:sym typeface="+mn-ea"/>
              </a:rPr>
              <a:t>周僚佐</a:t>
            </a:r>
            <a:endParaRPr lang="zh-CN" altLang="en-US" sz="2000"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团队分工尽量按照每个人的能力划分工作量，充分发挥了团队力量完成了项目。</a:t>
            </a:r>
            <a:endParaRPr lang="zh-CN" altLang="en-US" sz="2400" strike="noStrike" noProof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lvl="0" indent="0" fontAlgn="base">
              <a:lnSpc>
                <a:spcPct val="148000"/>
              </a:lnSpc>
            </a:pPr>
            <a:endParaRPr lang="zh-CN" altLang="en-US" sz="2400" dirty="0">
              <a:latin typeface="Comic Sans MS" panose="030F070203030202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0665" y="340360"/>
            <a:ext cx="356616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项目要求：</a:t>
            </a:r>
            <a:endParaRPr lang="zh-CN" altLang="en-US" sz="4400"/>
          </a:p>
        </p:txBody>
      </p:sp>
      <p:sp>
        <p:nvSpPr>
          <p:cNvPr id="5" name="文本框 4"/>
          <p:cNvSpPr txBox="1"/>
          <p:nvPr/>
        </p:nvSpPr>
        <p:spPr>
          <a:xfrm>
            <a:off x="2501265" y="1452880"/>
            <a:ext cx="8015605" cy="3674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                          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统一编码格式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-utf8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2.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html &amp; css &amp; js 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命名规则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3.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统一通用代码 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例如：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base.css,header.html footer.html,animate.js,jQuery.js...)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endParaRPr lang="zh-CN" altLang="en-US" sz="2800"/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680" y="20320"/>
            <a:ext cx="43129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+mn-ea"/>
                <a:sym typeface="+mn-ea"/>
              </a:rPr>
              <a:t>项目详细介绍：</a:t>
            </a:r>
            <a:endParaRPr lang="zh-CN" altLang="en-US" sz="4800"/>
          </a:p>
        </p:txBody>
      </p:sp>
      <p:sp>
        <p:nvSpPr>
          <p:cNvPr id="3" name="文本框 2"/>
          <p:cNvSpPr txBox="1"/>
          <p:nvPr/>
        </p:nvSpPr>
        <p:spPr>
          <a:xfrm>
            <a:off x="1983105" y="995680"/>
            <a:ext cx="8686800" cy="505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ct val="148000"/>
              </a:lnSpc>
            </a:pP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官网首页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1.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设置模块位移和透明度变化特效，打造进入页面时的动态效果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2.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顶部导航栏</a:t>
            </a: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hover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抖动特效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3.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窗口顶部固定导航栏，设置透明度进入效果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4.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主</a:t>
            </a: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Banner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中角色切换特效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5.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手机下载区域打开、隐藏特效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6.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资讯模块左侧轮播图，封装通用轮播图方法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7.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中间模块</a:t>
            </a: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tabs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切换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8.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右侧模块设置</a:t>
            </a: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css3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缓动效果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9.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角色切换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		10.css3 transform scale hover</a:t>
            </a:r>
            <a:r>
              <a:rPr lang="zh-CN" altLang="en-US" dirty="0">
                <a:latin typeface="Comic Sans MS" panose="030F0702030302020204" charset="0"/>
                <a:ea typeface="宋体" panose="02010600030101010101" pitchFamily="2" charset="-122"/>
                <a:sym typeface="+mn-ea"/>
              </a:rPr>
              <a:t>图片缩放特效</a:t>
            </a:r>
            <a:endParaRPr lang="zh-CN" altLang="en-US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89" name="文本框 5122"/>
          <p:cNvSpPr txBox="1"/>
          <p:nvPr/>
        </p:nvSpPr>
        <p:spPr>
          <a:xfrm>
            <a:off x="679450" y="501650"/>
            <a:ext cx="7799388" cy="6132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同人专区：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通过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js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创建标签和设置样式，网页需要加载的数据，通过封装到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json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数据中，模仿从服务器获取数据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顶部轮播图，右侧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hover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展示排行榜图片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3.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页面电梯特效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4.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同人会图片瀑布流特效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5.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移入jquery_lazyload插件实现懒加载效果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Comic Sans MS" panose="030F0702030302020204" charset="0"/>
                <a:ea typeface="宋体" panose="02010600030101010101" pitchFamily="2" charset="-122"/>
              </a:rPr>
              <a:t>游戏特色：</a:t>
            </a:r>
            <a:endParaRPr lang="en-US" altLang="zh-CN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400" dirty="0">
                <a:latin typeface="Comic Sans MS" panose="030F0702030302020204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进入网页通过图片位移、透明度动画配合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css3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属性展示动态特效，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电梯导航效果	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Comic Sans MS" panose="030F0702030302020204" charset="0"/>
                <a:ea typeface="宋体" panose="02010600030101010101" pitchFamily="2" charset="-122"/>
              </a:rPr>
              <a:t>新闻资讯：</a:t>
            </a:r>
            <a:endParaRPr lang="zh-CN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  <a:sym typeface="宋体" panose="02010600030101010101" pitchFamily="2" charset="-122"/>
              </a:rPr>
              <a:t>轮播图特效，扫描二维码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9055" y="-264160"/>
            <a:ext cx="12310110" cy="6970395"/>
          </a:xfrm>
        </p:spPr>
      </p:pic>
      <p:sp>
        <p:nvSpPr>
          <p:cNvPr id="7173" name="矩形 7172"/>
          <p:cNvSpPr/>
          <p:nvPr/>
        </p:nvSpPr>
        <p:spPr>
          <a:xfrm>
            <a:off x="3792538" y="2206625"/>
            <a:ext cx="2305050" cy="790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3" name="文本框 5122"/>
          <p:cNvSpPr txBox="1"/>
          <p:nvPr/>
        </p:nvSpPr>
        <p:spPr>
          <a:xfrm>
            <a:off x="652463" y="760413"/>
            <a:ext cx="7799387" cy="5321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48000"/>
              </a:lnSpc>
            </a:pPr>
            <a:r>
              <a:rPr lang="en-US" altLang="en-US" sz="2800" dirty="0">
                <a:latin typeface="Comic Sans MS" panose="030F0702030302020204" charset="0"/>
                <a:ea typeface="宋体" panose="02010600030101010101" pitchFamily="2" charset="-122"/>
              </a:rPr>
              <a:t>ShareBug:</a:t>
            </a:r>
            <a:endParaRPr lang="en-US" altLang="en-US" sz="28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en-US" sz="24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r>
              <a:rPr lang="en-US" altLang="en-US" sz="2000" dirty="0">
                <a:latin typeface="Comic Sans MS" panose="030F0702030302020204" charset="0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通常我们在给标签设置背景图片的时候，会先去查看图片属性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-&gt;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宽高，然后直接设置给标签，再通过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background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属性和值设置背景图片。有时，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挖坑，给的图片多出来很多透明区域，图片这时如果是通过定位放在页面的两侧，会因为图片过大，产生滚动条，并且很难发现，这个提醒我们应该根据自己的需求的背景大小来给标签设置宽高，然后通过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background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position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来调整背景图片的位置。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2.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层级关系，如果页面中定位属性用得频繁会导致各种覆盖问题，这时就需要合理的设置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z-index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层级关系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</a:t>
            </a:r>
            <a:endParaRPr lang="en-US" altLang="zh-CN" sz="2000" dirty="0">
              <a:latin typeface="Comic Sans MS" panose="030F0702030302020204" charset="0"/>
              <a:ea typeface="宋体" panose="02010600030101010101" pitchFamily="2" charset="-122"/>
            </a:endParaRPr>
          </a:p>
          <a:p>
            <a:pPr lvl="0" indent="0">
              <a:lnSpc>
                <a:spcPct val="148000"/>
              </a:lnSpc>
            </a:pP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	3.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各种</a:t>
            </a:r>
            <a:r>
              <a:rPr lang="en-US" altLang="zh-CN" sz="2000" dirty="0">
                <a:latin typeface="Comic Sans MS" panose="030F0702030302020204" charset="0"/>
                <a:ea typeface="宋体" panose="02010600030101010101" pitchFamily="2" charset="-122"/>
              </a:rPr>
              <a:t>margin-top</a:t>
            </a:r>
            <a:r>
              <a:rPr lang="zh-CN" altLang="en-US" sz="2000" dirty="0">
                <a:latin typeface="Comic Sans MS" panose="030F0702030302020204" charset="0"/>
                <a:ea typeface="宋体" panose="02010600030101010101" pitchFamily="2" charset="-122"/>
              </a:rPr>
              <a:t>塌陷和浮动塌陷</a:t>
            </a:r>
            <a:endParaRPr lang="zh-CN" altLang="en-US" sz="2000" dirty="0">
              <a:latin typeface="Comic Sans MS" panose="030F0702030302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/>
              <a:t> </a:t>
            </a:r>
            <a:endParaRPr lang="en-US"/>
          </a:p>
        </p:txBody>
      </p:sp>
      <p:pic>
        <p:nvPicPr>
          <p:cNvPr id="7171" name="内容占位符 7170" descr="537279435545373129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1120" y="-264160"/>
            <a:ext cx="12334138" cy="6984000"/>
          </a:xfrm>
        </p:spPr>
      </p:pic>
      <p:sp>
        <p:nvSpPr>
          <p:cNvPr id="7174" name="矩形 7173"/>
          <p:cNvSpPr/>
          <p:nvPr/>
        </p:nvSpPr>
        <p:spPr>
          <a:xfrm>
            <a:off x="4800600" y="3286125"/>
            <a:ext cx="2447925" cy="719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5" name="矩形 7174"/>
          <p:cNvSpPr/>
          <p:nvPr/>
        </p:nvSpPr>
        <p:spPr>
          <a:xfrm>
            <a:off x="5810250" y="4367213"/>
            <a:ext cx="2087563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矩形 7175"/>
          <p:cNvSpPr/>
          <p:nvPr/>
        </p:nvSpPr>
        <p:spPr>
          <a:xfrm>
            <a:off x="6529388" y="5591175"/>
            <a:ext cx="3671887" cy="9350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r="100000" b="10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3040" y="2092960"/>
            <a:ext cx="7802880" cy="1444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>
                <a:solidFill>
                  <a:srgbClr val="FF0000"/>
                </a:solidFill>
              </a:rPr>
              <a:t>Thank   you!</a:t>
            </a:r>
            <a:endParaRPr lang="en-US" altLang="zh-CN" sz="8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Click="0" advTm="4000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Comic Sans MS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慧子</dc:creator>
  <cp:lastModifiedBy>慧子</cp:lastModifiedBy>
  <cp:revision>1</cp:revision>
  <dcterms:created xsi:type="dcterms:W3CDTF">2017-06-05T07:05:36Z</dcterms:created>
  <dcterms:modified xsi:type="dcterms:W3CDTF">2017-06-05T08:02:41Z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