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60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F94-84BE-49A4-93A2-0D8CB4493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D4D97-3FCD-46EF-8E6B-C232E4FF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FF91-37E2-4FE0-AA18-028481E3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FB0F-5EAD-40C5-B79D-006A6F7E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B7C4-DBE6-4F12-A8C2-647B01CE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6137-8AF0-410A-B774-BD206BFB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CE0C0-C3E2-4D31-BBA4-731668F1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39CF-F45E-4F74-AE48-BD611B22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71A2-D970-4A0D-AE36-18E023E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60DE3-EBD8-46A6-8265-E7E9B439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834A5-927C-4631-A80D-2F6A43E88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DF69E-0E94-4030-84D9-5C3A4CD5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FFEC-BACD-44C1-AE96-103FC483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41F9-41C7-4E2C-9FBD-232D816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1142-CB3C-42B7-8A09-BCD6B51D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ADE1-32EA-4955-A9F1-822BA7D6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DCF9-962A-437D-8912-9C82DEB0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A1EA-46BA-47B4-99E7-9FA8A64E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A3EF-5C54-4995-B825-120090A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C9B6-04C1-4041-B34C-7287040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7D1F-B97F-4618-9D0E-CEC58F1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EE85-470F-4231-AEE5-35C857FB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7190-FB80-48A5-979B-C450A04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0763-3E84-4DB5-8143-99A8962D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E6FE-BD6E-4CB6-9968-EC1F8C36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609-F829-43DB-AEA7-EBA3E65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6F44-04FA-4150-B89E-478B6F69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F1BDD-72F3-465C-BCB5-09DCC64B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B4098-C3CD-4B94-BA93-376A3604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C05A-6F29-4BD3-A41D-B7843C8D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5C5E9-9C03-4B0A-A1AE-8FA3569B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F748-F4E6-4AC8-BB1A-577DF658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1610-F0DB-43D1-A304-F025BF0F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B7DF6-2262-486A-9141-A05DE0CC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76D93-9365-4AEA-B392-A813D498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6938-5E95-4F26-A037-6A1EB0BE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191E5-E561-4011-BDEC-4327F3A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F1A66-B160-49BD-A375-83C44A85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F7367-E58E-4DE1-B049-A594615D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15C1-92A6-4BEB-A1F9-068D95B5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E8DB1-017D-4091-A273-4240E18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C636-67A7-4C29-A9AB-16F11179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BA408-5828-4508-B19E-1B2DCC8F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311BD-C653-4EF6-B652-5AF35BDF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4A3D8-7EED-42F2-BBCE-109E9C6D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2F08-C445-4A82-8207-D848E8C5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27D6-13B9-4FF8-840C-B79CE3A1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FF9E-5556-4622-9C3C-CD85AF44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D8A0-899F-49A0-B856-BCDA3B61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87B7-74D1-40B5-A55B-908D2FCD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34EB-EB6E-4919-8EDB-EFFA157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22F7-8509-480D-91C4-0A75A777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EFA8-33F9-47E7-AACD-6931697F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ACF47-A4F7-4C88-B106-CD680C15F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D8F9C-3994-44F3-A2D0-0B5B49E0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584A-5B46-43C8-B20A-B4B806CC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5203-1BB4-4AC7-972E-0302780A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3B7C-DFD5-4F85-90A4-E7511D78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81AF5-38D9-459E-928B-A16011AB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9403-EA8A-4672-B513-9AA28DFC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B7C7-D942-4016-9984-A52E5373E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0B8C-EDFF-430C-AB5B-1630A9F60C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762E-ECCF-4239-85F7-C08D98138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D480-7996-4A92-B0C4-7C452C4F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2944-DD85-4C71-B05A-50EB9386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10E1-85EA-4637-B16A-DE72E7CC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new column with machine learning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CFF74-C2C3-419D-BF59-2CB370665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Column of parcel distance to the nearest warehouse/distribution center and how the distance would affect the price</a:t>
            </a:r>
          </a:p>
          <a:p>
            <a:r>
              <a:rPr lang="en-US" dirty="0"/>
              <a:t>CS540 Mike Luo</a:t>
            </a:r>
          </a:p>
        </p:txBody>
      </p:sp>
    </p:spTree>
    <p:extLst>
      <p:ext uri="{BB962C8B-B14F-4D97-AF65-F5344CB8AC3E}">
        <p14:creationId xmlns:p14="http://schemas.microsoft.com/office/powerpoint/2010/main" val="92349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Create index for the records which will be used for loop through the distance between each parcel and the nearest warehouse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99E76B-DF8D-4C68-AD11-42A2E4FE7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54" y="2537109"/>
            <a:ext cx="5603291" cy="1783782"/>
          </a:xfrm>
        </p:spPr>
      </p:pic>
    </p:spTree>
    <p:extLst>
      <p:ext uri="{BB962C8B-B14F-4D97-AF65-F5344CB8AC3E}">
        <p14:creationId xmlns:p14="http://schemas.microsoft.com/office/powerpoint/2010/main" val="191685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Loop through the records to calculate the distance between each parcel and the nearest warehouse/distribution center</a:t>
            </a:r>
            <a:br>
              <a:rPr lang="en-US" sz="2600" dirty="0"/>
            </a:br>
            <a:r>
              <a:rPr lang="en-US" sz="2800" dirty="0"/>
              <a:t>## loop code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can be found in my git as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</a:rPr>
              <a:t>new_column_loop.ipynb</a:t>
            </a:r>
            <a:endParaRPr lang="en-US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99E76B-DF8D-4C68-AD11-42A2E4FE7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3534" y="1690688"/>
            <a:ext cx="7124931" cy="5104336"/>
          </a:xfrm>
        </p:spPr>
      </p:pic>
    </p:spTree>
    <p:extLst>
      <p:ext uri="{BB962C8B-B14F-4D97-AF65-F5344CB8AC3E}">
        <p14:creationId xmlns:p14="http://schemas.microsoft.com/office/powerpoint/2010/main" val="336036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994-2BFB-4F86-B3C5-7DAD76C9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Gcdistance</a:t>
            </a:r>
            <a:r>
              <a:rPr lang="en-US" dirty="0"/>
              <a:t> column created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62FE00-4B32-41BF-91EA-AFDE556F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83" y="1690688"/>
            <a:ext cx="3142434" cy="4094687"/>
          </a:xfrm>
        </p:spPr>
      </p:pic>
    </p:spTree>
    <p:extLst>
      <p:ext uri="{BB962C8B-B14F-4D97-AF65-F5344CB8AC3E}">
        <p14:creationId xmlns:p14="http://schemas.microsoft.com/office/powerpoint/2010/main" val="58092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994-2BFB-4F86-B3C5-7DAD76C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Now move to Python, and use linear regression to predict if the house price is actually affected by the </a:t>
            </a:r>
            <a:r>
              <a:rPr lang="en-US" dirty="0" err="1"/>
              <a:t>gcdistance</a:t>
            </a:r>
            <a:r>
              <a:rPr lang="en-US" dirty="0"/>
              <a:t> from the nearest warehouse/distribution center</a:t>
            </a:r>
            <a:br>
              <a:rPr lang="en-US" dirty="0"/>
            </a:br>
            <a:r>
              <a:rPr lang="en-US" dirty="0"/>
              <a:t>## regression code </a:t>
            </a:r>
            <a:r>
              <a:rPr lang="en-US" sz="4400" dirty="0">
                <a:solidFill>
                  <a:prstClr val="black"/>
                </a:solidFill>
                <a:latin typeface="Calibri Light" panose="020F0302020204030204"/>
              </a:rPr>
              <a:t>can be found in my git as </a:t>
            </a:r>
            <a:r>
              <a:rPr lang="en-US" sz="4400" dirty="0" err="1">
                <a:solidFill>
                  <a:prstClr val="black"/>
                </a:solidFill>
                <a:latin typeface="Calibri Light" panose="020F0302020204030204"/>
              </a:rPr>
              <a:t>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30F4CD-A4D2-4BDF-8363-3C73D044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39"/>
          <a:stretch/>
        </p:blipFill>
        <p:spPr>
          <a:xfrm>
            <a:off x="6563856" y="1122389"/>
            <a:ext cx="5105400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D2671B-3E3A-454E-B888-7C9A2657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71" y="1122389"/>
            <a:ext cx="6318714" cy="46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0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2A6750A-3B3D-4653-9871-4497B46EA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72"/>
          <a:stretch/>
        </p:blipFill>
        <p:spPr>
          <a:xfrm>
            <a:off x="6544806" y="1253331"/>
            <a:ext cx="5124450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D2671B-3E3A-454E-B888-7C9A2657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375" y="1549456"/>
            <a:ext cx="6563856" cy="37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5112-183E-4BBE-BEEB-DF040C83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Make sure the parcel filter to only show warehouse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B1649B-F809-454A-9F42-DAC2C974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96" y="1690688"/>
            <a:ext cx="4275408" cy="4351338"/>
          </a:xfrm>
        </p:spPr>
      </p:pic>
    </p:spTree>
    <p:extLst>
      <p:ext uri="{BB962C8B-B14F-4D97-AF65-F5344CB8AC3E}">
        <p14:creationId xmlns:p14="http://schemas.microsoft.com/office/powerpoint/2010/main" val="277571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2EF-C7BE-4314-8111-034250EA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dark spots are where warehouses/distributions located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C174582F-138D-45B5-9270-00879423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15" y="1825625"/>
            <a:ext cx="8497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4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 Light" panose="020F0302020204030204"/>
              </a:rPr>
              <a:t>Now we know warehouse/distribution center code is 4800</a:t>
            </a:r>
            <a:br>
              <a:rPr lang="en-US" sz="2600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sz="2600" dirty="0">
                <a:solidFill>
                  <a:prstClr val="black"/>
                </a:solidFill>
                <a:latin typeface="Calibri Light" panose="020F0302020204030204"/>
              </a:rPr>
              <a:t>-- all the </a:t>
            </a:r>
            <a:r>
              <a:rPr lang="en-US" sz="2600" dirty="0" err="1">
                <a:solidFill>
                  <a:prstClr val="black"/>
                </a:solidFill>
                <a:latin typeface="Calibri Light" panose="020F0302020204030204"/>
              </a:rPr>
              <a:t>sql</a:t>
            </a:r>
            <a:r>
              <a:rPr lang="en-US" sz="2600" dirty="0">
                <a:solidFill>
                  <a:prstClr val="black"/>
                </a:solidFill>
                <a:latin typeface="Calibri Light" panose="020F0302020204030204"/>
              </a:rPr>
              <a:t> codes can be found in my git as </a:t>
            </a:r>
            <a:r>
              <a:rPr lang="en-US" sz="2600" dirty="0" err="1">
                <a:solidFill>
                  <a:prstClr val="black"/>
                </a:solidFill>
                <a:latin typeface="Calibri Light" panose="020F0302020204030204"/>
              </a:rPr>
              <a:t>new_column_sql</a:t>
            </a:r>
            <a:endParaRPr lang="en-US" sz="2600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D364BAB-9B1E-4C5A-89CB-2E343A96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2453555"/>
            <a:ext cx="6599492" cy="1950889"/>
          </a:xfrm>
        </p:spPr>
      </p:pic>
    </p:spTree>
    <p:extLst>
      <p:ext uri="{BB962C8B-B14F-4D97-AF65-F5344CB8AC3E}">
        <p14:creationId xmlns:p14="http://schemas.microsoft.com/office/powerpoint/2010/main" val="340598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Find 5 nearest </a:t>
            </a:r>
            <a:r>
              <a:rPr lang="en-US" sz="2600" dirty="0">
                <a:solidFill>
                  <a:prstClr val="black"/>
                </a:solidFill>
                <a:latin typeface="Calibri Light" panose="020F0302020204030204"/>
              </a:rPr>
              <a:t>warehouse/distribution center given parcel# 3565215</a:t>
            </a:r>
            <a:endParaRPr lang="en-US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9929E-73C1-4C1D-A4DF-A5A658407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" y="1977264"/>
            <a:ext cx="10059272" cy="2903472"/>
          </a:xfrm>
        </p:spPr>
      </p:pic>
    </p:spTree>
    <p:extLst>
      <p:ext uri="{BB962C8B-B14F-4D97-AF65-F5344CB8AC3E}">
        <p14:creationId xmlns:p14="http://schemas.microsoft.com/office/powerpoint/2010/main" val="365454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Find 1 nearest </a:t>
            </a:r>
            <a:r>
              <a:rPr lang="en-US" sz="2600" dirty="0">
                <a:solidFill>
                  <a:prstClr val="black"/>
                </a:solidFill>
                <a:latin typeface="Calibri Light" panose="020F0302020204030204"/>
              </a:rPr>
              <a:t>warehouse/distribution center given parcel# 2004291</a:t>
            </a:r>
            <a:endParaRPr lang="en-US" sz="2600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0C554A-BFB1-4AB1-8932-9849C4925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9" y="2464986"/>
            <a:ext cx="9472481" cy="1928027"/>
          </a:xfrm>
        </p:spPr>
      </p:pic>
    </p:spTree>
    <p:extLst>
      <p:ext uri="{BB962C8B-B14F-4D97-AF65-F5344CB8AC3E}">
        <p14:creationId xmlns:p14="http://schemas.microsoft.com/office/powerpoint/2010/main" val="41102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Add a column to the parcel table, and update to find distance from each parcel to the nearest distribution center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0EA26C-66AD-46D3-8B15-0229B87E9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21" y="3162277"/>
            <a:ext cx="5380186" cy="266723"/>
          </a:xfrm>
        </p:spPr>
      </p:pic>
    </p:spTree>
    <p:extLst>
      <p:ext uri="{BB962C8B-B14F-4D97-AF65-F5344CB8AC3E}">
        <p14:creationId xmlns:p14="http://schemas.microsoft.com/office/powerpoint/2010/main" val="16333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Add geometry column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0EA26C-66AD-46D3-8B15-0229B87E9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21" y="3162277"/>
            <a:ext cx="5380186" cy="2667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F0107-F3C7-4A62-B9D1-96CEB7B4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66" y="3185139"/>
            <a:ext cx="747586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791-2D18-4F3C-B4F8-FCF46DF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Distance Testing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0B3A3B-A39A-44EF-9E16-142F1D83F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40" y="2464986"/>
            <a:ext cx="6683319" cy="1928027"/>
          </a:xfrm>
        </p:spPr>
      </p:pic>
    </p:spTree>
    <p:extLst>
      <p:ext uri="{BB962C8B-B14F-4D97-AF65-F5344CB8AC3E}">
        <p14:creationId xmlns:p14="http://schemas.microsoft.com/office/powerpoint/2010/main" val="23262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226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Add new column with machine learning price prediction</vt:lpstr>
      <vt:lpstr>Make sure the parcel filter to only show warehouse</vt:lpstr>
      <vt:lpstr>The dark spots are where warehouses/distributions located</vt:lpstr>
      <vt:lpstr>Now we know warehouse/distribution center code is 4800 -- all the sql codes can be found in my git as new_column_sql</vt:lpstr>
      <vt:lpstr>Find 5 nearest warehouse/distribution center given parcel# 3565215</vt:lpstr>
      <vt:lpstr>Find 1 nearest warehouse/distribution center given parcel# 2004291</vt:lpstr>
      <vt:lpstr>Add a column to the parcel table, and update to find distance from each parcel to the nearest distribution center</vt:lpstr>
      <vt:lpstr>Add geometry column</vt:lpstr>
      <vt:lpstr>Distance Testing</vt:lpstr>
      <vt:lpstr>Create index for the records which will be used for loop through the distance between each parcel and the nearest warehouse</vt:lpstr>
      <vt:lpstr>Loop through the records to calculate the distance between each parcel and the nearest warehouse/distribution center ## loop code can be found in my git as new_column_loop.ipynb</vt:lpstr>
      <vt:lpstr>Gcdistance column created</vt:lpstr>
      <vt:lpstr>Now move to Python, and use linear regression to predict if the house price is actually affected by the gcdistance from the nearest warehouse/distribution center ## regression code can be found in my git as regression.ipynb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new column and price prediction</dc:title>
  <dc:creator>Luo, Xi</dc:creator>
  <cp:lastModifiedBy>Luo, Xi</cp:lastModifiedBy>
  <cp:revision>23</cp:revision>
  <dcterms:created xsi:type="dcterms:W3CDTF">2021-04-28T16:04:49Z</dcterms:created>
  <dcterms:modified xsi:type="dcterms:W3CDTF">2021-04-30T20:40:56Z</dcterms:modified>
</cp:coreProperties>
</file>